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7" r:id="rId6"/>
    <p:sldId id="260" r:id="rId7"/>
    <p:sldId id="263" r:id="rId8"/>
    <p:sldId id="265" r:id="rId9"/>
    <p:sldId id="269" r:id="rId10"/>
    <p:sldId id="266" r:id="rId11"/>
    <p:sldId id="270" r:id="rId12"/>
    <p:sldId id="264" r:id="rId13"/>
    <p:sldId id="268" r:id="rId14"/>
    <p:sldId id="261" r:id="rId15"/>
    <p:sldId id="26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CE9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510" autoAdjust="0"/>
  </p:normalViewPr>
  <p:slideViewPr>
    <p:cSldViewPr snapToGrid="0">
      <p:cViewPr varScale="1">
        <p:scale>
          <a:sx n="54" d="100"/>
          <a:sy n="54" d="100"/>
        </p:scale>
        <p:origin x="13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E81E7-F4C5-4048-8654-5723B2F7EB4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7C2CC-2023-45DB-8917-C16B4F38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22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bpython.com/pandas_dtypes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_Cheat_Sheet.pdf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 Python from Anaconda batch</a:t>
            </a:r>
          </a:p>
          <a:p>
            <a:r>
              <a:rPr lang="en-US" dirty="0"/>
              <a:t>Show Anaconda navigator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57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snippets</a:t>
            </a:r>
          </a:p>
          <a:p>
            <a:r>
              <a:rPr lang="en-US" dirty="0"/>
              <a:t>Show how to access Zeal documentation for 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51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date = 2 classes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95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 Python from Anaconda (black screen version)</a:t>
            </a:r>
          </a:p>
          <a:p>
            <a:r>
              <a:rPr lang="en-US" dirty="0"/>
              <a:t>Show Anaconda navigator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67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this code in plain python, </a:t>
            </a:r>
            <a:r>
              <a:rPr lang="en-US" dirty="0" err="1"/>
              <a:t>i</a:t>
            </a:r>
            <a:r>
              <a:rPr lang="en-US" dirty="0"/>
              <a:t>. e., no IDE, </a:t>
            </a:r>
            <a:r>
              <a:rPr lang="en-US" dirty="0" err="1"/>
              <a:t>VSCode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55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[4:9]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14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Print(type()) # for each</a:t>
            </a:r>
          </a:p>
          <a:p>
            <a:r>
              <a:rPr lang="en-US" dirty="0"/>
              <a:t>The difference between sets and dictionary is that each dictionary entry has a key-value pair, we can access it by name in contrast to sets</a:t>
            </a:r>
          </a:p>
          <a:p>
            <a:endParaRPr lang="en-US" dirty="0"/>
          </a:p>
          <a:p>
            <a:r>
              <a:rPr lang="en-US" dirty="0"/>
              <a:t>Do some slicing of a list of the alphabet: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string</a:t>
            </a:r>
          </a:p>
          <a:p>
            <a:r>
              <a:rPr lang="en-US" dirty="0"/>
              <a:t>x=list(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string.ascii_lowercase</a:t>
            </a:r>
            <a:r>
              <a:rPr lang="en-US" dirty="0"/>
              <a:t>)</a:t>
            </a:r>
          </a:p>
          <a:p>
            <a:r>
              <a:rPr lang="en-US" dirty="0"/>
              <a:t>x[3:7]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20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https://pbpython.com/pandas_dtypes.html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74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x.loc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,] should be an error since 1 is not an element in the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DataFrame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index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x.iloc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[-1,:]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Activity: Create a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pd.DataFrame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and slice using the approach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whe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slicing text strings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50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https://pandas.pydata.org/Pandas_Cheat_Sheet.pdf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Method chaining:</a:t>
            </a:r>
          </a:p>
          <a:p>
            <a:r>
              <a:rPr lang="en-US" b="1" dirty="0" err="1"/>
              <a:t>Pd.melt</a:t>
            </a:r>
            <a:r>
              <a:rPr lang="en-US" b="1" dirty="0"/>
              <a:t>(df).rename().</a:t>
            </a:r>
            <a:r>
              <a:rPr lang="en-US" b="1" dirty="0" err="1"/>
              <a:t>astype</a:t>
            </a:r>
            <a:r>
              <a:rPr lang="en-US" b="1" dirty="0"/>
              <a:t>()</a:t>
            </a:r>
          </a:p>
          <a:p>
            <a:endParaRPr lang="en-US" b="1" dirty="0"/>
          </a:p>
          <a:p>
            <a:r>
              <a:rPr lang="en-US" b="1" dirty="0"/>
              <a:t>Show how to see the full documentation using Zeal </a:t>
            </a:r>
            <a:r>
              <a:rPr lang="en-US" b="1" dirty="0" err="1"/>
              <a:t>VSCode</a:t>
            </a:r>
            <a:r>
              <a:rPr lang="en-US" b="1" dirty="0"/>
              <a:t> extension, for instance</a:t>
            </a:r>
          </a:p>
          <a:p>
            <a:r>
              <a:rPr lang="en-US" b="1" dirty="0" err="1"/>
              <a:t>pd.melt</a:t>
            </a:r>
            <a:r>
              <a:rPr lang="en-US" b="1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22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cells (</a:t>
            </a:r>
            <a:r>
              <a:rPr lang="en-US" dirty="0" err="1"/>
              <a:t>MarkDown</a:t>
            </a:r>
            <a:r>
              <a:rPr lang="en-US" dirty="0"/>
              <a:t> with equations and titles, Python Code and matplotlib plots)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4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61CB-A30C-4BB8-A7F0-E2B682B46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6F433-62E1-4C1D-BAE0-1C72DDFCD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35517-1C60-4261-8E79-12FC4C46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B9D3C-8E6D-4FBD-826A-471714D4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7FCBB-2400-4AFB-A8B3-3C652907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7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A2C-9FA1-4986-81B0-EFAA6875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00552-9376-4D26-9582-81EAA7B6E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6EA9B-E890-4936-A270-9C02CC74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85A97-057F-416B-AB98-4D000C2C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31F24-C142-408D-AB9B-B8FE3EAC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8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87A90-3722-40B1-BD11-56F04FF8F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DA528-F1D7-4967-AA68-CC4CAC0A1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0E02F-54CB-4731-A8CE-F0A5370D2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661B9-4D3F-46C8-A7C0-728A500D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69725-C23A-486E-88A3-9E8618C3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428D-8453-4BD1-90A4-C2B046EB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9B5A1-3556-4326-9C7D-1D1E2D3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1A5AE-0BAA-445C-813E-C26E5622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6C0DD-C1C1-4B5D-A1EB-3A033945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17F77-6DEF-4B87-A7AD-2985F861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5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9BD9-989B-4989-AAB3-FACEB22F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7FE4B-FE82-48C1-A45B-183A51267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0205D-2C2C-4568-91EB-371E792F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B0DC7-06AD-405D-92DF-25FFB1A9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996BE-8FB8-4F35-AEC8-90EAFEA1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D2BB-28FF-4F30-A752-5D4FB618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522AC-B880-480E-85D8-E32693E28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220AD-88FE-4A6F-B3BA-3A1501AB1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89872-1F04-4F8A-B6F0-CD279D40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121FA-A97F-465A-A2EC-3C7D5089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7113E-96A9-40D6-A8A2-20969B77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3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BBF2-795D-471B-8540-0AEF4698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07CE7-939B-4DC7-90C5-507E387C1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BCAB7-E56A-480F-8BEE-82AE92440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90E27-DC16-4C47-A6AA-AA0A84BB9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828DB0-A748-4966-8C50-056BE4BA1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CB716-438C-41EA-AC99-361B1DE9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D019F-0FA9-417C-AF95-7F40968B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AC50F-2590-4031-A0E2-5CC96E23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7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DC5B-4BC2-4F32-86D6-DCEEF183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35E2E-B30D-4141-B122-DF7C97E09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96B6C-38EE-4B77-AD23-E26B1963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45F86-3107-43DD-A168-30733F27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4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99F6A-E879-4ED0-8D1B-29015E74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587D7-771E-4143-A15D-2F136081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3573E-FC38-45F0-A4BE-5D04E0A3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6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8F4C-3802-4D52-B29E-10A29F17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FE15E-F3AA-4E62-9452-16E11B075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45D2-1723-43BA-89B8-28F0E32A8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BCE5E-82AF-4EE0-BF37-7EEE2582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23D7E-45D3-4D8F-9E4F-D4C493B5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E8A23-C44F-45C3-AA58-D0CE5622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6B86-4FB4-4CD5-A147-999A3BC5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B4779-742B-444F-BA3D-F73BDEED5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04A90-2DC7-4295-9F85-8E1CBD94D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0728D-1C59-4690-8FC4-62A12B28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53FCF-D25D-4B7E-B21F-862BCA94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01792-BA23-41E7-A8A6-A8EDC992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6EFA2-4992-42B0-B1CD-90AC86CA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F1354-28E9-431B-B1D1-F7E175C7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517A0-AD1B-43AE-810C-A8179B533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8B4F4-5254-4862-9C13-0C9DD93BE148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419F8-8A08-451B-899D-139CBAF38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46BBE-3259-46E3-AF8C-EFB3D785D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0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bpython.com/pandas_dtype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pandas.pydata.org/Pandas_Cheat_Sheet.pdf" TargetMode="Externa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data-type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69C8-C7D3-4F67-BB14-86F9293888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DB266-FC91-4916-BF4C-C6144FCD53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4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(Data Types/Structures)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10706408" y="161482"/>
            <a:ext cx="1294784" cy="12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E4B20A-3153-42E2-BF14-BE63B7C1685F}"/>
              </a:ext>
            </a:extLst>
          </p:cNvPr>
          <p:cNvSpPr/>
          <p:nvPr/>
        </p:nvSpPr>
        <p:spPr>
          <a:xfrm>
            <a:off x="768333" y="2959613"/>
            <a:ext cx="10655334" cy="1569660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tuple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list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set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'Professor'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'Students'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111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555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]}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Dictionary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3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3D64-6247-4466-9B7E-B269169F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988B1-5332-4D48-9CB0-FD2852765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rticle header image">
            <a:hlinkClick r:id="rId3"/>
            <a:extLst>
              <a:ext uri="{FF2B5EF4-FFF2-40B4-BE49-F238E27FC236}">
                <a16:creationId xmlns:a16="http://schemas.microsoft.com/office/drawing/2014/main" id="{7F956F18-5A0D-4A4A-A140-A529A843D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241" y="16554"/>
            <a:ext cx="9222827" cy="682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071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(Pandas)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7230793" y="681038"/>
            <a:ext cx="1569962" cy="157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0">
            <a:extLst>
              <a:ext uri="{FF2B5EF4-FFF2-40B4-BE49-F238E27FC236}">
                <a16:creationId xmlns:a16="http://schemas.microsoft.com/office/drawing/2014/main" id="{90BCB2DD-A9E9-4EEB-B8AE-6795C6B7F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2" t="16008" b="19477"/>
          <a:stretch/>
        </p:blipFill>
        <p:spPr bwMode="auto">
          <a:xfrm>
            <a:off x="9577742" y="681038"/>
            <a:ext cx="2276634" cy="153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pandas data structures">
            <a:extLst>
              <a:ext uri="{FF2B5EF4-FFF2-40B4-BE49-F238E27FC236}">
                <a16:creationId xmlns:a16="http://schemas.microsoft.com/office/drawing/2014/main" id="{5CDCCCC1-A13B-4A07-826F-963948D4E1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" y="1467742"/>
            <a:ext cx="4998345" cy="507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1A195A-036B-46A8-8B28-83D6FA713B7B}"/>
              </a:ext>
            </a:extLst>
          </p:cNvPr>
          <p:cNvSpPr/>
          <p:nvPr/>
        </p:nvSpPr>
        <p:spPr>
          <a:xfrm>
            <a:off x="5171089" y="2254447"/>
            <a:ext cx="6840942" cy="4524315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pandas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pd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 =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pd.DataFrame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'Professor'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'Students'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’b'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111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555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]}, index = 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print(x)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print(type(x))</a:t>
            </a:r>
          </a:p>
          <a:p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Slicing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x.iloc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x.loc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,]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index-based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x.y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'y'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x[[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'y'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]]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363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9513516" y="57419"/>
            <a:ext cx="1078126" cy="108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0">
            <a:extLst>
              <a:ext uri="{FF2B5EF4-FFF2-40B4-BE49-F238E27FC236}">
                <a16:creationId xmlns:a16="http://schemas.microsoft.com/office/drawing/2014/main" id="{90BCB2DD-A9E9-4EEB-B8AE-6795C6B7F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2" t="16008" b="19477"/>
          <a:stretch/>
        </p:blipFill>
        <p:spPr bwMode="auto">
          <a:xfrm>
            <a:off x="10591642" y="57419"/>
            <a:ext cx="1524315" cy="103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0782C-4D03-4935-9933-D969720C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B2B3B8C-3147-4ED4-BBEC-03B23D383FA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75" t="5671" r="8707" b="9912"/>
          <a:stretch/>
        </p:blipFill>
        <p:spPr>
          <a:xfrm>
            <a:off x="712076" y="1132791"/>
            <a:ext cx="10292255" cy="578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98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5683-86A2-4057-97CA-662DCFF3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Lab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A6129-95B7-4057-B324-A55DEF7B9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2" descr="Image result for jupyter logo">
            <a:extLst>
              <a:ext uri="{FF2B5EF4-FFF2-40B4-BE49-F238E27FC236}">
                <a16:creationId xmlns:a16="http://schemas.microsoft.com/office/drawing/2014/main" id="{A977E875-EFD4-4585-A189-017A32B5F6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4" t="7408" r="57807" b="7936"/>
          <a:stretch/>
        </p:blipFill>
        <p:spPr bwMode="auto">
          <a:xfrm>
            <a:off x="7195798" y="-30156"/>
            <a:ext cx="1961020" cy="2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027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0088-FAE6-421E-BDE5-BE146818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5D1E4-C07B-4CA5-AC3A-A666FE8B0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Markdown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Dash/Zeal</a:t>
            </a:r>
          </a:p>
          <a:p>
            <a:pPr lvl="1"/>
            <a:r>
              <a:rPr lang="en-US" dirty="0" err="1"/>
              <a:t>Ctrl+H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09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68C5-1ADB-413E-B044-5644BCE1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 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00FB4C-CB12-46B4-81C9-67A6A100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9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6365-C974-4161-ACDF-9B384BFF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EF0FE-77D8-4C5F-A5F3-B89D1B073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Visual Studio Code</a:t>
            </a:r>
          </a:p>
          <a:p>
            <a:pPr lvl="1"/>
            <a:r>
              <a:rPr lang="en-US" dirty="0"/>
              <a:t>Explain the GUI of </a:t>
            </a:r>
            <a:r>
              <a:rPr lang="en-US" dirty="0" err="1"/>
              <a:t>VSCode</a:t>
            </a:r>
            <a:endParaRPr lang="en-US" dirty="0"/>
          </a:p>
          <a:p>
            <a:pPr lvl="1"/>
            <a:r>
              <a:rPr lang="en-US" dirty="0"/>
              <a:t>Show example of </a:t>
            </a:r>
            <a:r>
              <a:rPr lang="en-US" dirty="0" err="1"/>
              <a:t>MarkDown</a:t>
            </a:r>
            <a:r>
              <a:rPr lang="en-US" dirty="0"/>
              <a:t> visualization</a:t>
            </a:r>
          </a:p>
          <a:p>
            <a:pPr lvl="1"/>
            <a:r>
              <a:rPr lang="en-US" dirty="0"/>
              <a:t>Show example of installing </a:t>
            </a:r>
            <a:r>
              <a:rPr lang="en-US" dirty="0" err="1"/>
              <a:t>VSCode</a:t>
            </a:r>
            <a:r>
              <a:rPr lang="en-US" dirty="0"/>
              <a:t> extensions</a:t>
            </a:r>
          </a:p>
        </p:txBody>
      </p:sp>
    </p:spTree>
    <p:extLst>
      <p:ext uri="{BB962C8B-B14F-4D97-AF65-F5344CB8AC3E}">
        <p14:creationId xmlns:p14="http://schemas.microsoft.com/office/powerpoint/2010/main" val="239485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948F-CCA0-4ACD-B0CB-803D78D9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en-US" dirty="0" err="1"/>
              <a:t>MarkDown</a:t>
            </a:r>
            <a:r>
              <a:rPr lang="en-US" dirty="0"/>
              <a:t> (.md)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01EBB-BD96-41C1-8699-B356102C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06BB5-8B62-4325-BEA6-B2F7090B3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3" r="33347" b="14177"/>
          <a:stretch/>
        </p:blipFill>
        <p:spPr>
          <a:xfrm>
            <a:off x="4247535" y="1224117"/>
            <a:ext cx="8126361" cy="5633883"/>
          </a:xfrm>
          <a:prstGeom prst="rect">
            <a:avLst/>
          </a:prstGeom>
        </p:spPr>
      </p:pic>
      <p:pic>
        <p:nvPicPr>
          <p:cNvPr id="5" name="Picture 34">
            <a:extLst>
              <a:ext uri="{FF2B5EF4-FFF2-40B4-BE49-F238E27FC236}">
                <a16:creationId xmlns:a16="http://schemas.microsoft.com/office/drawing/2014/main" id="{E7527BA7-C678-49F5-A62E-53E649FF45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4" t="9526" r="33183" b="30928"/>
          <a:stretch/>
        </p:blipFill>
        <p:spPr bwMode="auto">
          <a:xfrm>
            <a:off x="1396007" y="1722255"/>
            <a:ext cx="1617784" cy="149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4">
            <a:extLst>
              <a:ext uri="{FF2B5EF4-FFF2-40B4-BE49-F238E27FC236}">
                <a16:creationId xmlns:a16="http://schemas.microsoft.com/office/drawing/2014/main" id="{1465771B-54E9-49ED-A7B3-99F1A43CC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7" t="68417" r="6182" b="6197"/>
          <a:stretch/>
        </p:blipFill>
        <p:spPr bwMode="auto">
          <a:xfrm>
            <a:off x="412307" y="3216100"/>
            <a:ext cx="4161635" cy="58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markdown icon">
            <a:extLst>
              <a:ext uri="{FF2B5EF4-FFF2-40B4-BE49-F238E27FC236}">
                <a16:creationId xmlns:a16="http://schemas.microsoft.com/office/drawing/2014/main" id="{8F418C62-3C58-4D86-BED2-44E9A1D77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14" y="439856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62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12FF-9010-42AD-B48B-56FBBF25F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EA8A06EB-9266-4BBB-87C8-2CA0291B9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122" y="2665042"/>
            <a:ext cx="3718199" cy="124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A2FC770-6123-4877-8AC0-32AC33368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36"/>
          <a:stretch/>
        </p:blipFill>
        <p:spPr bwMode="auto">
          <a:xfrm>
            <a:off x="641405" y="1066268"/>
            <a:ext cx="10909190" cy="579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59AD90-DEBD-49E3-99F0-A1F0A1B3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Python Environments</a:t>
            </a:r>
          </a:p>
        </p:txBody>
      </p:sp>
    </p:spTree>
    <p:extLst>
      <p:ext uri="{BB962C8B-B14F-4D97-AF65-F5344CB8AC3E}">
        <p14:creationId xmlns:p14="http://schemas.microsoft.com/office/powerpoint/2010/main" val="55177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12FF-9010-42AD-B48B-56FBBF25F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9AD90-DEBD-49E3-99F0-A1F0A1B3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Anaconda Python Environments</a:t>
            </a:r>
            <a:endParaRPr lang="en-US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46D8E02D-F076-4372-A8FE-3042EE160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0"/>
            <a:ext cx="10493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68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6ACE8-8E3C-4D72-A23D-54AAB734B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8755715" y="142128"/>
            <a:ext cx="2276634" cy="228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883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6ACE8-8E3C-4D72-A23D-54AAB734B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8755715" y="142128"/>
            <a:ext cx="2276634" cy="228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python data structures">
            <a:hlinkClick r:id="rId3"/>
            <a:extLst>
              <a:ext uri="{FF2B5EF4-FFF2-40B4-BE49-F238E27FC236}">
                <a16:creationId xmlns:a16="http://schemas.microsoft.com/office/drawing/2014/main" id="{75159091-BB0B-4E08-A515-5C2890BFA7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" t="15240" r="2626" b="13778"/>
          <a:stretch/>
        </p:blipFill>
        <p:spPr bwMode="auto">
          <a:xfrm>
            <a:off x="1878868" y="2153571"/>
            <a:ext cx="8434264" cy="388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92A5E4-346B-41EF-89E3-F987AC99E20F}"/>
              </a:ext>
            </a:extLst>
          </p:cNvPr>
          <p:cNvSpPr/>
          <p:nvPr/>
        </p:nvSpPr>
        <p:spPr>
          <a:xfrm>
            <a:off x="190760" y="6500813"/>
            <a:ext cx="5057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https://www.geeksforgeeks.org/python-data-types/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5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(Data Types/Structures)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10706408" y="161482"/>
            <a:ext cx="1294784" cy="12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565436-20E9-4957-B4A0-B06DC46069D9}"/>
              </a:ext>
            </a:extLst>
          </p:cNvPr>
          <p:cNvSpPr/>
          <p:nvPr/>
        </p:nvSpPr>
        <p:spPr>
          <a:xfrm>
            <a:off x="8745485" y="2316004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405B65-412B-4F9B-88B5-9A54480FB3F3}"/>
              </a:ext>
            </a:extLst>
          </p:cNvPr>
          <p:cNvSpPr/>
          <p:nvPr/>
        </p:nvSpPr>
        <p:spPr>
          <a:xfrm>
            <a:off x="190808" y="1459109"/>
            <a:ext cx="6096000" cy="3046988"/>
          </a:xfrm>
          <a:prstGeom prst="rect">
            <a:avLst/>
          </a:prstGeom>
          <a:solidFill>
            <a:srgbClr val="1E1E1E"/>
          </a:solidFill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THIS IS A COMMENT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NUMBERS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a =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Integers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"Type of a: 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type(a)) 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b =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5.0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Numbers on the real line (float)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"\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nType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 of b: 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type(b))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28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75760-A578-46EF-97E0-DF476354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(Data Types/Structures)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3F2E-1455-41B5-8671-64FB0011B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FE76D2-1DCF-4025-B300-84C9ACD9BDEB}"/>
              </a:ext>
            </a:extLst>
          </p:cNvPr>
          <p:cNvSpPr/>
          <p:nvPr/>
        </p:nvSpPr>
        <p:spPr>
          <a:xfrm>
            <a:off x="3793889" y="1223929"/>
            <a:ext cx="5023945" cy="4154984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TEXT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"My 1st string"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'My 2nd string'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[-3]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[4:]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[:4]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[-3:]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[:-3]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1FC5CFDA-DA3E-4770-8DF3-E76203B37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986845"/>
              </p:ext>
            </p:extLst>
          </p:nvPr>
        </p:nvGraphicFramePr>
        <p:xfrm>
          <a:off x="2222598" y="5486400"/>
          <a:ext cx="77468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908">
                  <a:extLst>
                    <a:ext uri="{9D8B030D-6E8A-4147-A177-3AD203B41FA5}">
                      <a16:colId xmlns:a16="http://schemas.microsoft.com/office/drawing/2014/main" val="2381000005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1891304698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912840568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1353054814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4093805980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3368313158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2385609287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1694465517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2841449658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2324861721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3468046320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2394271524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187490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CE9178"/>
                        </a:solidFill>
                      </a:endParaRP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CE9178"/>
                        </a:solidFill>
                      </a:endParaRP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CE9178"/>
                          </a:solidFill>
                        </a:rPr>
                        <a:t>i</a:t>
                      </a:r>
                      <a:endParaRPr lang="en-US" sz="2400" dirty="0">
                        <a:solidFill>
                          <a:srgbClr val="CE9178"/>
                        </a:solidFill>
                      </a:endParaRP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1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08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42833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D96724F2-2E15-48C3-9000-E370F3907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10706408" y="161482"/>
            <a:ext cx="1294784" cy="12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318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601</Words>
  <Application>Microsoft Office PowerPoint</Application>
  <PresentationFormat>Widescreen</PresentationFormat>
  <Paragraphs>132</Paragraphs>
  <Slides>16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Software tutorial</vt:lpstr>
      <vt:lpstr>VSCode</vt:lpstr>
      <vt:lpstr>VSCode MarkDown (.md)</vt:lpstr>
      <vt:lpstr>Anaconda Python Environments</vt:lpstr>
      <vt:lpstr>Anaconda Python Environments</vt:lpstr>
      <vt:lpstr>Python</vt:lpstr>
      <vt:lpstr>Python</vt:lpstr>
      <vt:lpstr>Python (Data Types/Structures)</vt:lpstr>
      <vt:lpstr>Python (Data Types/Structures)</vt:lpstr>
      <vt:lpstr>Python (Data Types/Structures)</vt:lpstr>
      <vt:lpstr>PowerPoint Presentation</vt:lpstr>
      <vt:lpstr>Python (Pandas)</vt:lpstr>
      <vt:lpstr>PowerPoint Presentation</vt:lpstr>
      <vt:lpstr>Jupyter Lab Notebooks</vt:lpstr>
      <vt:lpstr>VSCode Extensions</vt:lpstr>
      <vt:lpstr>Homework assignment 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tutorial</dc:title>
  <dc:creator>Francisco Mendoza Torres</dc:creator>
  <cp:lastModifiedBy>Francisco Mendoza Torres</cp:lastModifiedBy>
  <cp:revision>40</cp:revision>
  <dcterms:created xsi:type="dcterms:W3CDTF">2020-02-05T12:02:07Z</dcterms:created>
  <dcterms:modified xsi:type="dcterms:W3CDTF">2020-03-27T17:29:11Z</dcterms:modified>
</cp:coreProperties>
</file>