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8A2D-7278-4916-8035-6681D03D5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8E1F2-3A41-4357-94F5-17FFD54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1418</Words>
  <Application>Microsoft Office PowerPoint</Application>
  <PresentationFormat>Widescreen</PresentationFormat>
  <Paragraphs>266</Paragraphs>
  <Slides>36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PowerPoint Presentation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50</cp:revision>
  <dcterms:created xsi:type="dcterms:W3CDTF">2020-03-24T08:19:36Z</dcterms:created>
  <dcterms:modified xsi:type="dcterms:W3CDTF">2020-03-31T11:09:35Z</dcterms:modified>
</cp:coreProperties>
</file>