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5" r:id="rId2"/>
    <p:sldId id="337" r:id="rId3"/>
    <p:sldId id="341" r:id="rId4"/>
    <p:sldId id="343" r:id="rId5"/>
    <p:sldId id="342" r:id="rId6"/>
    <p:sldId id="340" r:id="rId7"/>
    <p:sldId id="338" r:id="rId8"/>
    <p:sldId id="344" r:id="rId9"/>
    <p:sldId id="339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35" autoAdjust="0"/>
  </p:normalViewPr>
  <p:slideViewPr>
    <p:cSldViewPr snapToGrid="0">
      <p:cViewPr varScale="1">
        <p:scale>
          <a:sx n="57" d="100"/>
          <a:sy n="57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edium.com/onfido-tech/machine-learning-101-be2e0a86c96a" TargetMode="External"/><Relationship Id="rId4" Type="http://schemas.openxmlformats.org/officeDocument/2006/relationships/hyperlink" Target="https://towardsdatascience.com/epoch-vs-iterations-vs-batch-size-4dfb9c7ce9c9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quickstart/beginn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https://www.tensorflow.org/tutorials/keras/classification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2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https://www.tensorflow.org/tutorials/keras/classification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https://towardsdatascience.com/epoch-vs-iterations-vs-batch-size-4dfb9c7ce9c9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https://medium.com/onfido-tech/machine-learning-101-be2e0a86c96a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9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https://www.tensorflow.org/tutorials/quickstart/beginner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geeksforgeeks.org/object-detection-vs-object-recognition-vs-image-segmenta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neurotracker.net/2017/12/28/7-major-developments-neuroscience-2017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owardsdatascience.com/build-up-a-neural-network-with-python-7faea4561b31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esearchgate.net/figure/Neural-networks-can-be-represented-as-graphs-The-edges-arrows-represent-the-weights_fig2_322048911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onfido-tech/machine-learning-101-be2e0a86c96a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hyperlink" Target="https://medium.com/onfido-tech/machine-learning-101-be2e0a86c96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2/27/MnistExamples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A80A6-A9A7-4BDE-95F1-B7A82CE04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Classification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5BA75B-90AD-405F-BE8E-6FA7EC7F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By Francisco Mendoza</a:t>
            </a:r>
          </a:p>
          <a:p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mentofran@gmail.com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7098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22BF2CA-1AD7-4A27-98F0-79BEC83D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79" y="3260725"/>
            <a:ext cx="4704185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AF8B26-E5AB-4363-81BC-CEB8B34BD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84" y="1117601"/>
            <a:ext cx="6286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6AA6B6-C271-49EC-8769-36C871A474A8}"/>
              </a:ext>
            </a:extLst>
          </p:cNvPr>
          <p:cNvSpPr/>
          <p:nvPr/>
        </p:nvSpPr>
        <p:spPr>
          <a:xfrm>
            <a:off x="2692636" y="6334125"/>
            <a:ext cx="9296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https://www.geeksforgeeks.org/object-detection-vs-object-recognition-vs-image-segmentation/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E13EBA-7F58-45EC-9C69-B7CEC8F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further</a:t>
            </a:r>
          </a:p>
        </p:txBody>
      </p:sp>
    </p:spTree>
    <p:extLst>
      <p:ext uri="{BB962C8B-B14F-4D97-AF65-F5344CB8AC3E}">
        <p14:creationId xmlns:p14="http://schemas.microsoft.com/office/powerpoint/2010/main" val="13050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2AD57-9385-4E12-A384-DA684B3D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classification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Fashion MNIST dataset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Fashion MNIST sprite">
            <a:hlinkClick r:id="rId3"/>
            <a:extLst>
              <a:ext uri="{FF2B5EF4-FFF2-40B4-BE49-F238E27FC236}">
                <a16:creationId xmlns:a16="http://schemas.microsoft.com/office/drawing/2014/main" id="{AE8615B3-0CCE-496D-98DB-0592B91BA0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016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14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7 Major Developments in Neuroscience of 2017 | NeuroTracker">
            <a:hlinkClick r:id="rId2"/>
            <a:extLst>
              <a:ext uri="{FF2B5EF4-FFF2-40B4-BE49-F238E27FC236}">
                <a16:creationId xmlns:a16="http://schemas.microsoft.com/office/drawing/2014/main" id="{401305FA-6317-422F-9F90-26BE3CA24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61E568-39FD-4529-AB5E-80268848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Artificial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Neural Networks (ANN)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C3A31-E8BF-4D18-9AA4-1F34EF309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783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1EB56B-57A7-4E03-BE94-C486D6C9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4098" name="Picture 2" descr="Build up a Neural Network with python - Towards Data Science">
            <a:hlinkClick r:id="rId2"/>
            <a:extLst>
              <a:ext uri="{FF2B5EF4-FFF2-40B4-BE49-F238E27FC236}">
                <a16:creationId xmlns:a16="http://schemas.microsoft.com/office/drawing/2014/main" id="{21BECDC8-5C6D-4A11-8FD7-AC54D9A32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4325"/>
            <a:ext cx="7275512" cy="47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E75AE-2008-4FD8-BD28-DFB2FA675C7A}"/>
              </a:ext>
            </a:extLst>
          </p:cNvPr>
          <p:cNvSpPr txBox="1"/>
          <p:nvPr/>
        </p:nvSpPr>
        <p:spPr>
          <a:xfrm>
            <a:off x="5085556" y="1537088"/>
            <a:ext cx="1619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Neurons,  nodes, units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E7FFC-46E5-4063-9AE7-3FF5567CA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489" y="2737417"/>
            <a:ext cx="4727040" cy="2587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6BB51D-C99E-40DF-84D0-D6D6DBDBDB42}"/>
              </a:ext>
            </a:extLst>
          </p:cNvPr>
          <p:cNvSpPr txBox="1"/>
          <p:nvPr/>
        </p:nvSpPr>
        <p:spPr>
          <a:xfrm>
            <a:off x="7029449" y="666750"/>
            <a:ext cx="361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Fully connected ANN</a:t>
            </a:r>
          </a:p>
        </p:txBody>
      </p:sp>
    </p:spTree>
    <p:extLst>
      <p:ext uri="{BB962C8B-B14F-4D97-AF65-F5344CB8AC3E}">
        <p14:creationId xmlns:p14="http://schemas.microsoft.com/office/powerpoint/2010/main" val="38117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4355-9CE2-4A47-BA52-0A8C6261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89D62-EC26-4B77-A397-935C0E7F8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Neural networks can be represented as graphs. The edges (arrows ...">
            <a:hlinkClick r:id="rId2"/>
            <a:extLst>
              <a:ext uri="{FF2B5EF4-FFF2-40B4-BE49-F238E27FC236}">
                <a16:creationId xmlns:a16="http://schemas.microsoft.com/office/drawing/2014/main" id="{8AB27E10-6957-425F-AD5D-786702AA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0"/>
            <a:ext cx="6542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1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96B6-4A63-4B5D-93A5-009D4CF9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138E-9AF2-4E77-A1F3-E33D7D9A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41A866-6476-4C2D-999C-197CE8C4CD4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414463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0DA08E-C312-4977-90EF-D7EE686D33C0}"/>
              </a:ext>
            </a:extLst>
          </p:cNvPr>
          <p:cNvSpPr/>
          <p:nvPr/>
        </p:nvSpPr>
        <p:spPr>
          <a:xfrm>
            <a:off x="4972050" y="6492875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https://medium.com/onfido-tech/machine-learning-101-be2e0a86c96a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4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671E78-E0A6-4352-A333-9D37E6B01C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Cost = Loss = Error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671E78-E0A6-4352-A333-9D37E6B01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8F87-92C7-4AA6-8BD6-C5C804DD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hlinkClick r:id="rId4"/>
            <a:extLst>
              <a:ext uri="{FF2B5EF4-FFF2-40B4-BE49-F238E27FC236}">
                <a16:creationId xmlns:a16="http://schemas.microsoft.com/office/drawing/2014/main" id="{FD908EE8-E9B3-4218-86C1-F35EB5530F8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419226"/>
            <a:ext cx="1109472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CBFB58-EC4B-4E8C-B129-7C4C4DBB346B}"/>
              </a:ext>
            </a:extLst>
          </p:cNvPr>
          <p:cNvSpPr/>
          <p:nvPr/>
        </p:nvSpPr>
        <p:spPr>
          <a:xfrm>
            <a:off x="4368800" y="6176963"/>
            <a:ext cx="782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https://medium.com/onfido-tech/machine-learning-101-be2e0a86c96a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3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4F43-F3EE-423A-995A-6AF5BE87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712C-5891-4FD1-A90B-6F5BB998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), 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 = </a:t>
            </a:r>
            <a:r>
              <a:rPr lang="en-US" dirty="0" err="1"/>
              <a:t>tf.keras.datasets.mnist.load_data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7" name="Picture 3">
            <a:hlinkClick r:id="rId3"/>
            <a:extLst>
              <a:ext uri="{FF2B5EF4-FFF2-40B4-BE49-F238E27FC236}">
                <a16:creationId xmlns:a16="http://schemas.microsoft.com/office/drawing/2014/main" id="{0B1399EC-D7BB-401A-9635-425894A1A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738438"/>
            <a:ext cx="56578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E07B19-4965-413B-B679-AB843B66735C}"/>
              </a:ext>
            </a:extLst>
          </p:cNvPr>
          <p:cNvSpPr/>
          <p:nvPr/>
        </p:nvSpPr>
        <p:spPr>
          <a:xfrm>
            <a:off x="1866900" y="6335713"/>
            <a:ext cx="8020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https://upload.wikimedia.org/wikipedia/commons/2/27/MnistExamples.png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4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744895-CFB0-4522-9E02-55E38BDB9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9911" r="6875" b="5303"/>
          <a:stretch/>
        </p:blipFill>
        <p:spPr>
          <a:xfrm>
            <a:off x="838200" y="681036"/>
            <a:ext cx="10515600" cy="58118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4DD6DB-BF23-4BAB-878E-EAACFDFF5BF9}"/>
              </a:ext>
            </a:extLst>
          </p:cNvPr>
          <p:cNvSpPr/>
          <p:nvPr/>
        </p:nvSpPr>
        <p:spPr>
          <a:xfrm>
            <a:off x="7876823" y="6492875"/>
            <a:ext cx="347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https://playground.tensorflow.org/</a:t>
            </a:r>
          </a:p>
        </p:txBody>
      </p:sp>
    </p:spTree>
    <p:extLst>
      <p:ext uri="{BB962C8B-B14F-4D97-AF65-F5344CB8AC3E}">
        <p14:creationId xmlns:p14="http://schemas.microsoft.com/office/powerpoint/2010/main" val="136257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185</Words>
  <Application>Microsoft Office PowerPoint</Application>
  <PresentationFormat>Widescreen</PresentationFormat>
  <Paragraphs>27</Paragraphs>
  <Slides>10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Classification</vt:lpstr>
      <vt:lpstr>Image classification Fashion MNIST dataset</vt:lpstr>
      <vt:lpstr>Artificial Neural Networks (ANN)</vt:lpstr>
      <vt:lpstr>Deep learning</vt:lpstr>
      <vt:lpstr>PowerPoint Presentation</vt:lpstr>
      <vt:lpstr>PowerPoint Presentation</vt:lpstr>
      <vt:lpstr>Cost = Loss = Error = ε</vt:lpstr>
      <vt:lpstr>Homework assigment</vt:lpstr>
      <vt:lpstr>PowerPoint Presentation</vt:lpstr>
      <vt:lpstr>Going further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Francisco Mendoza Torres</dc:creator>
  <cp:lastModifiedBy>Francisco Mendoza Torres</cp:lastModifiedBy>
  <cp:revision>25</cp:revision>
  <dcterms:created xsi:type="dcterms:W3CDTF">2020-04-28T23:39:48Z</dcterms:created>
  <dcterms:modified xsi:type="dcterms:W3CDTF">2020-05-05T01:25:20Z</dcterms:modified>
</cp:coreProperties>
</file>