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5" r:id="rId2"/>
    <p:sldId id="337" r:id="rId3"/>
    <p:sldId id="341" r:id="rId4"/>
    <p:sldId id="343" r:id="rId5"/>
    <p:sldId id="342" r:id="rId6"/>
    <p:sldId id="340" r:id="rId7"/>
    <p:sldId id="338" r:id="rId8"/>
    <p:sldId id="344" r:id="rId9"/>
    <p:sldId id="33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35" autoAdjust="0"/>
  </p:normalViewPr>
  <p:slideViewPr>
    <p:cSldViewPr snapToGrid="0">
      <p:cViewPr varScale="1">
        <p:scale>
          <a:sx n="57" d="100"/>
          <a:sy n="57" d="100"/>
        </p:scale>
        <p:origin x="12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C019-8BE9-4716-A045-AB4F46EC50A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85226-FE62-4B77-BD7D-7A686E7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edium.com/onfido-tech/machine-learning-101-be2e0a86c96a" TargetMode="External"/><Relationship Id="rId4" Type="http://schemas.openxmlformats.org/officeDocument/2006/relationships/hyperlink" Target="https://towardsdatascience.com/epoch-vs-iterations-vs-batch-size-4dfb9c7ce9c9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quickstart/beginne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https://www.tensorflow.org/tutorials/keras/classification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2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https://www.tensorflow.org/tutorials/keras/classification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https://towardsdatascience.com/epoch-vs-iterations-vs-batch-size-4dfb9c7ce9c9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https://medium.com/onfido-tech/machine-learning-101-be2e0a86c96a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9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https://www.tensorflow.org/tutorials/quickstart/beginner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3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F31A-CF67-4992-B638-1D2AC7F4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E4D8-EC1C-4FB6-96C4-16E8EF61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BDD4-3DF7-49F7-9A9C-2C0ED531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9C1D-A174-4ACA-9C7E-13ED3D40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17D0-C271-4206-99B7-CC23333A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951E-9F39-4A6F-BEAE-FB7DB3AC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9802F-1EEC-4BBC-8A0A-423C2DF45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87D9-1493-4824-8273-FA0C3AC7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1A01-2693-44CD-9B87-FEFABA4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653-817D-45F2-B890-688F0EA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F80AD-FB20-4169-B644-F086B20B3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E764-3C59-40A9-8667-ABCE05C8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28BC-3075-4C5B-BBF8-104ED3D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C3A9-1168-4AC9-BDA6-9139DF17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1634-4F2F-47EF-A55B-632F7175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2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B6D2-7AE0-4F2E-9E94-7FF30CB5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0183-0A89-413C-9AD7-56651ED8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C275-AAB1-4619-81A3-8C67DA41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0664-78BD-47C2-BB20-F92B0A2B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4D7-5147-4167-8322-4F6818AF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D7D1-F6FA-43C0-A239-9755CB89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56311-2933-4311-B89B-252C5193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896F-C4E4-4B5D-A4B4-C0AE19A2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62B9-3DD9-44A5-9612-5437F712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22BC-9C56-4A6A-A17E-C0B833C8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3396-F534-49F0-A47D-6F196A7E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2B6B-158F-4BF0-BD54-14BB5E8B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1C26C-CFC4-45F4-B4AC-FE39E42D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17B23-0F13-4674-B4C2-02BD1851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AEBD-8DEF-4E58-AF9E-94666B7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671A-A5CE-482A-95BB-C60321B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7155-3D5E-47EF-8011-D9DC8DCA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487D-CBF7-4D0E-BD0F-D86E29A0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388FD-677E-4973-A5AB-9974F26C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6E150-75AD-4363-B9A7-BA4509C53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33A6D-F2D6-4576-9FC0-D33ED80F3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B36D6-2493-41F5-A712-3525CE36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2DD4E-A176-408F-BF05-1D10720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A14E5-5F67-496D-9C8F-8A996262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FA8A-822C-4235-BAB0-C0B1A157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87411-FFA6-4F05-A0F3-946D8F74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CEA32-7B96-49A8-9237-7E6F9EA4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71C2F-6245-46E5-A49A-6EB1AE49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114F3-DB68-4384-A428-D5470BBC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22A8-F08E-4280-944A-641F3069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124D6-C93A-44F4-B803-902A7479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CF7F-2A1A-4987-886F-09E88879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54BB-45F0-4AF0-A85F-4A8F12CA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AC4C8-B22D-4ED2-A3EB-A1C40873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EDB5-7949-4352-AC64-1A4A7B7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92AB5-F3B7-4F4A-8618-E31849DD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34C9-41D6-4FF9-8916-36AE4DA4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88EE-EF3C-4DF7-B03A-E9689D1C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D2021-7DFE-4469-8241-6A72E7A32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E2EB0-DC54-4E84-9691-FCEAF71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2DCA-1B78-4096-90D5-26CEAF98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B862-8AB6-4985-A4E7-4F786036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7E533-8D68-442D-9B1E-244C76D3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AE58D-CDB7-4BD4-8F9D-6BBFE47E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8B5A-2243-4921-9AE6-00677278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B9AF-4E99-477A-AE50-1930E8395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1571-7249-4A7C-B463-A862308C856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0937-3DCF-4761-99D9-49057F331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56C6-ED65-4BD4-B3C3-EEF67EF7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keras/classific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neurotracker.net/2017/12/28/7-major-developments-neuroscience-2017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owardsdatascience.com/build-up-a-neural-network-with-python-7faea4561b31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esearchgate.net/figure/Neural-networks-can-be-represented-as-graphs-The-edges-arrows-represent-the-weights_fig2_322048911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onfido-tech/machine-learning-101-be2e0a86c96a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hyperlink" Target="https://medium.com/onfido-tech/machine-learning-101-be2e0a86c96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2/27/MnistExamples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AA80A6-A9A7-4BDE-95F1-B7A82CE04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Classification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D5BA75B-90AD-405F-BE8E-6FA7EC7F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By Francisco Mendoza</a:t>
            </a:r>
          </a:p>
          <a:p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mentofran@gmail.com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7098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2AD57-9385-4E12-A384-DA684B3D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classification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Fashion MNIST dataset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Fashion MNIST sprite">
            <a:hlinkClick r:id="rId3"/>
            <a:extLst>
              <a:ext uri="{FF2B5EF4-FFF2-40B4-BE49-F238E27FC236}">
                <a16:creationId xmlns:a16="http://schemas.microsoft.com/office/drawing/2014/main" id="{AE8615B3-0CCE-496D-98DB-0592B91BA0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016"/>
          <a:stretch/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14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7 Major Developments in Neuroscience of 2017 | NeuroTracker">
            <a:hlinkClick r:id="rId2"/>
            <a:extLst>
              <a:ext uri="{FF2B5EF4-FFF2-40B4-BE49-F238E27FC236}">
                <a16:creationId xmlns:a16="http://schemas.microsoft.com/office/drawing/2014/main" id="{401305FA-6317-422F-9F90-26BE3CA24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61E568-39FD-4529-AB5E-80268848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Artificial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Neural Networks (ANN)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C3A31-E8BF-4D18-9AA4-1F34EF309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963" y="1200152"/>
            <a:ext cx="2816535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783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1EB56B-57A7-4E03-BE94-C486D6C9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pic>
        <p:nvPicPr>
          <p:cNvPr id="4098" name="Picture 2" descr="Build up a Neural Network with python - Towards Data Science">
            <a:hlinkClick r:id="rId2"/>
            <a:extLst>
              <a:ext uri="{FF2B5EF4-FFF2-40B4-BE49-F238E27FC236}">
                <a16:creationId xmlns:a16="http://schemas.microsoft.com/office/drawing/2014/main" id="{21BECDC8-5C6D-4A11-8FD7-AC54D9A32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4325"/>
            <a:ext cx="7275512" cy="475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E75AE-2008-4FD8-BD28-DFB2FA675C7A}"/>
              </a:ext>
            </a:extLst>
          </p:cNvPr>
          <p:cNvSpPr txBox="1"/>
          <p:nvPr/>
        </p:nvSpPr>
        <p:spPr>
          <a:xfrm>
            <a:off x="5085556" y="1537088"/>
            <a:ext cx="1619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Neurons,  nodes, units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E7FFC-46E5-4063-9AE7-3FF5567CA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489" y="2737417"/>
            <a:ext cx="4727040" cy="2587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6BB51D-C99E-40DF-84D0-D6D6DBDBDB42}"/>
              </a:ext>
            </a:extLst>
          </p:cNvPr>
          <p:cNvSpPr txBox="1"/>
          <p:nvPr/>
        </p:nvSpPr>
        <p:spPr>
          <a:xfrm>
            <a:off x="7029449" y="666750"/>
            <a:ext cx="361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Fully connected ANN</a:t>
            </a:r>
          </a:p>
        </p:txBody>
      </p:sp>
    </p:spTree>
    <p:extLst>
      <p:ext uri="{BB962C8B-B14F-4D97-AF65-F5344CB8AC3E}">
        <p14:creationId xmlns:p14="http://schemas.microsoft.com/office/powerpoint/2010/main" val="38117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4355-9CE2-4A47-BA52-0A8C6261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89D62-EC26-4B77-A397-935C0E7F8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Neural networks can be represented as graphs. The edges (arrows ...">
            <a:hlinkClick r:id="rId2"/>
            <a:extLst>
              <a:ext uri="{FF2B5EF4-FFF2-40B4-BE49-F238E27FC236}">
                <a16:creationId xmlns:a16="http://schemas.microsoft.com/office/drawing/2014/main" id="{8AB27E10-6957-425F-AD5D-786702AAE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0"/>
            <a:ext cx="6542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81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96B6-4A63-4B5D-93A5-009D4CF9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138E-9AF2-4E77-A1F3-E33D7D9A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41A866-6476-4C2D-999C-197CE8C4CD4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414463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0DA08E-C312-4977-90EF-D7EE686D33C0}"/>
              </a:ext>
            </a:extLst>
          </p:cNvPr>
          <p:cNvSpPr/>
          <p:nvPr/>
        </p:nvSpPr>
        <p:spPr>
          <a:xfrm>
            <a:off x="4972050" y="6492875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https://medium.com/onfido-tech/machine-learning-101-be2e0a86c96a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4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671E78-E0A6-4352-A333-9D37E6B01C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Cost = Loss = Error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671E78-E0A6-4352-A333-9D37E6B01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98F87-92C7-4AA6-8BD6-C5C804DD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hlinkClick r:id="rId4"/>
            <a:extLst>
              <a:ext uri="{FF2B5EF4-FFF2-40B4-BE49-F238E27FC236}">
                <a16:creationId xmlns:a16="http://schemas.microsoft.com/office/drawing/2014/main" id="{FD908EE8-E9B3-4218-86C1-F35EB5530F8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419226"/>
            <a:ext cx="11094720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CBFB58-EC4B-4E8C-B129-7C4C4DBB346B}"/>
              </a:ext>
            </a:extLst>
          </p:cNvPr>
          <p:cNvSpPr/>
          <p:nvPr/>
        </p:nvSpPr>
        <p:spPr>
          <a:xfrm>
            <a:off x="4368800" y="6176963"/>
            <a:ext cx="782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https://medium.com/onfido-tech/machine-learning-101-be2e0a86c96a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3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4F43-F3EE-423A-995A-6AF5BE87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err="1"/>
              <a:t>assigment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712C-5891-4FD1-A90B-6F5BB998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), 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 = </a:t>
            </a:r>
            <a:r>
              <a:rPr lang="en-US" dirty="0" err="1"/>
              <a:t>tf.keras.datasets.mnist.load_data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7" name="Picture 3">
            <a:hlinkClick r:id="rId3"/>
            <a:extLst>
              <a:ext uri="{FF2B5EF4-FFF2-40B4-BE49-F238E27FC236}">
                <a16:creationId xmlns:a16="http://schemas.microsoft.com/office/drawing/2014/main" id="{0B1399EC-D7BB-401A-9635-425894A1A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738438"/>
            <a:ext cx="56578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E07B19-4965-413B-B679-AB843B66735C}"/>
              </a:ext>
            </a:extLst>
          </p:cNvPr>
          <p:cNvSpPr/>
          <p:nvPr/>
        </p:nvSpPr>
        <p:spPr>
          <a:xfrm>
            <a:off x="1866900" y="6335713"/>
            <a:ext cx="8020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https://upload.wikimedia.org/wikipedia/commons/2/27/MnistExamples.png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4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744895-CFB0-4522-9E02-55E38BDB9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9911" r="6875" b="5303"/>
          <a:stretch/>
        </p:blipFill>
        <p:spPr>
          <a:xfrm>
            <a:off x="838200" y="681036"/>
            <a:ext cx="10515600" cy="58118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4DD6DB-BF23-4BAB-878E-EAACFDFF5BF9}"/>
              </a:ext>
            </a:extLst>
          </p:cNvPr>
          <p:cNvSpPr/>
          <p:nvPr/>
        </p:nvSpPr>
        <p:spPr>
          <a:xfrm>
            <a:off x="7876823" y="6492875"/>
            <a:ext cx="3476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https://playground.tensorflow.org/</a:t>
            </a:r>
          </a:p>
        </p:txBody>
      </p:sp>
    </p:spTree>
    <p:extLst>
      <p:ext uri="{BB962C8B-B14F-4D97-AF65-F5344CB8AC3E}">
        <p14:creationId xmlns:p14="http://schemas.microsoft.com/office/powerpoint/2010/main" val="136257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173</Words>
  <Application>Microsoft Office PowerPoint</Application>
  <PresentationFormat>Widescreen</PresentationFormat>
  <Paragraphs>25</Paragraphs>
  <Slides>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Classification</vt:lpstr>
      <vt:lpstr>Image classification Fashion MNIST dataset</vt:lpstr>
      <vt:lpstr>Artificial Neural Networks (ANN)</vt:lpstr>
      <vt:lpstr>Deep learning</vt:lpstr>
      <vt:lpstr>PowerPoint Presentation</vt:lpstr>
      <vt:lpstr>PowerPoint Presentation</vt:lpstr>
      <vt:lpstr>Cost = Loss = Error = ε</vt:lpstr>
      <vt:lpstr>Homework assigment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Francisco Mendoza Torres</dc:creator>
  <cp:lastModifiedBy>Francisco Mendoza Torres</cp:lastModifiedBy>
  <cp:revision>22</cp:revision>
  <dcterms:created xsi:type="dcterms:W3CDTF">2020-04-28T23:39:48Z</dcterms:created>
  <dcterms:modified xsi:type="dcterms:W3CDTF">2020-04-30T08:02:34Z</dcterms:modified>
</cp:coreProperties>
</file>