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17" autoAdjust="0"/>
  </p:normalViewPr>
  <p:slideViewPr>
    <p:cSldViewPr snapToGrid="0">
      <p:cViewPr varScale="1">
        <p:scale>
          <a:sx n="60" d="100"/>
          <a:sy n="60" d="100"/>
        </p:scale>
        <p:origin x="11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Misclassification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Misclassification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Misclassification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7" y="2186828"/>
            <a:ext cx="5495067" cy="4104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508721" y="2236774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2236774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6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508721" y="3292317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it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3292317"/>
                <a:ext cx="5282479" cy="830997"/>
              </a:xfrm>
              <a:prstGeom prst="rect">
                <a:avLst/>
              </a:prstGeom>
              <a:blipFill>
                <a:blip r:embed="rId7"/>
                <a:stretch>
                  <a:fillRect l="-173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4FD0DB-66DA-4399-AC91-408DED002AEB}"/>
                  </a:ext>
                </a:extLst>
              </p:cNvPr>
              <p:cNvSpPr txBox="1"/>
              <p:nvPr/>
            </p:nvSpPr>
            <p:spPr>
              <a:xfrm>
                <a:off x="508721" y="4440713"/>
                <a:ext cx="46599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only 2 classes, consider the following 2 cases</a:t>
                </a: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4FD0DB-66DA-4399-AC91-408DED00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21" y="4440713"/>
                <a:ext cx="4659938" cy="1569660"/>
              </a:xfrm>
              <a:prstGeom prst="rect">
                <a:avLst/>
              </a:prstGeom>
              <a:blipFill>
                <a:blip r:embed="rId8"/>
                <a:stretch>
                  <a:fillRect l="-1961" t="-310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3FD764F-1FB7-446C-B9F2-FA62791E2EBE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6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606</Words>
  <Application>Microsoft Office PowerPoint</Application>
  <PresentationFormat>Widescreen</PresentationFormat>
  <Paragraphs>117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Impurity functions. Misclassification</vt:lpstr>
      <vt:lpstr>Impurity functions. Misclassification</vt:lpstr>
      <vt:lpstr>Impurity functions. Misclassification</vt:lpstr>
      <vt:lpstr>Impurity functions. Gini Index</vt:lpstr>
      <vt:lpstr>Impurity functions</vt:lpstr>
      <vt:lpstr>Iris dataset</vt:lpstr>
      <vt:lpstr>Homework assigment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87</cp:revision>
  <dcterms:created xsi:type="dcterms:W3CDTF">2020-05-09T21:22:08Z</dcterms:created>
  <dcterms:modified xsi:type="dcterms:W3CDTF">2020-05-12T08:08:25Z</dcterms:modified>
</cp:coreProperties>
</file>