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3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49773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672</Words>
  <Application>Microsoft Office PowerPoint</Application>
  <PresentationFormat>Widescreen</PresentationFormat>
  <Paragraphs>147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114</cp:revision>
  <dcterms:created xsi:type="dcterms:W3CDTF">2020-01-26T21:38:20Z</dcterms:created>
  <dcterms:modified xsi:type="dcterms:W3CDTF">2020-03-09T13:06:54Z</dcterms:modified>
</cp:coreProperties>
</file>