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69" r:id="rId10"/>
    <p:sldId id="266" r:id="rId11"/>
    <p:sldId id="264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1E7-F4C5-4048-8654-5723B2F7EB4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C2CC-2023-45DB-8917-C16B4F38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batch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Python from Anaconda (black screen version)</a:t>
            </a:r>
          </a:p>
          <a:p>
            <a:r>
              <a:rPr lang="en-US" dirty="0"/>
              <a:t>Show Anaconda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code in plain python, </a:t>
            </a:r>
            <a:r>
              <a:rPr lang="en-US" dirty="0" err="1"/>
              <a:t>i</a:t>
            </a:r>
            <a:r>
              <a:rPr lang="en-US" dirty="0"/>
              <a:t>. e., no IDE,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Print(type()) # for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cells (</a:t>
            </a:r>
            <a:r>
              <a:rPr lang="en-US" dirty="0" err="1"/>
              <a:t>MarkDown</a:t>
            </a:r>
            <a:r>
              <a:rPr lang="en-US" dirty="0"/>
              <a:t> with equations and titles, Python Code and matplotlib plots)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snippets</a:t>
            </a:r>
          </a:p>
          <a:p>
            <a:r>
              <a:rPr lang="en-US" dirty="0"/>
              <a:t>Show how to access Zeal documentation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C2CC-2023-45DB-8917-C16B4F38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1CB-A30C-4BB8-A7F0-E2B682B4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6F433-62E1-4C1D-BAE0-1C72DDFC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5517-1C60-4261-8E79-12FC4C4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9D3C-8E6D-4FBD-826A-471714D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FCBB-2400-4AFB-A8B3-3C652907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A2C-9FA1-4986-81B0-EFAA687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0552-9376-4D26-9582-81EAA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A9B-E890-4936-A270-9C02CC74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5A97-057F-416B-AB98-4D000C2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1F24-C142-408D-AB9B-B8FE3EAC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7A90-3722-40B1-BD11-56F04FF8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A528-F1D7-4967-AA68-CC4CAC0A1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02F-54CB-4731-A8CE-F0A5370D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61B9-4D3F-46C8-A7C0-728A500D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9725-C23A-486E-88A3-9E8618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28D-8453-4BD1-90A4-C2B046EB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B5A1-3556-4326-9C7D-1D1E2D3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A5AE-0BAA-445C-813E-C26E562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C0DD-C1C1-4B5D-A1EB-3A033945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7F77-6DEF-4B87-A7AD-2985F86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BD9-989B-4989-AAB3-FACEB22F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FE4B-FE82-48C1-A45B-183A5126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205D-2C2C-4568-91EB-371E792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0DC7-06AD-405D-92DF-25FFB1A9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96BE-8FB8-4F35-AEC8-90EAFEA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2BB-28FF-4F30-A752-5D4FB61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22AC-B880-480E-85D8-E32693E2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20AD-88FE-4A6F-B3BA-3A1501AB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9872-1F04-4F8A-B6F0-CD279D40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21FA-A97F-465A-A2EC-3C7D5089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113E-96A9-40D6-A8A2-20969B7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BBF2-795D-471B-8540-0AEF4698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CE7-939B-4DC7-90C5-507E387C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CAB7-E56A-480F-8BEE-82AE924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0E27-DC16-4C47-A6AA-AA0A84BB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8DB0-A748-4966-8C50-056BE4BA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CB716-438C-41EA-AC99-361B1DE9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019F-0FA9-417C-AF95-7F40968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C50F-2590-4031-A0E2-5CC96E23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DC5B-4BC2-4F32-86D6-DCEEF18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5E2E-B30D-4141-B122-DF7C97E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6B6C-38EE-4B77-AD23-E26B1963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5F86-3107-43DD-A168-30733F27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99F6A-E879-4ED0-8D1B-29015E7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587D7-771E-4143-A15D-2F13608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573E-FC38-45F0-A4BE-5D04E0A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8F4C-3802-4D52-B29E-10A29F1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E15E-F3AA-4E62-9452-16E11B0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45D2-1723-43BA-89B8-28F0E32A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CE5E-82AF-4EE0-BF37-7EEE258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3D7E-45D3-4D8F-9E4F-D4C493B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A23-C44F-45C3-AA58-D0CE562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B86-4FB4-4CD5-A147-999A3BC5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4779-742B-444F-BA3D-F73BDEED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A90-2DC7-4295-9F85-8E1CBD94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0728D-1C59-4690-8FC4-62A12B2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FCF-D25D-4B7E-B21F-862BCA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1792-BA23-41E7-A8A6-A8EDC992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EFA2-4992-42B0-B1CD-90AC86CA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1354-28E9-431B-B1D1-F7E175C7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17A0-AD1B-43AE-810C-A8179B53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B4F4-5254-4862-9C13-0C9DD93BE14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19F8-8A08-451B-899D-139CBAF3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6BBE-3259-46E3-AF8C-EFB3D785D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CE8B-BC4D-402F-BE34-43406463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9C8-C7D3-4F67-BB14-86F92938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B266-FC91-4916-BF4C-C6144FCD5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4B20A-3153-42E2-BF14-BE63B7C1685F}"/>
              </a:ext>
            </a:extLst>
          </p:cNvPr>
          <p:cNvSpPr/>
          <p:nvPr/>
        </p:nvSpPr>
        <p:spPr>
          <a:xfrm>
            <a:off x="1171905" y="2614839"/>
            <a:ext cx="6096000" cy="1938992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tuple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list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set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Dictionary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(Pandas)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230793" y="681038"/>
            <a:ext cx="1569962" cy="15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9577742" y="681038"/>
            <a:ext cx="2276634" cy="15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pandas data structures">
            <a:extLst>
              <a:ext uri="{FF2B5EF4-FFF2-40B4-BE49-F238E27FC236}">
                <a16:creationId xmlns:a16="http://schemas.microsoft.com/office/drawing/2014/main" id="{5CDCCCC1-A13B-4A07-826F-963948D4E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" y="1467742"/>
            <a:ext cx="4998345" cy="50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1A195A-036B-46A8-8B28-83D6FA713B7B}"/>
              </a:ext>
            </a:extLst>
          </p:cNvPr>
          <p:cNvSpPr/>
          <p:nvPr/>
        </p:nvSpPr>
        <p:spPr>
          <a:xfrm>
            <a:off x="5171089" y="2254447"/>
            <a:ext cx="6840942" cy="452431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'Professor'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'Students'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111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555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]}, index = 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print(x)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print(type(x))</a:t>
            </a:r>
          </a:p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Slicing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x.iloc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x.loc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,]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index-based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x.y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x[[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'y'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6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9513516" y="57419"/>
            <a:ext cx="1078126" cy="10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90BCB2DD-A9E9-4EEB-B8AE-6795C6B7F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10591642" y="57419"/>
            <a:ext cx="1524315" cy="10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782C-4D03-4935-9933-D969720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B3B8C-3147-4ED4-BBEC-03B23D383F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5671" r="8707" b="9912"/>
          <a:stretch/>
        </p:blipFill>
        <p:spPr>
          <a:xfrm>
            <a:off x="712076" y="1087821"/>
            <a:ext cx="10292255" cy="57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683-86A2-4057-97CA-662DCFF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6129-95B7-4057-B324-A55DEF7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2" descr="Image result for jupyter logo">
            <a:extLst>
              <a:ext uri="{FF2B5EF4-FFF2-40B4-BE49-F238E27FC236}">
                <a16:creationId xmlns:a16="http://schemas.microsoft.com/office/drawing/2014/main" id="{A977E875-EFD4-4585-A189-017A32B5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7195798" y="-30156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088-FAE6-421E-BDE5-BE14681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1E4-C07B-4CA5-AC3A-A666FE8B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Dash/Zeal</a:t>
            </a:r>
          </a:p>
          <a:p>
            <a:pPr lvl="1"/>
            <a:r>
              <a:rPr lang="en-US" dirty="0" err="1"/>
              <a:t>Ctrl+H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6365-C974-4161-ACDF-9B384BFF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F0FE-77D8-4C5F-A5F3-B89D1B07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Explain the GUI of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Show example of </a:t>
            </a:r>
            <a:r>
              <a:rPr lang="en-US" dirty="0" err="1"/>
              <a:t>MarkDown</a:t>
            </a:r>
            <a:r>
              <a:rPr lang="en-US" dirty="0"/>
              <a:t> visualization</a:t>
            </a:r>
          </a:p>
          <a:p>
            <a:pPr lvl="1"/>
            <a:r>
              <a:rPr lang="en-US" dirty="0"/>
              <a:t>Show example of installing </a:t>
            </a:r>
            <a:r>
              <a:rPr lang="en-US" dirty="0" err="1"/>
              <a:t>VSCode</a:t>
            </a:r>
            <a:r>
              <a:rPr lang="en-US" dirty="0"/>
              <a:t> extensions</a:t>
            </a:r>
          </a:p>
        </p:txBody>
      </p:sp>
    </p:spTree>
    <p:extLst>
      <p:ext uri="{BB962C8B-B14F-4D97-AF65-F5344CB8AC3E}">
        <p14:creationId xmlns:p14="http://schemas.microsoft.com/office/powerpoint/2010/main" val="239485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48F-CCA0-4ACD-B0CB-803D78D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MarkDown</a:t>
            </a:r>
            <a:r>
              <a:rPr lang="en-US" dirty="0"/>
              <a:t> (.md)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EBB-BD96-41C1-8699-B356102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6BB5-8B62-4325-BEA6-B2F7090B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3" r="33347" b="14177"/>
          <a:stretch/>
        </p:blipFill>
        <p:spPr>
          <a:xfrm>
            <a:off x="4247535" y="1224117"/>
            <a:ext cx="8126361" cy="5633883"/>
          </a:xfrm>
          <a:prstGeom prst="rect">
            <a:avLst/>
          </a:prstGeom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E7527BA7-C678-49F5-A62E-53E649FF4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1465771B-54E9-49ED-A7B3-99F1A43CC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down icon">
            <a:extLst>
              <a:ext uri="{FF2B5EF4-FFF2-40B4-BE49-F238E27FC236}">
                <a16:creationId xmlns:a16="http://schemas.microsoft.com/office/drawing/2014/main" id="{8F418C62-3C58-4D86-BED2-44E9A1D7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4" y="43985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A8A06EB-9266-4BBB-87C8-2CA0291B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2665042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A2FC770-6123-4877-8AC0-32AC33368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6"/>
          <a:stretch/>
        </p:blipFill>
        <p:spPr bwMode="auto">
          <a:xfrm>
            <a:off x="641405" y="1066268"/>
            <a:ext cx="10909190" cy="57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1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12FF-9010-42AD-B48B-56FBBF25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9AD90-DEBD-49E3-99F0-A1F0A1B3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Anaconda Python Environments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D8E02D-F076-4372-A8FE-3042EE16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0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ACE8-8E3C-4D72-A23D-54AAB734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8755715" y="142128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 data structures">
            <a:hlinkClick r:id="rId3"/>
            <a:extLst>
              <a:ext uri="{FF2B5EF4-FFF2-40B4-BE49-F238E27FC236}">
                <a16:creationId xmlns:a16="http://schemas.microsoft.com/office/drawing/2014/main" id="{75159091-BB0B-4E08-A515-5C2890BFA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15240" r="2626" b="13778"/>
          <a:stretch/>
        </p:blipFill>
        <p:spPr bwMode="auto">
          <a:xfrm>
            <a:off x="1878868" y="2153571"/>
            <a:ext cx="8434264" cy="388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2A5E4-346B-41EF-89E3-F987AC99E20F}"/>
              </a:ext>
            </a:extLst>
          </p:cNvPr>
          <p:cNvSpPr/>
          <p:nvPr/>
        </p:nvSpPr>
        <p:spPr>
          <a:xfrm>
            <a:off x="190760" y="6500813"/>
            <a:ext cx="505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https://www.geeksforgeeks.org/python-data-types/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EB1-BC70-4BFB-90BC-0887F07D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AF1D65-EBAE-4F5A-9A48-0B2C8F7A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65436-20E9-4957-B4A0-B06DC46069D9}"/>
              </a:ext>
            </a:extLst>
          </p:cNvPr>
          <p:cNvSpPr/>
          <p:nvPr/>
        </p:nvSpPr>
        <p:spPr>
          <a:xfrm>
            <a:off x="8745485" y="2316004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05B65-412B-4F9B-88B5-9A54480FB3F3}"/>
              </a:ext>
            </a:extLst>
          </p:cNvPr>
          <p:cNvSpPr/>
          <p:nvPr/>
        </p:nvSpPr>
        <p:spPr>
          <a:xfrm>
            <a:off x="190808" y="1459109"/>
            <a:ext cx="6096000" cy="3046988"/>
          </a:xfrm>
          <a:prstGeom prst="rect">
            <a:avLst/>
          </a:prstGeom>
          <a:solidFill>
            <a:srgbClr val="1E1E1E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A COMMENT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Integers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"Type of a: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type(a)) 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b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5.0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Numbers on the real line (float)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nType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 of b: 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type(b))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5760-A578-46EF-97E0-DF47635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(Data Types/Structures)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2E-1455-41B5-8671-64FB0011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76D2-1DCF-4025-B300-84C9ACD9BDEB}"/>
              </a:ext>
            </a:extLst>
          </p:cNvPr>
          <p:cNvSpPr/>
          <p:nvPr/>
        </p:nvSpPr>
        <p:spPr>
          <a:xfrm>
            <a:off x="3584027" y="2442967"/>
            <a:ext cx="5023945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TEXT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"My 1st string"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 2nd string'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my_string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[-3]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1FC5CFDA-DA3E-4770-8DF3-E76203B3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01566"/>
              </p:ext>
            </p:extLst>
          </p:nvPr>
        </p:nvGraphicFramePr>
        <p:xfrm>
          <a:off x="2222598" y="5370338"/>
          <a:ext cx="77468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908">
                  <a:extLst>
                    <a:ext uri="{9D8B030D-6E8A-4147-A177-3AD203B41FA5}">
                      <a16:colId xmlns:a16="http://schemas.microsoft.com/office/drawing/2014/main" val="2381000005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9130469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91284056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35305481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409380598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3683131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8560928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694465517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841449658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24861721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3468046320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2394271524"/>
                    </a:ext>
                  </a:extLst>
                </a:gridCol>
                <a:gridCol w="595908">
                  <a:extLst>
                    <a:ext uri="{9D8B030D-6E8A-4147-A177-3AD203B41FA5}">
                      <a16:colId xmlns:a16="http://schemas.microsoft.com/office/drawing/2014/main" val="18749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CE9178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rgbClr val="CE9178"/>
                        </a:solidFill>
                      </a:endParaRP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E9178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8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283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D96724F2-2E15-48C3-9000-E370F390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10706408" y="161482"/>
            <a:ext cx="1294784" cy="12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406</Words>
  <Application>Microsoft Office PowerPoint</Application>
  <PresentationFormat>Widescreen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Software tutorial</vt:lpstr>
      <vt:lpstr>VSCode</vt:lpstr>
      <vt:lpstr>VSCode MarkDown (.md)</vt:lpstr>
      <vt:lpstr>Anaconda Python Environments</vt:lpstr>
      <vt:lpstr>Anaconda Python Environments</vt:lpstr>
      <vt:lpstr>Python</vt:lpstr>
      <vt:lpstr>Python</vt:lpstr>
      <vt:lpstr>Python (Data Types/Structures)</vt:lpstr>
      <vt:lpstr>Python (Data Types/Structures)</vt:lpstr>
      <vt:lpstr>Python (Data Types/Structures)</vt:lpstr>
      <vt:lpstr>Python (Pandas)</vt:lpstr>
      <vt:lpstr>PowerPoint Presentation</vt:lpstr>
      <vt:lpstr>Jupyter Lab Notebooks</vt:lpstr>
      <vt:lpstr>VSCode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tutorial</dc:title>
  <dc:creator>Francisco Mendoza Torres</dc:creator>
  <cp:lastModifiedBy>Francisco Mendoza Torres</cp:lastModifiedBy>
  <cp:revision>21</cp:revision>
  <dcterms:created xsi:type="dcterms:W3CDTF">2020-02-05T12:02:07Z</dcterms:created>
  <dcterms:modified xsi:type="dcterms:W3CDTF">2020-03-12T14:08:37Z</dcterms:modified>
</cp:coreProperties>
</file>