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1" autoAdjust="0"/>
    <p:restoredTop sz="77365" autoAdjust="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images. For instance. In Semi-supervised learning, face detection, then face identification (adding </a:t>
            </a:r>
            <a:r>
              <a:rPr lang="en-US" dirty="0" err="1"/>
              <a:t>lables</a:t>
            </a:r>
            <a:r>
              <a:rPr lang="en-US" dirty="0"/>
              <a:t>/names </a:t>
            </a:r>
            <a:r>
              <a:rPr lang="en-US"/>
              <a:t>to each face).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insights.com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 Exercises (Theoretical, computational)</a:t>
            </a:r>
          </a:p>
          <a:p>
            <a:r>
              <a:rPr lang="en-US" dirty="0"/>
              <a:t>30%  Homework Assignments (Computational exercises)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FC4091B6-B1E4-4D95-BE52-AA87F852FD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45" t="13129" r="72490" b="73391"/>
          <a:stretch/>
        </p:blipFill>
        <p:spPr>
          <a:xfrm>
            <a:off x="6248400" y="5219780"/>
            <a:ext cx="2261159" cy="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525889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713</Words>
  <Application>Microsoft Office PowerPoint</Application>
  <PresentationFormat>Widescreen</PresentationFormat>
  <Paragraphs>152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124</cp:revision>
  <dcterms:created xsi:type="dcterms:W3CDTF">2020-01-26T21:38:20Z</dcterms:created>
  <dcterms:modified xsi:type="dcterms:W3CDTF">2020-06-02T13:17:04Z</dcterms:modified>
</cp:coreProperties>
</file>