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77042787901257" TargetMode="Externa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61ED8B4-1382-455A-9C96-5894F49823C1}"/>
              </a:ext>
            </a:extLst>
          </p:cNvPr>
          <p:cNvSpPr/>
          <p:nvPr/>
        </p:nvSpPr>
        <p:spPr>
          <a:xfrm>
            <a:off x="2641601" y="6311900"/>
            <a:ext cx="955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Rousseeuw</a:t>
            </a:r>
            <a:r>
              <a:rPr lang="en-US" dirty="0">
                <a:hlinkClick r:id="rId3"/>
              </a:rPr>
              <a:t>, </a:t>
            </a:r>
            <a:r>
              <a:rPr lang="en-US" dirty="0">
                <a:solidFill>
                  <a:srgbClr val="505050"/>
                </a:solidFill>
                <a:latin typeface="NexusSerif"/>
                <a:hlinkClick r:id="rId3"/>
              </a:rPr>
              <a:t>1987. Silhouettes: A graphical aid to the interpretation and validation of cluster analysis</a:t>
            </a:r>
            <a:endParaRPr lang="en-US" b="0" i="0" dirty="0">
              <a:solidFill>
                <a:srgbClr val="505050"/>
              </a:solidFill>
              <a:effectLst/>
              <a:latin typeface="Nexus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1436</Words>
  <Application>Microsoft Office PowerPoint</Application>
  <PresentationFormat>Widescreen</PresentationFormat>
  <Paragraphs>268</Paragraphs>
  <Slides>36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NexusSerif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Exercise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52</cp:revision>
  <dcterms:created xsi:type="dcterms:W3CDTF">2020-03-24T08:19:36Z</dcterms:created>
  <dcterms:modified xsi:type="dcterms:W3CDTF">2020-06-02T13:14:37Z</dcterms:modified>
</cp:coreProperties>
</file>