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1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-77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 with fit line : Iris dataset. This example can be used for regression(supervised), clustering (unsupervised) and for classification (supervised) (iris </a:t>
            </a:r>
            <a:r>
              <a:rPr lang="en-US" dirty="0" err="1"/>
              <a:t>especies</a:t>
            </a:r>
            <a:r>
              <a:rPr lang="en-US" dirty="0"/>
              <a:t>) problems.</a:t>
            </a:r>
          </a:p>
          <a:p>
            <a:endParaRPr lang="en-US" dirty="0"/>
          </a:p>
          <a:p>
            <a:r>
              <a:rPr lang="en-US" dirty="0"/>
              <a:t>It also helps to show the problem of well balanced sample selection for training/ test sets. For instance, if too many high values of x axis, then the regression line would only represent that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 (</a:t>
            </a:r>
            <a:r>
              <a:rPr lang="en-US" b="1" dirty="0" err="1"/>
              <a:t>likert</a:t>
            </a:r>
            <a:r>
              <a:rPr lang="en-US" b="1" dirty="0"/>
              <a:t> </a:t>
            </a:r>
            <a:r>
              <a:rPr lang="en-US" b="0" dirty="0"/>
              <a:t>as example</a:t>
            </a:r>
            <a:r>
              <a:rPr lang="es-419" b="1" dirty="0"/>
              <a:t>)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dichotomous </a:t>
            </a:r>
            <a:r>
              <a:rPr lang="en-US" dirty="0"/>
              <a:t>and </a:t>
            </a:r>
            <a:r>
              <a:rPr lang="en-US" b="1" dirty="0"/>
              <a:t>binary</a:t>
            </a:r>
            <a:r>
              <a:rPr lang="en-US" dirty="0"/>
              <a:t> as example of categorical.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3"/>
            <a:ext cx="10515600" cy="1325563"/>
          </a:xfrm>
        </p:spPr>
        <p:txBody>
          <a:bodyPr/>
          <a:lstStyle/>
          <a:p>
            <a:r>
              <a:rPr lang="es-419" b="1" dirty="0"/>
              <a:t>Software </a:t>
            </a:r>
            <a:r>
              <a:rPr lang="es-419" b="1" dirty="0" err="1"/>
              <a:t>stack</a:t>
            </a:r>
            <a:endParaRPr lang="en-US" b="1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9" t="-1333" r="-1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45866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8931540" y="4034427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9270919" y="4473172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10476499" y="4481073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7976687" y="4473172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638863" y="1547157"/>
            <a:ext cx="431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previous concepts used in statistics such as (in)?dependent variable, input/output variables, </a:t>
            </a:r>
            <a:r>
              <a:rPr lang="en-US" sz="2400" dirty="0" err="1"/>
              <a:t>etc</a:t>
            </a:r>
            <a:r>
              <a:rPr lang="en-US" sz="2400" dirty="0"/>
              <a:t> plus the following,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6711699" y="5436069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2AAC6-182C-4FDB-A3F5-379275E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1308332" y="3589762"/>
            <a:ext cx="3320086" cy="2649793"/>
            <a:chOff x="7291600" y="3465387"/>
            <a:chExt cx="4150107" cy="331224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40C2725-4FCD-4C6D-8102-ABCBCBCEB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091" t="14905" r="16495" b="12251"/>
            <a:stretch/>
          </p:blipFill>
          <p:spPr>
            <a:xfrm>
              <a:off x="7323635" y="3507904"/>
              <a:ext cx="4118072" cy="318468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CEE5CC-B907-457F-99FB-C78F4AB6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600" y="3465387"/>
              <a:ext cx="4150107" cy="33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2B3CC-6188-4036-A099-037A8D79BFE5}"/>
              </a:ext>
            </a:extLst>
          </p:cNvPr>
          <p:cNvSpPr/>
          <p:nvPr/>
        </p:nvSpPr>
        <p:spPr>
          <a:xfrm>
            <a:off x="6711698" y="5894017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/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679</Words>
  <Application>Microsoft Office PowerPoint</Application>
  <PresentationFormat>Widescreen</PresentationFormat>
  <Paragraphs>150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118</cp:revision>
  <dcterms:created xsi:type="dcterms:W3CDTF">2020-01-26T21:38:20Z</dcterms:created>
  <dcterms:modified xsi:type="dcterms:W3CDTF">2020-03-24T10:54:22Z</dcterms:modified>
</cp:coreProperties>
</file>