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6e7d9f7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6e7d9f7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6e7d9f79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6e7d9f79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6e7d9f7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6e7d9f7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6e7d9f7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6e7d9f7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6e7d9f79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6e7d9f7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e7d9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e7d9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6e7d9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6e7d9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6e7d9f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6e7d9f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e7d9f7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e7d9f7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6e7d9f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6e7d9f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6e7d9f7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6e7d9f7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6e7d9f7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6e7d9f7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6e7d9f7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6e7d9f7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Céu Tá Caindo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Gonçalves e Matheus dos Santos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76" y="64900"/>
            <a:ext cx="7194249" cy="50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62" y="205875"/>
            <a:ext cx="6922276" cy="48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62" y="123725"/>
            <a:ext cx="7042476" cy="4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713" y="129300"/>
            <a:ext cx="7064575" cy="48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85425"/>
            <a:ext cx="85206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consiste em um jogo de plataforma, realizado em C++  </a:t>
            </a:r>
            <a:r>
              <a:rPr lang="pt-BR"/>
              <a:t>utilizando</a:t>
            </a:r>
            <a:r>
              <a:rPr lang="pt-BR"/>
              <a:t> a biblioteca gráfica SFML, e  </a:t>
            </a:r>
            <a:r>
              <a:rPr lang="pt-BR"/>
              <a:t>utilizando</a:t>
            </a:r>
            <a:r>
              <a:rPr lang="pt-BR"/>
              <a:t> conceitos de </a:t>
            </a:r>
            <a:r>
              <a:rPr lang="pt-BR"/>
              <a:t>programação</a:t>
            </a:r>
            <a:r>
              <a:rPr lang="pt-BR"/>
              <a:t> orientada a objeto.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jogo, “O Céu Tá Caindo” tem como personagem principal o “Galinho </a:t>
            </a:r>
            <a:r>
              <a:rPr lang="pt-BR"/>
              <a:t>Chicken</a:t>
            </a:r>
            <a:r>
              <a:rPr lang="pt-BR"/>
              <a:t> Little”, que se aventura em 3 fases, se esquivando dos inimigos e assim progredindo pelos </a:t>
            </a:r>
            <a:r>
              <a:rPr lang="pt-BR"/>
              <a:t>cenários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748950"/>
            <a:ext cx="7255224" cy="42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025"/>
            <a:ext cx="8333176" cy="4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875"/>
            <a:ext cx="8325100" cy="48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445025"/>
            <a:ext cx="8639426" cy="40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25" y="165025"/>
            <a:ext cx="6413376" cy="49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777938"/>
            <a:ext cx="6429376" cy="41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03" y="69638"/>
            <a:ext cx="7164793" cy="50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