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0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7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3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3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3DF1-1796-4189-9A2A-5B6D6C1743C5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2A95-2712-4205-9443-9F00280E7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tAunEuHt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들로네</a:t>
            </a:r>
            <a:r>
              <a:rPr lang="ko-KR" altLang="en-US" dirty="0"/>
              <a:t> 삼각분할</a:t>
            </a:r>
            <a:br>
              <a:rPr lang="en-US" altLang="ko-KR" dirty="0"/>
            </a:br>
            <a:r>
              <a:rPr lang="en-US" altLang="ko-KR" dirty="0"/>
              <a:t>Bowyer-Watson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https://www.youtube.com/watch?v=GctAunEuHt4</a:t>
            </a:r>
            <a:endParaRPr lang="en-US" altLang="ko-KR" dirty="0"/>
          </a:p>
          <a:p>
            <a:r>
              <a:rPr lang="ko-KR" altLang="en-US" dirty="0"/>
              <a:t>이동원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5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5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최고 존엄 삼각형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점을 포함하는 삼각형이다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9612" r="66985" b="52094"/>
          <a:stretch/>
        </p:blipFill>
        <p:spPr>
          <a:xfrm>
            <a:off x="1477924" y="2688173"/>
            <a:ext cx="2796363" cy="26262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599" t="24647" r="54588" b="58687"/>
          <a:stretch/>
        </p:blipFill>
        <p:spPr>
          <a:xfrm>
            <a:off x="4400815" y="2688173"/>
            <a:ext cx="7791185" cy="2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이제부터 포인트를 하나씩 돌자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처음에는 </a:t>
            </a:r>
            <a:r>
              <a:rPr lang="ko-KR" altLang="en-US" dirty="0" err="1"/>
              <a:t>걍</a:t>
            </a:r>
            <a:r>
              <a:rPr lang="ko-KR" altLang="en-US" dirty="0"/>
              <a:t> 최고 존엄 삼각형이랑 연결해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0" t="9923" r="6004" b="48527"/>
          <a:stretch/>
        </p:blipFill>
        <p:spPr>
          <a:xfrm>
            <a:off x="1626780" y="2912766"/>
            <a:ext cx="2551815" cy="28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3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두번째</a:t>
            </a:r>
            <a:r>
              <a:rPr lang="ko-KR" altLang="en-US" dirty="0"/>
              <a:t> 도는 포인트 </a:t>
            </a:r>
            <a:r>
              <a:rPr lang="ko-KR" altLang="en-US" dirty="0" err="1"/>
              <a:t>부터가</a:t>
            </a:r>
            <a:r>
              <a:rPr lang="ko-KR" altLang="en-US" dirty="0"/>
              <a:t> 핵심이야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선택한 점을 </a:t>
            </a:r>
            <a:r>
              <a:rPr lang="ko-KR" altLang="en-US" dirty="0" err="1"/>
              <a:t>채운이라고</a:t>
            </a:r>
            <a:r>
              <a:rPr lang="ko-KR" altLang="en-US" dirty="0"/>
              <a:t> 하자</a:t>
            </a:r>
            <a:endParaRPr lang="en-US" altLang="ko-KR" dirty="0"/>
          </a:p>
          <a:p>
            <a:r>
              <a:rPr lang="ko-KR" altLang="en-US" dirty="0"/>
              <a:t>모든 삼각형을 돌아다니면서 외접원을 그리고 그 외접원 안에 있는 삼각형만 뽑아 그러고 그 삼각형들을 하나의 큰 다각형으로 만들고 </a:t>
            </a:r>
            <a:r>
              <a:rPr lang="ko-KR" altLang="en-US" dirty="0" err="1"/>
              <a:t>채운이와</a:t>
            </a:r>
            <a:r>
              <a:rPr lang="ko-KR" altLang="en-US" dirty="0"/>
              <a:t> 그 다각형의 </a:t>
            </a:r>
            <a:r>
              <a:rPr lang="ko-KR" altLang="en-US" dirty="0" err="1"/>
              <a:t>꼭짓점을</a:t>
            </a:r>
            <a:r>
              <a:rPr lang="ko-KR" altLang="en-US" dirty="0"/>
              <a:t> 연결해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84" r="63161"/>
          <a:stretch/>
        </p:blipFill>
        <p:spPr>
          <a:xfrm>
            <a:off x="7564179" y="3583173"/>
            <a:ext cx="3789621" cy="3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167" t="18889" r="26875" b="13704"/>
          <a:stretch/>
        </p:blipFill>
        <p:spPr>
          <a:xfrm>
            <a:off x="491606" y="111219"/>
            <a:ext cx="62103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3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세번째부터는</a:t>
            </a:r>
            <a:r>
              <a:rPr lang="ko-KR" altLang="en-US" dirty="0"/>
              <a:t> 반복이야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ko-KR" altLang="en-US" dirty="0" err="1"/>
              <a:t>탐색하게되면</a:t>
            </a:r>
            <a:r>
              <a:rPr lang="ko-KR" altLang="en-US" dirty="0"/>
              <a:t> 아래와 같은 그림이 나와</a:t>
            </a:r>
            <a:endParaRPr lang="en-US" altLang="ko-KR" dirty="0"/>
          </a:p>
          <a:p>
            <a:r>
              <a:rPr lang="ko-KR" altLang="en-US" dirty="0"/>
              <a:t>결론적으로 최고 존엄 삼각형을 지우면</a:t>
            </a:r>
            <a:endParaRPr lang="en-US" altLang="ko-KR" dirty="0"/>
          </a:p>
          <a:p>
            <a:r>
              <a:rPr lang="ko-KR" altLang="en-US" dirty="0"/>
              <a:t>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 t="58449" r="35771"/>
          <a:stretch/>
        </p:blipFill>
        <p:spPr>
          <a:xfrm>
            <a:off x="8814392" y="2434856"/>
            <a:ext cx="2806995" cy="2849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3" t="57364"/>
          <a:stretch/>
        </p:blipFill>
        <p:spPr>
          <a:xfrm>
            <a:off x="1073888" y="3387947"/>
            <a:ext cx="3254449" cy="2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6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들로네 삼각분할 Bowyer-Watson</vt:lpstr>
      <vt:lpstr>PowerPoint 프레젠테이션</vt:lpstr>
      <vt:lpstr>최고 존엄 삼각형</vt:lpstr>
      <vt:lpstr>이제부터 포인트를 하나씩 돌자</vt:lpstr>
      <vt:lpstr>두번째 도는 포인트 부터가 핵심이야</vt:lpstr>
      <vt:lpstr>PowerPoint 프레젠테이션</vt:lpstr>
      <vt:lpstr>세번째부터는 반복이야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들로네 삼각분할 Bowyer-Watson</dc:title>
  <dc:creator>user</dc:creator>
  <cp:lastModifiedBy>geon4096@gmail.com</cp:lastModifiedBy>
  <cp:revision>5</cp:revision>
  <dcterms:created xsi:type="dcterms:W3CDTF">2023-05-22T02:04:21Z</dcterms:created>
  <dcterms:modified xsi:type="dcterms:W3CDTF">2023-05-22T04:53:37Z</dcterms:modified>
</cp:coreProperties>
</file>