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3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D9DB-981C-449E-82A8-F5AB327D35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C30D-0888-4F90-AE98-E69C4886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2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tAunEuHt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Jump flooding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https://www.youtube.com/watch?v=GctAunEuHt4</a:t>
            </a:r>
            <a:endParaRPr lang="en-US" altLang="ko-KR" dirty="0" smtClean="0"/>
          </a:p>
          <a:p>
            <a:r>
              <a:rPr lang="ko-KR" altLang="en-US" dirty="0" err="1" smtClean="0"/>
              <a:t>이채운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Jump flooding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4405"/>
            <a:ext cx="10515600" cy="2913777"/>
          </a:xfrm>
        </p:spPr>
      </p:pic>
    </p:spTree>
    <p:extLst>
      <p:ext uri="{BB962C8B-B14F-4D97-AF65-F5344CB8AC3E}">
        <p14:creationId xmlns:p14="http://schemas.microsoft.com/office/powerpoint/2010/main" val="41558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7" y="2967789"/>
            <a:ext cx="11987106" cy="211755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7" y="1971977"/>
            <a:ext cx="11987106" cy="9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 x N </a:t>
            </a:r>
            <a:r>
              <a:rPr lang="ko-KR" altLang="en-US" dirty="0" smtClean="0"/>
              <a:t>격자가 있고 각 셀마다 색을 지정할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초기에는 비어 있고 </a:t>
            </a:r>
            <a:r>
              <a:rPr lang="en-US" altLang="ko-KR" dirty="0" smtClean="0"/>
              <a:t>seeds</a:t>
            </a:r>
            <a:r>
              <a:rPr lang="ko-KR" altLang="en-US" dirty="0" smtClean="0"/>
              <a:t>에만 색이 입혀져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JFA </a:t>
            </a:r>
            <a:r>
              <a:rPr lang="ko-KR" altLang="en-US" dirty="0" smtClean="0"/>
              <a:t>실행이 끝나면 모든 셀에 </a:t>
            </a:r>
            <a:r>
              <a:rPr lang="en-US" altLang="ko-KR" dirty="0" smtClean="0"/>
              <a:t>seeds</a:t>
            </a:r>
            <a:r>
              <a:rPr lang="ko-KR" altLang="en-US" dirty="0" smtClean="0"/>
              <a:t>에 있었던 색이 입혀져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Step 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N/2</a:t>
            </a:r>
            <a:r>
              <a:rPr lang="ko-KR" altLang="en-US" dirty="0" smtClean="0"/>
              <a:t>에서 시작해서 반씩 줄인다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p</a:t>
            </a:r>
            <a:r>
              <a:rPr lang="ko-KR" altLang="en-US" dirty="0" smtClean="0"/>
              <a:t>까지의 가로 및 세로 거리가 </a:t>
            </a:r>
            <a:r>
              <a:rPr lang="en-US" altLang="ko-KR" dirty="0" smtClean="0"/>
              <a:t>step size</a:t>
            </a:r>
            <a:r>
              <a:rPr lang="ko-KR" altLang="en-US" dirty="0" smtClean="0"/>
              <a:t> 이하인 셀 </a:t>
            </a:r>
            <a:r>
              <a:rPr lang="en-US" altLang="ko-KR" dirty="0" smtClean="0"/>
              <a:t>q</a:t>
            </a:r>
            <a:r>
              <a:rPr lang="ko-KR" altLang="en-US" dirty="0" smtClean="0"/>
              <a:t>들을 방식에 따라 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7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칠하는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비어 있고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칠해져 있으면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색으로 칠한다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셀 </a:t>
            </a:r>
            <a:r>
              <a:rPr lang="en-US" altLang="ko-KR" dirty="0" smtClean="0"/>
              <a:t>p, q</a:t>
            </a:r>
            <a:r>
              <a:rPr lang="ko-KR" altLang="en-US" dirty="0" smtClean="0"/>
              <a:t>가 모두 채워져 있으면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seed </a:t>
            </a:r>
            <a:r>
              <a:rPr lang="ko-KR" altLang="en-US" dirty="0" smtClean="0"/>
              <a:t>중 어느 것이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더 가까운지 비교한다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가 더 멀면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색으로 칠한다</a:t>
            </a:r>
            <a:r>
              <a:rPr lang="en-US" altLang="ko-KR" dirty="0" smtClean="0"/>
              <a:t>.\</a:t>
            </a:r>
          </a:p>
          <a:p>
            <a:endParaRPr lang="en-US" altLang="ko-KR" dirty="0"/>
          </a:p>
          <a:p>
            <a:r>
              <a:rPr lang="ko-KR" altLang="en-US" dirty="0" smtClean="0"/>
              <a:t>모든 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대해 실행하면 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5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Jump flooding algorithm</vt:lpstr>
      <vt:lpstr>Jump flooding</vt:lpstr>
      <vt:lpstr>Implementation</vt:lpstr>
      <vt:lpstr>일단</vt:lpstr>
      <vt:lpstr>칠하는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2023-05-22T05:15:33Z</dcterms:created>
  <dcterms:modified xsi:type="dcterms:W3CDTF">2023-05-22T06:27:56Z</dcterms:modified>
</cp:coreProperties>
</file>