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47F3D-839D-6D53-4B89-D06076BC5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C6200-9CB9-DED4-E815-0F2875087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6F33B-5A4C-D19C-229D-3E01832A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2F3F8-3045-1F3A-9E33-E487A61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9FC4D-66EC-DB3A-17DD-E9C6A8CE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2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2912B-6340-BA36-9073-CF3125C2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885B1-33C0-7E72-C9F8-208D8D9E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FD468-100E-7EA2-4A9E-CA956C3C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087DB-8154-9951-455E-66163F74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4BB93-9C13-45FD-9BD9-B809D3B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1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A80D75-66C6-6F51-60B3-F29EF94A6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329A7-F7E2-C92E-E528-B8BDC8F8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7F02C-7645-526F-1B88-1F076E24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FF10-C5B2-E2F4-C9FE-B70BD4BC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AE86-A173-2C21-A7AB-7A61A2B7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C7A7-5B39-FCAD-958B-FF68C241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CF78-E055-B3CA-D1D7-C67CBC63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9E6D-432C-9716-84E9-3A69A4CB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BC164-F327-10F1-1203-11B12FA8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8E87E-46ED-F40F-524E-3A8549C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3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3EA8-DD87-7EB2-B544-9854D9EA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4836E-A025-97F2-0461-5BCAB180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6FB30-68ED-1676-7558-4ABBDA95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286EC-A684-3DA6-5A31-C6CB72AF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42D88-0DE9-7932-17B9-2712A660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477A7-77BE-C6D0-EBEC-403CC978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795F3-D166-AA12-BCA9-7686540F6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60A27E-CD87-3630-13B1-3E18C608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551BF7-8E73-7D94-8F53-8B448A08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52267-4CAB-5084-2606-59559304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EFD7D-1B3F-98A1-AAB8-E6DE1CF3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5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C321-3FA3-6715-C393-16E334E0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70874-CB9A-B4FE-A3F5-9C9770FA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EE979-BC6F-55EA-EBDC-9B899B6D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FC6FC-3404-DF82-2967-75B8D0C9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979BC2-A859-75D9-11E7-223FCE32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2D3851-38ED-343B-16FE-07D9464B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65CF9F-6143-32DF-A698-8E46FF48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5C8189-2CAA-806C-D470-7F3FDF05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727-CC27-435A-CF6E-431F03D3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4A63F9-D946-780D-1575-9B23F7F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482688-6935-140F-6D29-76A4B9C6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F6507E-DA8E-FF44-CF62-321B5B8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9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2D68B-54DA-91F1-834F-C712CA8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5AE443-5E19-5299-2F26-F20C002B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2845AA-34CB-BB18-CF03-2086EA80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9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467BC-05E5-1302-FACA-B67C2B25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F3165-3437-E003-5FC6-F0F3B627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E16D8-A66E-4E45-467F-CEFDE4203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3901B-6AFE-135D-7EDC-41F3D0FB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85C530-4773-BBA9-FEF2-E86C8758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50A34-FC16-86ED-AA44-123A0681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3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7DCA9-12A2-62F4-691F-D51780CF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015D05-7AE9-8328-51CB-845D6E344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07773-0554-A04F-3124-154BB58B5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4C61C-76F8-7451-F187-675D67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7A71E-F509-A0CF-ACAC-76B4E32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76A7F-87A2-95B3-73DB-A5429D00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04F661-62B2-0B0B-EDA5-5366D100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6C358-4695-493A-0FA3-DBCF3187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BDA0D-F978-ED52-EE32-0558F5786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D663-B6F6-4035-9BFF-445D29E5992B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C933B-89F6-047F-228B-498E9388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8D7B5-6DC7-8629-AA16-1AC0E781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D538-1521-4040-A7A7-98ACF022E0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2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영웅 알렉산더를 만든 땅, 이수스전투 현장은 어디… &lt; 문화/생활 &lt; 기사본문 - 주간조선">
            <a:extLst>
              <a:ext uri="{FF2B5EF4-FFF2-40B4-BE49-F238E27FC236}">
                <a16:creationId xmlns:a16="http://schemas.microsoft.com/office/drawing/2014/main" id="{03476E5A-1E8B-47A3-B3D0-12128C8A2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r="9488" b="2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518798-F855-8A72-6404-0E88312A0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5532" y="640080"/>
            <a:ext cx="4196932" cy="356616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400"/>
              <a:t>Divide &amp; Conquer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400730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DB0DAE-F014-2640-2CA5-DA5DB4E3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7" y="531459"/>
            <a:ext cx="10239506" cy="2059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0CD2AC-4D22-EC14-5CFC-2BE0EFFC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778" y="3255415"/>
            <a:ext cx="4663844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F94A23-287E-9914-F24B-733D36F0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67" y="2689944"/>
            <a:ext cx="4742993" cy="14719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3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BC1F7C4-83DC-073C-01FF-B7BCC0FA0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38"/>
          <a:stretch/>
        </p:blipFill>
        <p:spPr>
          <a:xfrm>
            <a:off x="6343241" y="1174209"/>
            <a:ext cx="4267610" cy="45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0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99DEFA-67A2-7F30-D488-B4131B61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80891"/>
            <a:ext cx="4742993" cy="24900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3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33D105C-60B7-9506-47C6-0576F0FE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280590"/>
            <a:ext cx="4728015" cy="42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4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88AD79-6529-17A1-432F-493FA98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/>
              <a:t>Monotone chain</a:t>
            </a:r>
            <a:r>
              <a:rPr lang="ko-KR" altLang="en-US" sz="3700"/>
              <a:t>은 어떻게 만드는가</a:t>
            </a:r>
            <a:r>
              <a:rPr lang="en-US" altLang="ko-KR" sz="3700"/>
              <a:t>?</a:t>
            </a:r>
            <a:endParaRPr lang="ko-KR" altLang="en-US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08B50-479C-6547-72A4-DE798A62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07" y="2270798"/>
            <a:ext cx="5363502" cy="402615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분할된 두 다이어그램에서 각각 </a:t>
            </a:r>
            <a:r>
              <a:rPr lang="en-US" altLang="ko-KR" sz="2000" dirty="0"/>
              <a:t>y </a:t>
            </a:r>
            <a:r>
              <a:rPr lang="ko-KR" altLang="en-US" sz="2000" dirty="0"/>
              <a:t>좌표가 가장 큰 한 </a:t>
            </a:r>
            <a:r>
              <a:rPr lang="ko-KR" altLang="en-US" sz="2000" dirty="0" err="1"/>
              <a:t>점씩을</a:t>
            </a:r>
            <a:r>
              <a:rPr lang="ko-KR" altLang="en-US" sz="2000" dirty="0"/>
              <a:t> 고름 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두 점을 </a:t>
            </a:r>
            <a:r>
              <a:rPr lang="ko-KR" altLang="en-US" sz="2000" dirty="0" err="1"/>
              <a:t>수직이등분하는</a:t>
            </a:r>
            <a:r>
              <a:rPr lang="ko-KR" altLang="en-US" sz="2000" dirty="0"/>
              <a:t> 직선을 그은 후</a:t>
            </a:r>
            <a:r>
              <a:rPr lang="en-US" altLang="ko-KR" sz="2000" dirty="0"/>
              <a:t>, </a:t>
            </a:r>
            <a:r>
              <a:rPr lang="ko-KR" altLang="en-US" sz="2000" dirty="0"/>
              <a:t>그 직선과 각 점이 차지하고 있던 영역의 경계와의 교점을 잡음 </a:t>
            </a:r>
            <a:r>
              <a:rPr lang="en-US" altLang="ko-KR" sz="2000" dirty="0"/>
              <a:t>(y</a:t>
            </a:r>
            <a:r>
              <a:rPr lang="ko-KR" altLang="en-US" sz="2000" dirty="0"/>
              <a:t>좌표가 더 큰 교점을 선택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E3D30-A844-5EA6-CC64-E43684EE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5" r="2262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5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AD79-6529-17A1-432F-493FA98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700"/>
              <a:t>Monotone chain</a:t>
            </a:r>
            <a:r>
              <a:rPr lang="ko-KR" altLang="en-US" sz="3700"/>
              <a:t>은 어떻게 만드는가</a:t>
            </a:r>
            <a:r>
              <a:rPr lang="en-US" altLang="ko-KR" sz="3700"/>
              <a:t>?</a:t>
            </a:r>
            <a:endParaRPr lang="ko-KR" altLang="en-US" sz="37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08B50-479C-6547-72A4-DE798A62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06" y="2270798"/>
            <a:ext cx="5655481" cy="40261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3. 2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수직이등분선과</a:t>
            </a:r>
            <a:r>
              <a:rPr lang="ko-KR" altLang="en-US" sz="2000" dirty="0"/>
              <a:t> 만난 직선 </a:t>
            </a:r>
            <a:r>
              <a:rPr lang="en-US" altLang="ko-KR" sz="2000" dirty="0"/>
              <a:t>l_0</a:t>
            </a:r>
            <a:r>
              <a:rPr lang="ko-KR" altLang="en-US" sz="2000" dirty="0"/>
              <a:t>의 주인을 찾음 </a:t>
            </a:r>
            <a:r>
              <a:rPr lang="en-US" altLang="ko-KR" sz="2000" dirty="0"/>
              <a:t>-&gt; l_0 </a:t>
            </a:r>
            <a:r>
              <a:rPr lang="ko-KR" altLang="en-US" sz="2000" dirty="0"/>
              <a:t>또한 분할된 다이어그램에서의 선이었으므로 어떤 두 점의 </a:t>
            </a:r>
            <a:r>
              <a:rPr lang="ko-KR" altLang="en-US" sz="2000" dirty="0" err="1"/>
              <a:t>수직이등분일</a:t>
            </a:r>
            <a:r>
              <a:rPr lang="ko-KR" altLang="en-US" sz="2000" dirty="0"/>
              <a:t> 것임</a:t>
            </a:r>
            <a:r>
              <a:rPr lang="en-US" altLang="ko-KR" sz="2000" dirty="0"/>
              <a:t>, </a:t>
            </a:r>
            <a:r>
              <a:rPr lang="ko-KR" altLang="en-US" sz="2000" dirty="0"/>
              <a:t>또한 그 중 한 점은 </a:t>
            </a:r>
            <a:r>
              <a:rPr lang="en-US" altLang="ko-KR" sz="2000" dirty="0"/>
              <a:t>1</a:t>
            </a:r>
            <a:r>
              <a:rPr lang="ko-KR" altLang="en-US" sz="2000" dirty="0"/>
              <a:t>의 두 점 중 하나일 것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오른쪽 그림에서는 처음에 선택된 점 </a:t>
            </a:r>
            <a:r>
              <a:rPr lang="en-US" altLang="ko-KR" sz="2000" dirty="0"/>
              <a:t>: p_1,p_2</a:t>
            </a:r>
          </a:p>
          <a:p>
            <a:pPr marL="0" indent="0">
              <a:buNone/>
            </a:pPr>
            <a:r>
              <a:rPr lang="en-US" altLang="ko-KR" sz="2000" dirty="0"/>
              <a:t>l_0</a:t>
            </a:r>
            <a:r>
              <a:rPr lang="ko-KR" altLang="en-US" sz="2000" dirty="0"/>
              <a:t>의 주인 </a:t>
            </a:r>
            <a:r>
              <a:rPr lang="en-US" altLang="ko-KR" sz="2000" dirty="0"/>
              <a:t>: p_2, p_3 </a:t>
            </a:r>
          </a:p>
          <a:p>
            <a:pPr marL="0" indent="0">
              <a:buNone/>
            </a:pPr>
            <a:r>
              <a:rPr lang="en-US" altLang="ko-KR" sz="2000" dirty="0"/>
              <a:t>--&gt; </a:t>
            </a:r>
            <a:r>
              <a:rPr lang="ko-KR" altLang="en-US" sz="2000" dirty="0"/>
              <a:t>다음</a:t>
            </a:r>
            <a:r>
              <a:rPr lang="en-US" altLang="ko-KR" sz="2000" dirty="0"/>
              <a:t> </a:t>
            </a:r>
            <a:r>
              <a:rPr lang="ko-KR" altLang="en-US" sz="2000" dirty="0"/>
              <a:t>시행 또한 </a:t>
            </a:r>
            <a:r>
              <a:rPr lang="en-US" altLang="ko-KR" sz="2000" dirty="0"/>
              <a:t>2~3</a:t>
            </a:r>
            <a:r>
              <a:rPr lang="ko-KR" altLang="en-US" sz="2000" dirty="0"/>
              <a:t>을 반복하는데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때는 선택된 두 점을 </a:t>
            </a:r>
            <a:r>
              <a:rPr lang="en-US" altLang="ko-KR" sz="2000" dirty="0"/>
              <a:t>p_1, p_3</a:t>
            </a:r>
            <a:r>
              <a:rPr lang="ko-KR" altLang="en-US" sz="2000" dirty="0"/>
              <a:t>로 생각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E3D30-A844-5EA6-CC64-E43684EE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5" r="2262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1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와디즈 최초공개] &quot;참 쉽죠?&quot; 밥 아저씨가 돌아왔어요!">
            <a:extLst>
              <a:ext uri="{FF2B5EF4-FFF2-40B4-BE49-F238E27FC236}">
                <a16:creationId xmlns:a16="http://schemas.microsoft.com/office/drawing/2014/main" id="{14C1100B-8EC5-B4F5-0ED6-705074988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0" y="0"/>
            <a:ext cx="5662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138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Divide &amp; Conquer</vt:lpstr>
      <vt:lpstr>PowerPoint 프레젠테이션</vt:lpstr>
      <vt:lpstr>PowerPoint 프레젠테이션</vt:lpstr>
      <vt:lpstr>PowerPoint 프레젠테이션</vt:lpstr>
      <vt:lpstr>Monotone chain은 어떻게 만드는가?</vt:lpstr>
      <vt:lpstr>Monotone chain은 어떻게 만드는가?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이민섭</dc:creator>
  <cp:lastModifiedBy>이민섭</cp:lastModifiedBy>
  <cp:revision>1</cp:revision>
  <dcterms:created xsi:type="dcterms:W3CDTF">2023-05-23T00:16:53Z</dcterms:created>
  <dcterms:modified xsi:type="dcterms:W3CDTF">2023-05-23T00:31:15Z</dcterms:modified>
</cp:coreProperties>
</file>