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</p:sldMasterIdLst>
  <p:sldIdLst>
    <p:sldId id="259" r:id="rId4"/>
    <p:sldId id="256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2" r:id="rId25"/>
    <p:sldId id="282" r:id="rId26"/>
    <p:sldId id="283" r:id="rId27"/>
    <p:sldId id="284" r:id="rId28"/>
    <p:sldId id="285" r:id="rId29"/>
    <p:sldId id="286" r:id="rId30"/>
    <p:sldId id="263" r:id="rId31"/>
    <p:sldId id="325" r:id="rId32"/>
    <p:sldId id="326" r:id="rId33"/>
    <p:sldId id="327" r:id="rId34"/>
    <p:sldId id="26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258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4F"/>
    <a:srgbClr val="F2EC00"/>
    <a:srgbClr val="E7E200"/>
    <a:srgbClr val="FFFA2F"/>
    <a:srgbClr val="C0504D"/>
    <a:srgbClr val="0000FF"/>
    <a:srgbClr val="FF0000"/>
    <a:srgbClr val="3693AC"/>
    <a:srgbClr val="8064A2"/>
    <a:srgbClr val="81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4660"/>
  </p:normalViewPr>
  <p:slideViewPr>
    <p:cSldViewPr>
      <p:cViewPr varScale="1">
        <p:scale>
          <a:sx n="95" d="100"/>
          <a:sy n="95" d="100"/>
        </p:scale>
        <p:origin x="-690" y="-96"/>
      </p:cViewPr>
      <p:guideLst>
        <p:guide orient="horz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286696913193545"/>
          <c:y val="7.6483969376559172E-2"/>
          <c:w val="0.43000123482726815"/>
          <c:h val="0.9053469805947522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Plan1!$A$2</c:f>
              <c:strCache>
                <c:ptCount val="1"/>
                <c:pt idx="0">
                  <c:v>Calidad / Confianza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Plan1!$B$2:$S$2</c:f>
              <c:numCache>
                <c:formatCode>####</c:formatCode>
                <c:ptCount val="18"/>
                <c:pt idx="0">
                  <c:v>35.471874688209724</c:v>
                </c:pt>
                <c:pt idx="1">
                  <c:v>35.519327042252563</c:v>
                </c:pt>
                <c:pt idx="2">
                  <c:v>34.853195298584254</c:v>
                </c:pt>
                <c:pt idx="3">
                  <c:v>34.64992607322349</c:v>
                </c:pt>
                <c:pt idx="4">
                  <c:v>36.809096828088741</c:v>
                </c:pt>
                <c:pt idx="5">
                  <c:v>35.729627646101129</c:v>
                </c:pt>
                <c:pt idx="6">
                  <c:v>35.414637721015239</c:v>
                </c:pt>
                <c:pt idx="7">
                  <c:v>34.470245827249101</c:v>
                </c:pt>
                <c:pt idx="8">
                  <c:v>35.464971510124201</c:v>
                </c:pt>
                <c:pt idx="9">
                  <c:v>36.233903022879559</c:v>
                </c:pt>
                <c:pt idx="10">
                  <c:v>35.548017842212353</c:v>
                </c:pt>
                <c:pt idx="11">
                  <c:v>35.780893636890468</c:v>
                </c:pt>
                <c:pt idx="12">
                  <c:v>35.007080540403287</c:v>
                </c:pt>
                <c:pt idx="13">
                  <c:v>35.557705975171174</c:v>
                </c:pt>
                <c:pt idx="14">
                  <c:v>35.324502101354319</c:v>
                </c:pt>
                <c:pt idx="15">
                  <c:v>35.851149044770018</c:v>
                </c:pt>
                <c:pt idx="16">
                  <c:v>35.402314061219023</c:v>
                </c:pt>
                <c:pt idx="17">
                  <c:v>35.018998339918753</c:v>
                </c:pt>
              </c:numCache>
            </c:numRef>
          </c:val>
        </c:ser>
        <c:ser>
          <c:idx val="1"/>
          <c:order val="1"/>
          <c:tx>
            <c:strRef>
              <c:f>Plan1!$A$3</c:f>
              <c:strCache>
                <c:ptCount val="1"/>
                <c:pt idx="0">
                  <c:v>Prestígio / Solidez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Plan1!$B$3:$S$3</c:f>
              <c:numCache>
                <c:formatCode>####</c:formatCode>
                <c:ptCount val="18"/>
                <c:pt idx="0">
                  <c:v>26.2071362833024</c:v>
                </c:pt>
                <c:pt idx="1">
                  <c:v>26.424570207013108</c:v>
                </c:pt>
                <c:pt idx="2">
                  <c:v>25.890259666554638</c:v>
                </c:pt>
                <c:pt idx="3">
                  <c:v>26.153106918737084</c:v>
                </c:pt>
                <c:pt idx="4">
                  <c:v>26.031836168548004</c:v>
                </c:pt>
                <c:pt idx="5">
                  <c:v>25.353121169638442</c:v>
                </c:pt>
                <c:pt idx="6">
                  <c:v>25.944867769770706</c:v>
                </c:pt>
                <c:pt idx="7">
                  <c:v>25.536660443741212</c:v>
                </c:pt>
                <c:pt idx="8">
                  <c:v>26.489268775922714</c:v>
                </c:pt>
                <c:pt idx="9">
                  <c:v>26.31979600150612</c:v>
                </c:pt>
                <c:pt idx="10">
                  <c:v>26.365150959208112</c:v>
                </c:pt>
                <c:pt idx="11">
                  <c:v>26.211392605447394</c:v>
                </c:pt>
                <c:pt idx="12">
                  <c:v>26.049006882279269</c:v>
                </c:pt>
                <c:pt idx="13">
                  <c:v>26.02081687386762</c:v>
                </c:pt>
                <c:pt idx="14">
                  <c:v>26.527047289205353</c:v>
                </c:pt>
                <c:pt idx="15">
                  <c:v>26.151746548384786</c:v>
                </c:pt>
                <c:pt idx="16">
                  <c:v>26.45406268546801</c:v>
                </c:pt>
                <c:pt idx="17">
                  <c:v>24.386934309316576</c:v>
                </c:pt>
              </c:numCache>
            </c:numRef>
          </c:val>
        </c:ser>
        <c:ser>
          <c:idx val="2"/>
          <c:order val="2"/>
          <c:tx>
            <c:strRef>
              <c:f>Plan1!$A$4</c:f>
              <c:strCache>
                <c:ptCount val="1"/>
                <c:pt idx="0">
                  <c:v>Percepción de precio</c:v>
                </c:pt>
              </c:strCache>
            </c:strRef>
          </c:tx>
          <c:spPr>
            <a:solidFill>
              <a:srgbClr val="81A04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Plan1!$B$4:$S$4</c:f>
              <c:numCache>
                <c:formatCode>####</c:formatCode>
                <c:ptCount val="18"/>
                <c:pt idx="0">
                  <c:v>15.454518439168812</c:v>
                </c:pt>
                <c:pt idx="1">
                  <c:v>15.644813801294438</c:v>
                </c:pt>
                <c:pt idx="2">
                  <c:v>15.221618770399187</c:v>
                </c:pt>
                <c:pt idx="3">
                  <c:v>15.375690925151405</c:v>
                </c:pt>
                <c:pt idx="4">
                  <c:v>14.327081131941775</c:v>
                </c:pt>
                <c:pt idx="5">
                  <c:v>16.871273628265747</c:v>
                </c:pt>
                <c:pt idx="6">
                  <c:v>15.22498442301835</c:v>
                </c:pt>
                <c:pt idx="7">
                  <c:v>16.104383592137161</c:v>
                </c:pt>
                <c:pt idx="8">
                  <c:v>15.409050591031045</c:v>
                </c:pt>
                <c:pt idx="9">
                  <c:v>15.029332614256566</c:v>
                </c:pt>
                <c:pt idx="10">
                  <c:v>15.303010497722902</c:v>
                </c:pt>
                <c:pt idx="11">
                  <c:v>15.716022179290093</c:v>
                </c:pt>
                <c:pt idx="12">
                  <c:v>15.269928264969575</c:v>
                </c:pt>
                <c:pt idx="13">
                  <c:v>15.469995538365101</c:v>
                </c:pt>
                <c:pt idx="14">
                  <c:v>15.427944211677586</c:v>
                </c:pt>
                <c:pt idx="15">
                  <c:v>15.172235168966223</c:v>
                </c:pt>
                <c:pt idx="16">
                  <c:v>15.263952110439721</c:v>
                </c:pt>
                <c:pt idx="17">
                  <c:v>17.722304139217513</c:v>
                </c:pt>
              </c:numCache>
            </c:numRef>
          </c:val>
        </c:ser>
        <c:ser>
          <c:idx val="3"/>
          <c:order val="3"/>
          <c:tx>
            <c:strRef>
              <c:f>Plan1!$A$5</c:f>
              <c:strCache>
                <c:ptCount val="1"/>
                <c:pt idx="0">
                  <c:v>Presencia</c:v>
                </c:pt>
              </c:strCache>
            </c:strRef>
          </c:tx>
          <c:spPr>
            <a:solidFill>
              <a:srgbClr val="8064A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Plan1!$B$5:$S$5</c:f>
              <c:numCache>
                <c:formatCode>####</c:formatCode>
                <c:ptCount val="18"/>
                <c:pt idx="0">
                  <c:v>8.0438934824724164</c:v>
                </c:pt>
                <c:pt idx="1">
                  <c:v>7.8346134745815617</c:v>
                </c:pt>
                <c:pt idx="2">
                  <c:v>8.2508818223333869</c:v>
                </c:pt>
                <c:pt idx="3">
                  <c:v>8.4174864245044354</c:v>
                </c:pt>
                <c:pt idx="4">
                  <c:v>8.2021045891511264</c:v>
                </c:pt>
                <c:pt idx="5">
                  <c:v>8.3152222637211004</c:v>
                </c:pt>
                <c:pt idx="6">
                  <c:v>8.2963267534392227</c:v>
                </c:pt>
                <c:pt idx="7">
                  <c:v>8.1866945572556951</c:v>
                </c:pt>
                <c:pt idx="8">
                  <c:v>7.8925342588180429</c:v>
                </c:pt>
                <c:pt idx="9">
                  <c:v>8.1463950558430032</c:v>
                </c:pt>
                <c:pt idx="10">
                  <c:v>8.1996538105814913</c:v>
                </c:pt>
                <c:pt idx="11">
                  <c:v>7.8602178530857572</c:v>
                </c:pt>
                <c:pt idx="12">
                  <c:v>8.1258493122871602</c:v>
                </c:pt>
                <c:pt idx="13">
                  <c:v>7.9634062643301764</c:v>
                </c:pt>
                <c:pt idx="14">
                  <c:v>8.1820902865322811</c:v>
                </c:pt>
                <c:pt idx="15">
                  <c:v>7.9394171129757805</c:v>
                </c:pt>
                <c:pt idx="16">
                  <c:v>8.1988191742013008</c:v>
                </c:pt>
                <c:pt idx="17">
                  <c:v>7.0870035125388116</c:v>
                </c:pt>
              </c:numCache>
            </c:numRef>
          </c:val>
        </c:ser>
        <c:ser>
          <c:idx val="4"/>
          <c:order val="4"/>
          <c:tx>
            <c:strRef>
              <c:f>Plan1!$A$6</c:f>
              <c:strCache>
                <c:ptCount val="1"/>
                <c:pt idx="0">
                  <c:v>Innovación</c:v>
                </c:pt>
              </c:strCache>
            </c:strRef>
          </c:tx>
          <c:spPr>
            <a:solidFill>
              <a:srgbClr val="3693AC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Plan1!$B$6:$S$6</c:f>
              <c:numCache>
                <c:formatCode>####</c:formatCode>
                <c:ptCount val="18"/>
                <c:pt idx="0">
                  <c:v>6.5009197673261303</c:v>
                </c:pt>
                <c:pt idx="1">
                  <c:v>6.5011046276112889</c:v>
                </c:pt>
                <c:pt idx="2">
                  <c:v>6.4518536644935622</c:v>
                </c:pt>
                <c:pt idx="3">
                  <c:v>6.720416107025236</c:v>
                </c:pt>
                <c:pt idx="4">
                  <c:v>6.6252645830684092</c:v>
                </c:pt>
                <c:pt idx="5">
                  <c:v>5.7790600699761168</c:v>
                </c:pt>
                <c:pt idx="6">
                  <c:v>6.5006967890926619</c:v>
                </c:pt>
                <c:pt idx="7">
                  <c:v>6.6717584823182419</c:v>
                </c:pt>
                <c:pt idx="8">
                  <c:v>6.5167562213354433</c:v>
                </c:pt>
                <c:pt idx="9">
                  <c:v>6.3506305700426964</c:v>
                </c:pt>
                <c:pt idx="10">
                  <c:v>6.2160913466296126</c:v>
                </c:pt>
                <c:pt idx="11">
                  <c:v>6.5698567411427184</c:v>
                </c:pt>
                <c:pt idx="12">
                  <c:v>6.6889741740535049</c:v>
                </c:pt>
                <c:pt idx="13">
                  <c:v>6.5705199885949961</c:v>
                </c:pt>
                <c:pt idx="14">
                  <c:v>6.3814159707826574</c:v>
                </c:pt>
                <c:pt idx="15">
                  <c:v>7.0860247071074234</c:v>
                </c:pt>
                <c:pt idx="16">
                  <c:v>6.3278647878744181</c:v>
                </c:pt>
                <c:pt idx="17">
                  <c:v>6.3260560479222088</c:v>
                </c:pt>
              </c:numCache>
            </c:numRef>
          </c:val>
        </c:ser>
        <c:ser>
          <c:idx val="5"/>
          <c:order val="5"/>
          <c:tx>
            <c:strRef>
              <c:f>Plan1!$A$7</c:f>
              <c:strCache>
                <c:ptCount val="1"/>
                <c:pt idx="0">
                  <c:v>Asesor de seguros</c:v>
                </c:pt>
              </c:strCache>
            </c:strRef>
          </c:tx>
          <c:spPr>
            <a:solidFill>
              <a:srgbClr val="F68B3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Plan1!$B$7:$S$7</c:f>
              <c:numCache>
                <c:formatCode>####</c:formatCode>
                <c:ptCount val="18"/>
                <c:pt idx="0">
                  <c:v>6.0986011553759969</c:v>
                </c:pt>
                <c:pt idx="1">
                  <c:v>5.9322626768582669</c:v>
                </c:pt>
                <c:pt idx="2">
                  <c:v>6.8993888483332126</c:v>
                </c:pt>
                <c:pt idx="3">
                  <c:v>6.2557108596552711</c:v>
                </c:pt>
                <c:pt idx="4">
                  <c:v>5.8851561698131247</c:v>
                </c:pt>
                <c:pt idx="5">
                  <c:v>5.7620669461835448</c:v>
                </c:pt>
                <c:pt idx="6">
                  <c:v>6.2992384099472485</c:v>
                </c:pt>
                <c:pt idx="7">
                  <c:v>6.7598181433547362</c:v>
                </c:pt>
                <c:pt idx="8">
                  <c:v>5.875889486607706</c:v>
                </c:pt>
                <c:pt idx="9">
                  <c:v>5.910541670769434</c:v>
                </c:pt>
                <c:pt idx="10">
                  <c:v>6.2636715209501839</c:v>
                </c:pt>
                <c:pt idx="11">
                  <c:v>5.6949898095547802</c:v>
                </c:pt>
                <c:pt idx="12">
                  <c:v>6.449977855973521</c:v>
                </c:pt>
                <c:pt idx="13">
                  <c:v>6.1318562669088523</c:v>
                </c:pt>
                <c:pt idx="14">
                  <c:v>6.0415020253703533</c:v>
                </c:pt>
                <c:pt idx="15">
                  <c:v>5.5040962402026965</c:v>
                </c:pt>
                <c:pt idx="16">
                  <c:v>6.1645087136716654</c:v>
                </c:pt>
                <c:pt idx="17">
                  <c:v>7.1520733873858031</c:v>
                </c:pt>
              </c:numCache>
            </c:numRef>
          </c:val>
        </c:ser>
        <c:ser>
          <c:idx val="6"/>
          <c:order val="6"/>
          <c:tx>
            <c:strRef>
              <c:f>Plan1!$A$8</c:f>
              <c:strCache>
                <c:ptCount val="1"/>
                <c:pt idx="0">
                  <c:v>Argentina</c:v>
                </c:pt>
              </c:strCache>
            </c:strRef>
          </c:tx>
          <c:spPr>
            <a:solidFill>
              <a:srgbClr val="95B3D7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Plan1!$B$8:$S$8</c:f>
              <c:numCache>
                <c:formatCode>####</c:formatCode>
                <c:ptCount val="18"/>
                <c:pt idx="0">
                  <c:v>2.2230561841445353</c:v>
                </c:pt>
                <c:pt idx="1">
                  <c:v>2.143308170388774</c:v>
                </c:pt>
                <c:pt idx="2">
                  <c:v>2.432801929301748</c:v>
                </c:pt>
                <c:pt idx="3">
                  <c:v>2.4276626917030915</c:v>
                </c:pt>
                <c:pt idx="4">
                  <c:v>2.1194605293888005</c:v>
                </c:pt>
                <c:pt idx="5">
                  <c:v>2.1896282761139005</c:v>
                </c:pt>
                <c:pt idx="6">
                  <c:v>2.3192481337165725</c:v>
                </c:pt>
                <c:pt idx="7">
                  <c:v>2.2704389539438425</c:v>
                </c:pt>
                <c:pt idx="8">
                  <c:v>2.3515291561608453</c:v>
                </c:pt>
                <c:pt idx="9">
                  <c:v>2.0094010647026246</c:v>
                </c:pt>
                <c:pt idx="10">
                  <c:v>2.1044040226953351</c:v>
                </c:pt>
                <c:pt idx="11">
                  <c:v>2.1666271745887911</c:v>
                </c:pt>
                <c:pt idx="12">
                  <c:v>2.4091829700336911</c:v>
                </c:pt>
                <c:pt idx="13">
                  <c:v>2.2856990927620759</c:v>
                </c:pt>
                <c:pt idx="14">
                  <c:v>2.1154981150774614</c:v>
                </c:pt>
                <c:pt idx="15">
                  <c:v>2.2953311775930736</c:v>
                </c:pt>
                <c:pt idx="16">
                  <c:v>2.1884784671258442</c:v>
                </c:pt>
                <c:pt idx="17">
                  <c:v>2.306630263700336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4500864"/>
        <c:axId val="174499328"/>
      </c:barChart>
      <c:valAx>
        <c:axId val="174499328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Century Gothic" pitchFamily="34" charset="0"/>
              </a:defRPr>
            </a:pPr>
            <a:endParaRPr lang="es-AR"/>
          </a:p>
        </c:txPr>
        <c:crossAx val="174500864"/>
        <c:crosses val="autoZero"/>
        <c:crossBetween val="between"/>
      </c:valAx>
      <c:catAx>
        <c:axId val="17450086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17449932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70523388318438873"/>
          <c:y val="0.18459516405289503"/>
          <c:w val="0.28178139655395162"/>
          <c:h val="0.67149274622960964"/>
        </c:manualLayout>
      </c:layout>
      <c:overlay val="0"/>
      <c:txPr>
        <a:bodyPr/>
        <a:lstStyle/>
        <a:p>
          <a:pPr>
            <a:defRPr sz="1000">
              <a:latin typeface="Century Gothic" pitchFamily="34" charset="0"/>
            </a:defRPr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38.314191217871553</c:v>
                </c:pt>
                <c:pt idx="1">
                  <c:v>41.262540509487728</c:v>
                </c:pt>
                <c:pt idx="2">
                  <c:v>39.335858391727776</c:v>
                </c:pt>
                <c:pt idx="3">
                  <c:v>0.76482772439104385</c:v>
                </c:pt>
                <c:pt idx="4">
                  <c:v>33.211246039344523</c:v>
                </c:pt>
                <c:pt idx="5">
                  <c:v>26.062508766470071</c:v>
                </c:pt>
                <c:pt idx="6">
                  <c:v>-63.023733220327586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10.986010227330272</c:v>
                </c:pt>
                <c:pt idx="1">
                  <c:v>-11.226285692768133</c:v>
                </c:pt>
                <c:pt idx="2">
                  <c:v>2.6250136094913619</c:v>
                </c:pt>
                <c:pt idx="3">
                  <c:v>-7.1707001410620483</c:v>
                </c:pt>
                <c:pt idx="4">
                  <c:v>11.961056223356721</c:v>
                </c:pt>
                <c:pt idx="5">
                  <c:v>-25.215840354081827</c:v>
                </c:pt>
                <c:pt idx="6">
                  <c:v>-56.85296359903942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-31.530233428871018</c:v>
                </c:pt>
                <c:pt idx="1">
                  <c:v>-33.473921613829084</c:v>
                </c:pt>
                <c:pt idx="2">
                  <c:v>12.019000768135257</c:v>
                </c:pt>
                <c:pt idx="3">
                  <c:v>-57.580150427017351</c:v>
                </c:pt>
                <c:pt idx="4">
                  <c:v>-43.948054774954898</c:v>
                </c:pt>
                <c:pt idx="5">
                  <c:v>-19.764021815891329</c:v>
                </c:pt>
                <c:pt idx="6">
                  <c:v>53.716400160955317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-18.564619744160183</c:v>
                </c:pt>
                <c:pt idx="1">
                  <c:v>-29.835941244372851</c:v>
                </c:pt>
                <c:pt idx="2">
                  <c:v>-24.880688934272978</c:v>
                </c:pt>
                <c:pt idx="3">
                  <c:v>-50.364093528259957</c:v>
                </c:pt>
                <c:pt idx="4">
                  <c:v>-42.740583721565066</c:v>
                </c:pt>
                <c:pt idx="5">
                  <c:v>-0.97522708330984764</c:v>
                </c:pt>
                <c:pt idx="6">
                  <c:v>9.6356763861442936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-23.924227028750835</c:v>
                </c:pt>
                <c:pt idx="1">
                  <c:v>-9.3867620529954809</c:v>
                </c:pt>
                <c:pt idx="2">
                  <c:v>-14.524138535686616</c:v>
                </c:pt>
                <c:pt idx="3">
                  <c:v>39.164790034609119</c:v>
                </c:pt>
                <c:pt idx="4">
                  <c:v>6.7571845395309342</c:v>
                </c:pt>
                <c:pt idx="5">
                  <c:v>-25.713356222990168</c:v>
                </c:pt>
                <c:pt idx="6">
                  <c:v>-8.2661701239661376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-14.205742245101497</c:v>
                </c:pt>
                <c:pt idx="1">
                  <c:v>-24.361714569777075</c:v>
                </c:pt>
                <c:pt idx="2">
                  <c:v>-39.425009246184992</c:v>
                </c:pt>
                <c:pt idx="3">
                  <c:v>-41.965256030717079</c:v>
                </c:pt>
                <c:pt idx="4">
                  <c:v>-18.991277260984081</c:v>
                </c:pt>
                <c:pt idx="5">
                  <c:v>-47.696880258429005</c:v>
                </c:pt>
                <c:pt idx="6">
                  <c:v>-68.204662476841236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-36.243290967715751</c:v>
                </c:pt>
                <c:pt idx="1">
                  <c:v>-14.394361442275738</c:v>
                </c:pt>
                <c:pt idx="2">
                  <c:v>-35.731588159644332</c:v>
                </c:pt>
                <c:pt idx="3">
                  <c:v>35.111812831236293</c:v>
                </c:pt>
                <c:pt idx="4">
                  <c:v>-5.9556924205380124</c:v>
                </c:pt>
                <c:pt idx="5">
                  <c:v>-33.936868359331989</c:v>
                </c:pt>
                <c:pt idx="6">
                  <c:v>23.638275818272849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-115.61104276889952</c:v>
                </c:pt>
                <c:pt idx="1">
                  <c:v>-127.45528157367005</c:v>
                </c:pt>
                <c:pt idx="2">
                  <c:v>-68.839709715181357</c:v>
                </c:pt>
                <c:pt idx="3">
                  <c:v>-73.210566699022138</c:v>
                </c:pt>
                <c:pt idx="4">
                  <c:v>-103.49595562610109</c:v>
                </c:pt>
                <c:pt idx="5">
                  <c:v>-85.571150935850852</c:v>
                </c:pt>
                <c:pt idx="6">
                  <c:v>-14.458333416703914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11.407717313120076</c:v>
                </c:pt>
                <c:pt idx="1">
                  <c:v>13.761291307686616</c:v>
                </c:pt>
                <c:pt idx="2">
                  <c:v>-9.7334461580042895</c:v>
                </c:pt>
                <c:pt idx="3">
                  <c:v>3.6735710867771312</c:v>
                </c:pt>
                <c:pt idx="4">
                  <c:v>20.10474199350605</c:v>
                </c:pt>
                <c:pt idx="5">
                  <c:v>4.3814048609921095</c:v>
                </c:pt>
                <c:pt idx="6">
                  <c:v>-21.965525880059726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-41.987380117860255</c:v>
                </c:pt>
                <c:pt idx="1">
                  <c:v>-42.584366782598423</c:v>
                </c:pt>
                <c:pt idx="2">
                  <c:v>-42.617307285781393</c:v>
                </c:pt>
                <c:pt idx="3">
                  <c:v>-49.315158993445145</c:v>
                </c:pt>
                <c:pt idx="4">
                  <c:v>-17.857301663861282</c:v>
                </c:pt>
                <c:pt idx="5">
                  <c:v>-15.689654773535263</c:v>
                </c:pt>
                <c:pt idx="6">
                  <c:v>-67.593541903450571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16.595803468520685</c:v>
                </c:pt>
                <c:pt idx="1">
                  <c:v>-3.307277116906056</c:v>
                </c:pt>
                <c:pt idx="2">
                  <c:v>-8.0094566488165206</c:v>
                </c:pt>
                <c:pt idx="3">
                  <c:v>-53.095871332655086</c:v>
                </c:pt>
                <c:pt idx="4">
                  <c:v>-40.428936420094416</c:v>
                </c:pt>
                <c:pt idx="5">
                  <c:v>-6.2797233182957974</c:v>
                </c:pt>
                <c:pt idx="6">
                  <c:v>26.524108237665601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19.109835127888836</c:v>
                </c:pt>
                <c:pt idx="1">
                  <c:v>23.009419038420855</c:v>
                </c:pt>
                <c:pt idx="2">
                  <c:v>26.348992523285435</c:v>
                </c:pt>
                <c:pt idx="3">
                  <c:v>20.695824379502586</c:v>
                </c:pt>
                <c:pt idx="4">
                  <c:v>34.573224663986245</c:v>
                </c:pt>
                <c:pt idx="5">
                  <c:v>73.170814809954237</c:v>
                </c:pt>
                <c:pt idx="6">
                  <c:v>37.582358610529631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-11.818933883853733</c:v>
                </c:pt>
                <c:pt idx="1">
                  <c:v>-9.3294789643430907</c:v>
                </c:pt>
                <c:pt idx="2">
                  <c:v>2.9377189827120191</c:v>
                </c:pt>
                <c:pt idx="3">
                  <c:v>12.961616495761522</c:v>
                </c:pt>
                <c:pt idx="4">
                  <c:v>1.8251455061200741</c:v>
                </c:pt>
                <c:pt idx="5">
                  <c:v>-18.859011884651601</c:v>
                </c:pt>
                <c:pt idx="6">
                  <c:v>49.021080870178103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10.85974877732016</c:v>
                </c:pt>
                <c:pt idx="1">
                  <c:v>7.2676072413600101</c:v>
                </c:pt>
                <c:pt idx="2">
                  <c:v>10.914825292514362</c:v>
                </c:pt>
                <c:pt idx="3">
                  <c:v>-1.0181418140122778</c:v>
                </c:pt>
                <c:pt idx="4">
                  <c:v>4.8361936753796941</c:v>
                </c:pt>
                <c:pt idx="5">
                  <c:v>-2.0689733050948838</c:v>
                </c:pt>
                <c:pt idx="6">
                  <c:v>22.561780947549252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1.3305350817509409</c:v>
                </c:pt>
                <c:pt idx="1">
                  <c:v>16.656847862557022</c:v>
                </c:pt>
                <c:pt idx="2">
                  <c:v>-22.622743803901116</c:v>
                </c:pt>
                <c:pt idx="3">
                  <c:v>8.536016734917256</c:v>
                </c:pt>
                <c:pt idx="4">
                  <c:v>0.56311574667204767</c:v>
                </c:pt>
                <c:pt idx="5">
                  <c:v>-5.119730500331956</c:v>
                </c:pt>
                <c:pt idx="6">
                  <c:v>35.975717661759596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13.487989585323168</c:v>
                </c:pt>
                <c:pt idx="1">
                  <c:v>13.357923283413205</c:v>
                </c:pt>
                <c:pt idx="2">
                  <c:v>2.2810969486594304</c:v>
                </c:pt>
                <c:pt idx="3">
                  <c:v>48.99944829986385</c:v>
                </c:pt>
                <c:pt idx="4">
                  <c:v>37.521513041800233</c:v>
                </c:pt>
                <c:pt idx="5">
                  <c:v>-4.5497051163108049</c:v>
                </c:pt>
                <c:pt idx="6">
                  <c:v>-13.797558235725232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-9.7772964237898581</c:v>
                </c:pt>
                <c:pt idx="1">
                  <c:v>-3.4468195157132393</c:v>
                </c:pt>
                <c:pt idx="2">
                  <c:v>-10.358206562311166</c:v>
                </c:pt>
                <c:pt idx="3">
                  <c:v>0.36222943092665483</c:v>
                </c:pt>
                <c:pt idx="4">
                  <c:v>-33.270761468111473</c:v>
                </c:pt>
                <c:pt idx="5">
                  <c:v>-10.029074528872963</c:v>
                </c:pt>
                <c:pt idx="6">
                  <c:v>29.204874305807827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9.3837157413924519</c:v>
                </c:pt>
                <c:pt idx="1">
                  <c:v>22.352661367068521</c:v>
                </c:pt>
                <c:pt idx="2">
                  <c:v>-28.263701285729493</c:v>
                </c:pt>
                <c:pt idx="3">
                  <c:v>-17.703698659079656</c:v>
                </c:pt>
                <c:pt idx="4">
                  <c:v>6.7840550265712496</c:v>
                </c:pt>
                <c:pt idx="5">
                  <c:v>16.558852342264732</c:v>
                </c:pt>
                <c:pt idx="6">
                  <c:v>-37.506136095374828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40.172492822632229</c:v>
                </c:pt>
                <c:pt idx="1">
                  <c:v>26.092369991201902</c:v>
                </c:pt>
                <c:pt idx="2">
                  <c:v>66.656801707180463</c:v>
                </c:pt>
                <c:pt idx="3">
                  <c:v>-3.2180509698623361</c:v>
                </c:pt>
                <c:pt idx="4">
                  <c:v>4.5083451060590516</c:v>
                </c:pt>
                <c:pt idx="5">
                  <c:v>42.730115018984108</c:v>
                </c:pt>
                <c:pt idx="6">
                  <c:v>49.157980376310917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081024"/>
        <c:axId val="52082560"/>
      </c:lineChart>
      <c:catAx>
        <c:axId val="520810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082560"/>
        <c:crossesAt val="-130"/>
        <c:auto val="1"/>
        <c:lblAlgn val="ctr"/>
        <c:lblOffset val="100"/>
        <c:tickLblSkip val="1"/>
        <c:noMultiLvlLbl val="0"/>
      </c:catAx>
      <c:valAx>
        <c:axId val="5208256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0810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57.562294297012869</c:v>
                </c:pt>
                <c:pt idx="1">
                  <c:v>50.909630955734222</c:v>
                </c:pt>
                <c:pt idx="2">
                  <c:v>35.311197282753817</c:v>
                </c:pt>
                <c:pt idx="3">
                  <c:v>2.133095877493234</c:v>
                </c:pt>
                <c:pt idx="4">
                  <c:v>31.09928554072825</c:v>
                </c:pt>
                <c:pt idx="5">
                  <c:v>21.454589073346249</c:v>
                </c:pt>
                <c:pt idx="6">
                  <c:v>-57.994410537977792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-11.683965016176952</c:v>
                </c:pt>
                <c:pt idx="1">
                  <c:v>-48.019744597405712</c:v>
                </c:pt>
                <c:pt idx="2">
                  <c:v>-33.725220528620468</c:v>
                </c:pt>
                <c:pt idx="3">
                  <c:v>-47.388836546669019</c:v>
                </c:pt>
                <c:pt idx="4">
                  <c:v>-19.850193771699907</c:v>
                </c:pt>
                <c:pt idx="5">
                  <c:v>-20.358954143615616</c:v>
                </c:pt>
                <c:pt idx="6">
                  <c:v>-101.82368632396891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-21.607150773315247</c:v>
                </c:pt>
                <c:pt idx="1">
                  <c:v>-18.55097941216685</c:v>
                </c:pt>
                <c:pt idx="2">
                  <c:v>1.2945889265446557</c:v>
                </c:pt>
                <c:pt idx="3">
                  <c:v>-11.00916201479389</c:v>
                </c:pt>
                <c:pt idx="4">
                  <c:v>-8.8169921429032527</c:v>
                </c:pt>
                <c:pt idx="5">
                  <c:v>-26.47212620120817</c:v>
                </c:pt>
                <c:pt idx="6">
                  <c:v>47.058815069438054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-2.9706701342600539</c:v>
                </c:pt>
                <c:pt idx="1">
                  <c:v>-11.78799123883339</c:v>
                </c:pt>
                <c:pt idx="2">
                  <c:v>-12.636105433338106</c:v>
                </c:pt>
                <c:pt idx="3">
                  <c:v>-33.401854658852216</c:v>
                </c:pt>
                <c:pt idx="4">
                  <c:v>-22.867749313171338</c:v>
                </c:pt>
                <c:pt idx="5">
                  <c:v>-12.454529145936537</c:v>
                </c:pt>
                <c:pt idx="6">
                  <c:v>19.420723675494827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-13.922905324594579</c:v>
                </c:pt>
                <c:pt idx="1">
                  <c:v>-8.6696940545018683E-2</c:v>
                </c:pt>
                <c:pt idx="2">
                  <c:v>-12.647068667793235</c:v>
                </c:pt>
                <c:pt idx="3">
                  <c:v>22.632479667741162</c:v>
                </c:pt>
                <c:pt idx="4">
                  <c:v>25.044347954146691</c:v>
                </c:pt>
                <c:pt idx="5">
                  <c:v>-24.333730962009934</c:v>
                </c:pt>
                <c:pt idx="6">
                  <c:v>13.388511235670522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8.5463320006492953</c:v>
                </c:pt>
                <c:pt idx="1">
                  <c:v>12.013553672449648</c:v>
                </c:pt>
                <c:pt idx="2">
                  <c:v>-31.170009547638148</c:v>
                </c:pt>
                <c:pt idx="3">
                  <c:v>-6.7193870773187516</c:v>
                </c:pt>
                <c:pt idx="4">
                  <c:v>0.72688058649279863</c:v>
                </c:pt>
                <c:pt idx="5">
                  <c:v>-32.995091927843255</c:v>
                </c:pt>
                <c:pt idx="6">
                  <c:v>-75.934963784810037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-22.951980073049771</c:v>
                </c:pt>
                <c:pt idx="1">
                  <c:v>4.6082407929294016</c:v>
                </c:pt>
                <c:pt idx="2">
                  <c:v>-4.2894717242835565</c:v>
                </c:pt>
                <c:pt idx="3">
                  <c:v>41.750005453962416</c:v>
                </c:pt>
                <c:pt idx="4">
                  <c:v>-0.96917322977724518</c:v>
                </c:pt>
                <c:pt idx="5">
                  <c:v>-30.257111527497223</c:v>
                </c:pt>
                <c:pt idx="6">
                  <c:v>47.371705042641999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-104.93837404279347</c:v>
                </c:pt>
                <c:pt idx="1">
                  <c:v>-122.00779523995733</c:v>
                </c:pt>
                <c:pt idx="2">
                  <c:v>-54.475116061604126</c:v>
                </c:pt>
                <c:pt idx="3">
                  <c:v>-76.799456181682217</c:v>
                </c:pt>
                <c:pt idx="4">
                  <c:v>-90.385655104526407</c:v>
                </c:pt>
                <c:pt idx="5">
                  <c:v>-47.200155524247364</c:v>
                </c:pt>
                <c:pt idx="6">
                  <c:v>-37.201851023088075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-4.6027961887207702</c:v>
                </c:pt>
                <c:pt idx="1">
                  <c:v>-0.15065432280279903</c:v>
                </c:pt>
                <c:pt idx="2">
                  <c:v>-15.064844931446348</c:v>
                </c:pt>
                <c:pt idx="3">
                  <c:v>-9.3046667649762664</c:v>
                </c:pt>
                <c:pt idx="4">
                  <c:v>1.629341594950064</c:v>
                </c:pt>
                <c:pt idx="5">
                  <c:v>-9.7330728228042922</c:v>
                </c:pt>
                <c:pt idx="6">
                  <c:v>-8.7412391821266464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-23.433010800104601</c:v>
                </c:pt>
                <c:pt idx="1">
                  <c:v>-7.3746401775314183</c:v>
                </c:pt>
                <c:pt idx="2">
                  <c:v>-23.760192892266772</c:v>
                </c:pt>
                <c:pt idx="3">
                  <c:v>-39.986194474892372</c:v>
                </c:pt>
                <c:pt idx="4">
                  <c:v>-15.270761302030827</c:v>
                </c:pt>
                <c:pt idx="5">
                  <c:v>-40.44909772170071</c:v>
                </c:pt>
                <c:pt idx="6">
                  <c:v>-95.045460137784517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25.954808830788544</c:v>
                </c:pt>
                <c:pt idx="1">
                  <c:v>17.16806245470146</c:v>
                </c:pt>
                <c:pt idx="2">
                  <c:v>32.060207218614657</c:v>
                </c:pt>
                <c:pt idx="3">
                  <c:v>1.0279453174804252</c:v>
                </c:pt>
                <c:pt idx="4">
                  <c:v>16.908949373924905</c:v>
                </c:pt>
                <c:pt idx="5">
                  <c:v>5.4980861356777817</c:v>
                </c:pt>
                <c:pt idx="6">
                  <c:v>23.714420981870042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-17.635828395790458</c:v>
                </c:pt>
                <c:pt idx="1">
                  <c:v>-30.067174422591876</c:v>
                </c:pt>
                <c:pt idx="2">
                  <c:v>-8.0906483492100243</c:v>
                </c:pt>
                <c:pt idx="3">
                  <c:v>-31.292091508242997</c:v>
                </c:pt>
                <c:pt idx="4">
                  <c:v>-15.869319110419259</c:v>
                </c:pt>
                <c:pt idx="5">
                  <c:v>8.1059895327549363</c:v>
                </c:pt>
                <c:pt idx="6">
                  <c:v>-34.954034237868463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-3.4599955641032301</c:v>
                </c:pt>
                <c:pt idx="1">
                  <c:v>12.115677124805305</c:v>
                </c:pt>
                <c:pt idx="2">
                  <c:v>7.089251234287671</c:v>
                </c:pt>
                <c:pt idx="3">
                  <c:v>7.0201326096080905</c:v>
                </c:pt>
                <c:pt idx="4">
                  <c:v>4.9339832573088698</c:v>
                </c:pt>
                <c:pt idx="5">
                  <c:v>-24.979113099027348</c:v>
                </c:pt>
                <c:pt idx="6">
                  <c:v>47.094329743046806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-6.559725861729496</c:v>
                </c:pt>
                <c:pt idx="1">
                  <c:v>-9.023137068130934</c:v>
                </c:pt>
                <c:pt idx="2">
                  <c:v>-10.461387096127131</c:v>
                </c:pt>
                <c:pt idx="3">
                  <c:v>-10.890268256297718</c:v>
                </c:pt>
                <c:pt idx="4">
                  <c:v>-12.776776246360624</c:v>
                </c:pt>
                <c:pt idx="5">
                  <c:v>-9.1483880607542591</c:v>
                </c:pt>
                <c:pt idx="6">
                  <c:v>8.1277350832506983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13.713428820862566</c:v>
                </c:pt>
                <c:pt idx="1">
                  <c:v>18.223481676380572</c:v>
                </c:pt>
                <c:pt idx="2">
                  <c:v>1.7585513773554078</c:v>
                </c:pt>
                <c:pt idx="3">
                  <c:v>0.86222488272119302</c:v>
                </c:pt>
                <c:pt idx="4">
                  <c:v>11.741945957806053</c:v>
                </c:pt>
                <c:pt idx="5">
                  <c:v>6.4390334048124798</c:v>
                </c:pt>
                <c:pt idx="6">
                  <c:v>63.600697376883566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44.644376817184458</c:v>
                </c:pt>
                <c:pt idx="1">
                  <c:v>51.140063148225387</c:v>
                </c:pt>
                <c:pt idx="2">
                  <c:v>43.004158565420745</c:v>
                </c:pt>
                <c:pt idx="3">
                  <c:v>82.211922419160501</c:v>
                </c:pt>
                <c:pt idx="4">
                  <c:v>63.007642532329072</c:v>
                </c:pt>
                <c:pt idx="5">
                  <c:v>-9.6676049290261385</c:v>
                </c:pt>
                <c:pt idx="6">
                  <c:v>-76.236271292893434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4.0673948271828513</c:v>
                </c:pt>
                <c:pt idx="1">
                  <c:v>-1.3798629997529079</c:v>
                </c:pt>
                <c:pt idx="2">
                  <c:v>-18.177010139850513</c:v>
                </c:pt>
                <c:pt idx="3">
                  <c:v>-17.499214206564968</c:v>
                </c:pt>
                <c:pt idx="4">
                  <c:v>-2.1300528407676258</c:v>
                </c:pt>
                <c:pt idx="5">
                  <c:v>11.66262984519447</c:v>
                </c:pt>
                <c:pt idx="6">
                  <c:v>18.435531667666734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22.545441153474133</c:v>
                </c:pt>
                <c:pt idx="1">
                  <c:v>31.81890701414012</c:v>
                </c:pt>
                <c:pt idx="2">
                  <c:v>-6.6045413943009645</c:v>
                </c:pt>
                <c:pt idx="3">
                  <c:v>-3.8958667653742722</c:v>
                </c:pt>
                <c:pt idx="4">
                  <c:v>19.332008472468871</c:v>
                </c:pt>
                <c:pt idx="5">
                  <c:v>18.012208203186503</c:v>
                </c:pt>
                <c:pt idx="6">
                  <c:v>-44.680080408993319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66.054134208795773</c:v>
                </c:pt>
                <c:pt idx="1">
                  <c:v>34.11450536260525</c:v>
                </c:pt>
                <c:pt idx="2">
                  <c:v>56.149917315236856</c:v>
                </c:pt>
                <c:pt idx="3">
                  <c:v>-8.2442467285902392</c:v>
                </c:pt>
                <c:pt idx="4">
                  <c:v>-1.7316453563926379</c:v>
                </c:pt>
                <c:pt idx="5">
                  <c:v>71.355138057775775</c:v>
                </c:pt>
                <c:pt idx="6">
                  <c:v>32.646540946103798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361856"/>
        <c:axId val="52384128"/>
      </c:lineChart>
      <c:catAx>
        <c:axId val="52361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384128"/>
        <c:crossesAt val="-130"/>
        <c:auto val="1"/>
        <c:lblAlgn val="ctr"/>
        <c:lblOffset val="100"/>
        <c:tickLblSkip val="1"/>
        <c:noMultiLvlLbl val="0"/>
      </c:catAx>
      <c:valAx>
        <c:axId val="523841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361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32.201705217106685</c:v>
                </c:pt>
                <c:pt idx="1">
                  <c:v>30.981957813122449</c:v>
                </c:pt>
                <c:pt idx="2">
                  <c:v>28.730048360484663</c:v>
                </c:pt>
                <c:pt idx="3">
                  <c:v>-4.7952531141370747</c:v>
                </c:pt>
                <c:pt idx="4">
                  <c:v>27.885820065004832</c:v>
                </c:pt>
                <c:pt idx="5">
                  <c:v>-32.799788582421577</c:v>
                </c:pt>
                <c:pt idx="6">
                  <c:v>-91.405047949209305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8.8475062363476145</c:v>
                </c:pt>
                <c:pt idx="1">
                  <c:v>-14.190903519736072</c:v>
                </c:pt>
                <c:pt idx="2">
                  <c:v>-2.2651358268549049</c:v>
                </c:pt>
                <c:pt idx="3">
                  <c:v>-19.751919395046645</c:v>
                </c:pt>
                <c:pt idx="4">
                  <c:v>0.20817865707015337</c:v>
                </c:pt>
                <c:pt idx="5">
                  <c:v>-13.228863704350916</c:v>
                </c:pt>
                <c:pt idx="6">
                  <c:v>-67.01020296125877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-36.480235536827045</c:v>
                </c:pt>
                <c:pt idx="1">
                  <c:v>-44.516190886517762</c:v>
                </c:pt>
                <c:pt idx="2">
                  <c:v>-33.56962645513326</c:v>
                </c:pt>
                <c:pt idx="3">
                  <c:v>-76.201850144553163</c:v>
                </c:pt>
                <c:pt idx="4">
                  <c:v>-45.757849418961435</c:v>
                </c:pt>
                <c:pt idx="5">
                  <c:v>-28.488011901213042</c:v>
                </c:pt>
                <c:pt idx="6">
                  <c:v>-64.308411654557403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-57.125874091779892</c:v>
                </c:pt>
                <c:pt idx="1">
                  <c:v>-64.447539249510612</c:v>
                </c:pt>
                <c:pt idx="2">
                  <c:v>11.706610183803305</c:v>
                </c:pt>
                <c:pt idx="3">
                  <c:v>-70.525913931579666</c:v>
                </c:pt>
                <c:pt idx="4">
                  <c:v>-61.635136430220967</c:v>
                </c:pt>
                <c:pt idx="5">
                  <c:v>-54.782418773208441</c:v>
                </c:pt>
                <c:pt idx="6">
                  <c:v>59.103854093468321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-37.019787769538055</c:v>
                </c:pt>
                <c:pt idx="1">
                  <c:v>-51.782957651232124</c:v>
                </c:pt>
                <c:pt idx="2">
                  <c:v>-29.442356243864491</c:v>
                </c:pt>
                <c:pt idx="3">
                  <c:v>-63.394390755691063</c:v>
                </c:pt>
                <c:pt idx="4">
                  <c:v>-51.20935820051546</c:v>
                </c:pt>
                <c:pt idx="5">
                  <c:v>-13.52114009829689</c:v>
                </c:pt>
                <c:pt idx="6">
                  <c:v>3.8440931932414126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-12.82868662757922</c:v>
                </c:pt>
                <c:pt idx="1">
                  <c:v>-27.258045594041491</c:v>
                </c:pt>
                <c:pt idx="2">
                  <c:v>-9.8604181795109849</c:v>
                </c:pt>
                <c:pt idx="3">
                  <c:v>-1.0538212837863392</c:v>
                </c:pt>
                <c:pt idx="4">
                  <c:v>-19.796668354828974</c:v>
                </c:pt>
                <c:pt idx="5">
                  <c:v>-35.824508938763046</c:v>
                </c:pt>
                <c:pt idx="6">
                  <c:v>-35.48211102494222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-5.6473619971449143</c:v>
                </c:pt>
                <c:pt idx="1">
                  <c:v>0.59619381357166124</c:v>
                </c:pt>
                <c:pt idx="2">
                  <c:v>-29.314011312462128</c:v>
                </c:pt>
                <c:pt idx="3">
                  <c:v>-1.2304269768987337</c:v>
                </c:pt>
                <c:pt idx="4">
                  <c:v>13.384169986115422</c:v>
                </c:pt>
                <c:pt idx="5">
                  <c:v>-50.143490577000129</c:v>
                </c:pt>
                <c:pt idx="6">
                  <c:v>-90.014205405143386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-26.228533455647394</c:v>
                </c:pt>
                <c:pt idx="1">
                  <c:v>10.69281233430376</c:v>
                </c:pt>
                <c:pt idx="2">
                  <c:v>-19.270585784508217</c:v>
                </c:pt>
                <c:pt idx="3">
                  <c:v>57.66736452352179</c:v>
                </c:pt>
                <c:pt idx="4">
                  <c:v>-0.62746401106899863</c:v>
                </c:pt>
                <c:pt idx="5">
                  <c:v>-23.708380813403991</c:v>
                </c:pt>
                <c:pt idx="6">
                  <c:v>38.054096566734053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-120.0721826900148</c:v>
                </c:pt>
                <c:pt idx="1">
                  <c:v>-145.80159236106942</c:v>
                </c:pt>
                <c:pt idx="2">
                  <c:v>-77.420900793318893</c:v>
                </c:pt>
                <c:pt idx="3">
                  <c:v>-102.53405119985685</c:v>
                </c:pt>
                <c:pt idx="4">
                  <c:v>-111.96509046772651</c:v>
                </c:pt>
                <c:pt idx="5">
                  <c:v>-86.749488139047202</c:v>
                </c:pt>
                <c:pt idx="6">
                  <c:v>-68.534782293364472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-7.2368311850174836</c:v>
                </c:pt>
                <c:pt idx="1">
                  <c:v>-1.9817087445218489</c:v>
                </c:pt>
                <c:pt idx="2">
                  <c:v>-17.759993872476151</c:v>
                </c:pt>
                <c:pt idx="3">
                  <c:v>-19.070871076989853</c:v>
                </c:pt>
                <c:pt idx="4">
                  <c:v>12.948083877854993</c:v>
                </c:pt>
                <c:pt idx="5">
                  <c:v>-4.2158443789903455</c:v>
                </c:pt>
                <c:pt idx="6">
                  <c:v>-6.7149709934221917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2.9872087305772359</c:v>
                </c:pt>
                <c:pt idx="1">
                  <c:v>-0.70391138621880012</c:v>
                </c:pt>
                <c:pt idx="2">
                  <c:v>40.195327046441037</c:v>
                </c:pt>
                <c:pt idx="3">
                  <c:v>19.32102844071866</c:v>
                </c:pt>
                <c:pt idx="4">
                  <c:v>-2.0362525100171496</c:v>
                </c:pt>
                <c:pt idx="5">
                  <c:v>-33.067273703484048</c:v>
                </c:pt>
                <c:pt idx="6">
                  <c:v>54.204956609864624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-0.78267959315280944</c:v>
                </c:pt>
                <c:pt idx="1">
                  <c:v>-4.0146604934682362</c:v>
                </c:pt>
                <c:pt idx="2">
                  <c:v>-13.642486034478758</c:v>
                </c:pt>
                <c:pt idx="3">
                  <c:v>-23.731035704180936</c:v>
                </c:pt>
                <c:pt idx="4">
                  <c:v>-28.822893869770894</c:v>
                </c:pt>
                <c:pt idx="5">
                  <c:v>-14.602516789621944</c:v>
                </c:pt>
                <c:pt idx="6">
                  <c:v>17.214328573759705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5.1829799132441341</c:v>
                </c:pt>
                <c:pt idx="1">
                  <c:v>-11.61008275777327</c:v>
                </c:pt>
                <c:pt idx="2">
                  <c:v>-9.1717094448681333</c:v>
                </c:pt>
                <c:pt idx="3">
                  <c:v>-20.68085538209036</c:v>
                </c:pt>
                <c:pt idx="4">
                  <c:v>-1.8707423381683412</c:v>
                </c:pt>
                <c:pt idx="5">
                  <c:v>-1.4381696856226991</c:v>
                </c:pt>
                <c:pt idx="6">
                  <c:v>27.227919216002022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-0.14685540613544951</c:v>
                </c:pt>
                <c:pt idx="1">
                  <c:v>7.450863473139564</c:v>
                </c:pt>
                <c:pt idx="2">
                  <c:v>11.513746023617777</c:v>
                </c:pt>
                <c:pt idx="3">
                  <c:v>28.383248919948748</c:v>
                </c:pt>
                <c:pt idx="4">
                  <c:v>12.378996805022256</c:v>
                </c:pt>
                <c:pt idx="5">
                  <c:v>-15.089956202226981</c:v>
                </c:pt>
                <c:pt idx="6">
                  <c:v>-40.722897918755912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24.929512281728115</c:v>
                </c:pt>
                <c:pt idx="1">
                  <c:v>8.0485935097137027</c:v>
                </c:pt>
                <c:pt idx="2">
                  <c:v>12.581671655801504</c:v>
                </c:pt>
                <c:pt idx="3">
                  <c:v>2.0001491650570307</c:v>
                </c:pt>
                <c:pt idx="4">
                  <c:v>-12.193747894546492</c:v>
                </c:pt>
                <c:pt idx="5">
                  <c:v>27.80911105262609</c:v>
                </c:pt>
                <c:pt idx="6">
                  <c:v>19.399912625321853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16.599403059860702</c:v>
                </c:pt>
                <c:pt idx="1">
                  <c:v>23.621548417288732</c:v>
                </c:pt>
                <c:pt idx="2">
                  <c:v>-19.106410053218866</c:v>
                </c:pt>
                <c:pt idx="3">
                  <c:v>-10.348110954543868</c:v>
                </c:pt>
                <c:pt idx="4">
                  <c:v>9.8258225905610086</c:v>
                </c:pt>
                <c:pt idx="5">
                  <c:v>14.012388518837206</c:v>
                </c:pt>
                <c:pt idx="6">
                  <c:v>-47.632224260860198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40.15435395235356</c:v>
                </c:pt>
                <c:pt idx="1">
                  <c:v>41.176749845215461</c:v>
                </c:pt>
                <c:pt idx="2">
                  <c:v>51.769490213799152</c:v>
                </c:pt>
                <c:pt idx="3">
                  <c:v>-10.970567630567599</c:v>
                </c:pt>
                <c:pt idx="4">
                  <c:v>10.72604335964156</c:v>
                </c:pt>
                <c:pt idx="5">
                  <c:v>44.254257938336103</c:v>
                </c:pt>
                <c:pt idx="6">
                  <c:v>40.744749217473917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26560"/>
        <c:axId val="52628096"/>
      </c:lineChart>
      <c:catAx>
        <c:axId val="526265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628096"/>
        <c:crossesAt val="-130"/>
        <c:auto val="1"/>
        <c:lblAlgn val="ctr"/>
        <c:lblOffset val="100"/>
        <c:tickLblSkip val="1"/>
        <c:noMultiLvlLbl val="0"/>
      </c:catAx>
      <c:valAx>
        <c:axId val="5262809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62656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44.376042632120949</c:v>
                </c:pt>
                <c:pt idx="1">
                  <c:v>44.82301438293166</c:v>
                </c:pt>
                <c:pt idx="2">
                  <c:v>38.990138808157134</c:v>
                </c:pt>
                <c:pt idx="3">
                  <c:v>1.7134393207162348</c:v>
                </c:pt>
                <c:pt idx="4">
                  <c:v>18.928769461950033</c:v>
                </c:pt>
                <c:pt idx="5">
                  <c:v>51.217702250816288</c:v>
                </c:pt>
                <c:pt idx="6">
                  <c:v>-69.203503192831093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21.714863594915741</c:v>
                </c:pt>
                <c:pt idx="1">
                  <c:v>-8.5210020854409141</c:v>
                </c:pt>
                <c:pt idx="2">
                  <c:v>1.9937410404903231</c:v>
                </c:pt>
                <c:pt idx="3">
                  <c:v>-2.1538790706895004</c:v>
                </c:pt>
                <c:pt idx="4">
                  <c:v>14.543325220020694</c:v>
                </c:pt>
                <c:pt idx="5">
                  <c:v>-7.7946456860089599</c:v>
                </c:pt>
                <c:pt idx="6">
                  <c:v>-65.489529104959686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-1.4347358317337127</c:v>
                </c:pt>
                <c:pt idx="1">
                  <c:v>-4.1373533522481107</c:v>
                </c:pt>
                <c:pt idx="2">
                  <c:v>-0.85575222176644405</c:v>
                </c:pt>
                <c:pt idx="3">
                  <c:v>-23.325198218614052</c:v>
                </c:pt>
                <c:pt idx="4">
                  <c:v>-14.58966665791915</c:v>
                </c:pt>
                <c:pt idx="5">
                  <c:v>21.814684649933699</c:v>
                </c:pt>
                <c:pt idx="6">
                  <c:v>26.97989849864452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-15.931303732740712</c:v>
                </c:pt>
                <c:pt idx="1">
                  <c:v>-23.848394564654566</c:v>
                </c:pt>
                <c:pt idx="2">
                  <c:v>-21.728281774354976</c:v>
                </c:pt>
                <c:pt idx="3">
                  <c:v>-34.375890800689049</c:v>
                </c:pt>
                <c:pt idx="4">
                  <c:v>-33.304505221655475</c:v>
                </c:pt>
                <c:pt idx="5">
                  <c:v>-15.089959667929806</c:v>
                </c:pt>
                <c:pt idx="6">
                  <c:v>11.507038325294511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-23.495327017967604</c:v>
                </c:pt>
                <c:pt idx="1">
                  <c:v>0.70762401311508349</c:v>
                </c:pt>
                <c:pt idx="2">
                  <c:v>-19.43163689107282</c:v>
                </c:pt>
                <c:pt idx="3">
                  <c:v>27.570797022096638</c:v>
                </c:pt>
                <c:pt idx="4">
                  <c:v>20.664559159326355</c:v>
                </c:pt>
                <c:pt idx="5">
                  <c:v>-25.519040274382071</c:v>
                </c:pt>
                <c:pt idx="6">
                  <c:v>8.623390101160636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4.9750096934310397</c:v>
                </c:pt>
                <c:pt idx="1">
                  <c:v>4.710173575406353</c:v>
                </c:pt>
                <c:pt idx="2">
                  <c:v>-36.149820183891897</c:v>
                </c:pt>
                <c:pt idx="3">
                  <c:v>-24.596962618828975</c:v>
                </c:pt>
                <c:pt idx="4">
                  <c:v>-19.67271304882409</c:v>
                </c:pt>
                <c:pt idx="5">
                  <c:v>-40.836199556564203</c:v>
                </c:pt>
                <c:pt idx="6">
                  <c:v>-91.608091333703783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-13.540941627451151</c:v>
                </c:pt>
                <c:pt idx="1">
                  <c:v>10.00772862438275</c:v>
                </c:pt>
                <c:pt idx="2">
                  <c:v>-4.9008779955387274</c:v>
                </c:pt>
                <c:pt idx="3">
                  <c:v>51.71207472431238</c:v>
                </c:pt>
                <c:pt idx="4">
                  <c:v>17.10198128030461</c:v>
                </c:pt>
                <c:pt idx="5">
                  <c:v>-23.417625279237889</c:v>
                </c:pt>
                <c:pt idx="6">
                  <c:v>46.87505404231721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-43.9744078870349</c:v>
                </c:pt>
                <c:pt idx="1">
                  <c:v>-66.144394023537032</c:v>
                </c:pt>
                <c:pt idx="2">
                  <c:v>-8.5592390602670321</c:v>
                </c:pt>
                <c:pt idx="3">
                  <c:v>-18.313934715324745</c:v>
                </c:pt>
                <c:pt idx="4">
                  <c:v>-36.652176653303044</c:v>
                </c:pt>
                <c:pt idx="5">
                  <c:v>-14.18936424297738</c:v>
                </c:pt>
                <c:pt idx="6">
                  <c:v>14.955623324988609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-4.817144913227666E-2</c:v>
                </c:pt>
                <c:pt idx="1">
                  <c:v>1.5797682119377254</c:v>
                </c:pt>
                <c:pt idx="2">
                  <c:v>-21.014285049860206</c:v>
                </c:pt>
                <c:pt idx="3">
                  <c:v>3.0154256912412776</c:v>
                </c:pt>
                <c:pt idx="4">
                  <c:v>-3.074047550722272</c:v>
                </c:pt>
                <c:pt idx="5">
                  <c:v>8.735766768389901</c:v>
                </c:pt>
                <c:pt idx="6">
                  <c:v>-32.263889177155527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-20.153362392131527</c:v>
                </c:pt>
                <c:pt idx="1">
                  <c:v>-6.467743450819289</c:v>
                </c:pt>
                <c:pt idx="2">
                  <c:v>4.1462625931283279</c:v>
                </c:pt>
                <c:pt idx="3">
                  <c:v>-18.210780065171903</c:v>
                </c:pt>
                <c:pt idx="4">
                  <c:v>26.568784424287688</c:v>
                </c:pt>
                <c:pt idx="5">
                  <c:v>-25.757735992609721</c:v>
                </c:pt>
                <c:pt idx="6">
                  <c:v>-74.463111423863069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49.034824407369968</c:v>
                </c:pt>
                <c:pt idx="1">
                  <c:v>34.864629618673391</c:v>
                </c:pt>
                <c:pt idx="2">
                  <c:v>48.460304434376148</c:v>
                </c:pt>
                <c:pt idx="3">
                  <c:v>18.401125398550867</c:v>
                </c:pt>
                <c:pt idx="4">
                  <c:v>38.203486284499299</c:v>
                </c:pt>
                <c:pt idx="5">
                  <c:v>14.58146667219421</c:v>
                </c:pt>
                <c:pt idx="6">
                  <c:v>44.260498455604179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-1.0323233867480059</c:v>
                </c:pt>
                <c:pt idx="1">
                  <c:v>-15.987822557425746</c:v>
                </c:pt>
                <c:pt idx="2">
                  <c:v>-3.0022232288315851</c:v>
                </c:pt>
                <c:pt idx="3">
                  <c:v>-13.027469036733802</c:v>
                </c:pt>
                <c:pt idx="4">
                  <c:v>7.5574608643140095</c:v>
                </c:pt>
                <c:pt idx="5">
                  <c:v>46.754648120536821</c:v>
                </c:pt>
                <c:pt idx="6">
                  <c:v>8.0506379613943455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21.14604057301128</c:v>
                </c:pt>
                <c:pt idx="1">
                  <c:v>19.331235172377397</c:v>
                </c:pt>
                <c:pt idx="2">
                  <c:v>23.163273713829941</c:v>
                </c:pt>
                <c:pt idx="3">
                  <c:v>22.097960898861754</c:v>
                </c:pt>
                <c:pt idx="4">
                  <c:v>33.930509667352567</c:v>
                </c:pt>
                <c:pt idx="5">
                  <c:v>16.7760994470855</c:v>
                </c:pt>
                <c:pt idx="6">
                  <c:v>59.10944030187278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-11.88876750809381</c:v>
                </c:pt>
                <c:pt idx="1">
                  <c:v>-16.233893590815743</c:v>
                </c:pt>
                <c:pt idx="2">
                  <c:v>-10.065656220049499</c:v>
                </c:pt>
                <c:pt idx="3">
                  <c:v>-11.245927530906705</c:v>
                </c:pt>
                <c:pt idx="4">
                  <c:v>-11.086647741800569</c:v>
                </c:pt>
                <c:pt idx="5">
                  <c:v>-16.409273773016416</c:v>
                </c:pt>
                <c:pt idx="6">
                  <c:v>14.460779950421987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7.2147823225851759</c:v>
                </c:pt>
                <c:pt idx="1">
                  <c:v>25.424598338129709</c:v>
                </c:pt>
                <c:pt idx="2">
                  <c:v>-9.2381578373938869</c:v>
                </c:pt>
                <c:pt idx="3">
                  <c:v>8.2776685506605041</c:v>
                </c:pt>
                <c:pt idx="4">
                  <c:v>12.276708820646716</c:v>
                </c:pt>
                <c:pt idx="5">
                  <c:v>-1.1411487257835373</c:v>
                </c:pt>
                <c:pt idx="6">
                  <c:v>39.267476911230247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29.146489274918022</c:v>
                </c:pt>
                <c:pt idx="1">
                  <c:v>43.794879453765972</c:v>
                </c:pt>
                <c:pt idx="2">
                  <c:v>30.524877729589541</c:v>
                </c:pt>
                <c:pt idx="3">
                  <c:v>73.01920118230376</c:v>
                </c:pt>
                <c:pt idx="4">
                  <c:v>53.748622788539208</c:v>
                </c:pt>
                <c:pt idx="5">
                  <c:v>-26.830646767468007</c:v>
                </c:pt>
                <c:pt idx="6">
                  <c:v>-56.310612680407282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-9.9948334393357925</c:v>
                </c:pt>
                <c:pt idx="1">
                  <c:v>-9.4269372823743591</c:v>
                </c:pt>
                <c:pt idx="2">
                  <c:v>-11.332349325388456</c:v>
                </c:pt>
                <c:pt idx="3">
                  <c:v>-3.7754785473600734</c:v>
                </c:pt>
                <c:pt idx="4">
                  <c:v>-21.343386030193905</c:v>
                </c:pt>
                <c:pt idx="5">
                  <c:v>-14.751964702088962</c:v>
                </c:pt>
                <c:pt idx="6">
                  <c:v>25.647637196887818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9.2522925346341545</c:v>
                </c:pt>
                <c:pt idx="1">
                  <c:v>22.029244222837367</c:v>
                </c:pt>
                <c:pt idx="2">
                  <c:v>-14.761035894051497</c:v>
                </c:pt>
                <c:pt idx="3">
                  <c:v>-4.6568903430549025</c:v>
                </c:pt>
                <c:pt idx="4">
                  <c:v>12.222475577803767</c:v>
                </c:pt>
                <c:pt idx="5">
                  <c:v>7.3855594439427676</c:v>
                </c:pt>
                <c:pt idx="6">
                  <c:v>-38.155991017613346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59.403718731010187</c:v>
                </c:pt>
                <c:pt idx="1">
                  <c:v>26.642311344706346</c:v>
                </c:pt>
                <c:pt idx="2">
                  <c:v>94.744635108811352</c:v>
                </c:pt>
                <c:pt idx="3">
                  <c:v>-4.1933197779158222</c:v>
                </c:pt>
                <c:pt idx="4">
                  <c:v>-3.1598355573750245</c:v>
                </c:pt>
                <c:pt idx="5">
                  <c:v>79.591288223690839</c:v>
                </c:pt>
                <c:pt idx="6">
                  <c:v>43.025177533210012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977856"/>
        <c:axId val="79987840"/>
      </c:lineChart>
      <c:catAx>
        <c:axId val="79977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79987840"/>
        <c:crossesAt val="-130"/>
        <c:auto val="1"/>
        <c:lblAlgn val="ctr"/>
        <c:lblOffset val="100"/>
        <c:tickLblSkip val="1"/>
        <c:noMultiLvlLbl val="0"/>
      </c:catAx>
      <c:valAx>
        <c:axId val="7998784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79977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55.74289544452887</c:v>
                </c:pt>
                <c:pt idx="1">
                  <c:v>63.684517475036735</c:v>
                </c:pt>
                <c:pt idx="2">
                  <c:v>61.669881062099407</c:v>
                </c:pt>
                <c:pt idx="3">
                  <c:v>47.275543925341374</c:v>
                </c:pt>
                <c:pt idx="4">
                  <c:v>83.362565867404399</c:v>
                </c:pt>
                <c:pt idx="5">
                  <c:v>67.22217311451034</c:v>
                </c:pt>
                <c:pt idx="6">
                  <c:v>-13.382437066053468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-46.734459005615868</c:v>
                </c:pt>
                <c:pt idx="1">
                  <c:v>-28.536875346211072</c:v>
                </c:pt>
                <c:pt idx="2">
                  <c:v>-13.435505948054402</c:v>
                </c:pt>
                <c:pt idx="3">
                  <c:v>-50.167810188751901</c:v>
                </c:pt>
                <c:pt idx="4">
                  <c:v>-31.788663378004127</c:v>
                </c:pt>
                <c:pt idx="5">
                  <c:v>-31.624422088215663</c:v>
                </c:pt>
                <c:pt idx="6">
                  <c:v>21.61646433452427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3.8772852236389652</c:v>
                </c:pt>
                <c:pt idx="1">
                  <c:v>-3.7388836220437183</c:v>
                </c:pt>
                <c:pt idx="2">
                  <c:v>-6.9841116099000864</c:v>
                </c:pt>
                <c:pt idx="3">
                  <c:v>-38.054025808800283</c:v>
                </c:pt>
                <c:pt idx="4">
                  <c:v>-29.441720171326576</c:v>
                </c:pt>
                <c:pt idx="5">
                  <c:v>11.803235748022402</c:v>
                </c:pt>
                <c:pt idx="6">
                  <c:v>22.637642884249967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2.1333732710695621</c:v>
                </c:pt>
                <c:pt idx="1">
                  <c:v>9.5964591673778035</c:v>
                </c:pt>
                <c:pt idx="2">
                  <c:v>13.619402565201709</c:v>
                </c:pt>
                <c:pt idx="3">
                  <c:v>51.130342079328592</c:v>
                </c:pt>
                <c:pt idx="4">
                  <c:v>39.010238240070208</c:v>
                </c:pt>
                <c:pt idx="5">
                  <c:v>21.015214170572676</c:v>
                </c:pt>
                <c:pt idx="6">
                  <c:v>13.112599397562525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-21.863993136579882</c:v>
                </c:pt>
                <c:pt idx="1">
                  <c:v>-37.115616711350945</c:v>
                </c:pt>
                <c:pt idx="2">
                  <c:v>-19.110289986874658</c:v>
                </c:pt>
                <c:pt idx="3">
                  <c:v>-40.390274340877042</c:v>
                </c:pt>
                <c:pt idx="4">
                  <c:v>-18.842830832900088</c:v>
                </c:pt>
                <c:pt idx="5">
                  <c:v>19.766804239848248</c:v>
                </c:pt>
                <c:pt idx="6">
                  <c:v>-18.487869914828021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-29.270703149814793</c:v>
                </c:pt>
                <c:pt idx="1">
                  <c:v>-19.152813645551372</c:v>
                </c:pt>
                <c:pt idx="2">
                  <c:v>-28.569029871666462</c:v>
                </c:pt>
                <c:pt idx="3">
                  <c:v>18.682720383068148</c:v>
                </c:pt>
                <c:pt idx="4">
                  <c:v>-0.91533153277002899</c:v>
                </c:pt>
                <c:pt idx="5">
                  <c:v>-17.400008348768214</c:v>
                </c:pt>
                <c:pt idx="6">
                  <c:v>8.1091304273070755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-85.791508525788359</c:v>
                </c:pt>
                <c:pt idx="1">
                  <c:v>-83.131958623704023</c:v>
                </c:pt>
                <c:pt idx="2">
                  <c:v>-37.981969610638679</c:v>
                </c:pt>
                <c:pt idx="3">
                  <c:v>-57.28843811201444</c:v>
                </c:pt>
                <c:pt idx="4">
                  <c:v>-67.273221022992814</c:v>
                </c:pt>
                <c:pt idx="5">
                  <c:v>-50.067308320766401</c:v>
                </c:pt>
                <c:pt idx="6">
                  <c:v>6.102605217698569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16.558045157108122</c:v>
                </c:pt>
                <c:pt idx="1">
                  <c:v>-8.5374380406658652</c:v>
                </c:pt>
                <c:pt idx="2">
                  <c:v>12.417529838366733</c:v>
                </c:pt>
                <c:pt idx="3">
                  <c:v>-7.5622429388172003</c:v>
                </c:pt>
                <c:pt idx="4">
                  <c:v>-4.8791913384378249</c:v>
                </c:pt>
                <c:pt idx="5">
                  <c:v>31.174767293130635</c:v>
                </c:pt>
                <c:pt idx="6">
                  <c:v>-6.4387539569771652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14.55200288604683</c:v>
                </c:pt>
                <c:pt idx="1">
                  <c:v>9.3420611291110589</c:v>
                </c:pt>
                <c:pt idx="2">
                  <c:v>3.9248606516034901</c:v>
                </c:pt>
                <c:pt idx="3">
                  <c:v>5.4529347120733078</c:v>
                </c:pt>
                <c:pt idx="4">
                  <c:v>23.212956791621156</c:v>
                </c:pt>
                <c:pt idx="5">
                  <c:v>-12.071341662630985</c:v>
                </c:pt>
                <c:pt idx="6">
                  <c:v>-26.847846835722883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-53.728604170511367</c:v>
                </c:pt>
                <c:pt idx="1">
                  <c:v>-51.427954635400113</c:v>
                </c:pt>
                <c:pt idx="2">
                  <c:v>-49.326459218554533</c:v>
                </c:pt>
                <c:pt idx="3">
                  <c:v>-56.212285916164277</c:v>
                </c:pt>
                <c:pt idx="4">
                  <c:v>-34.730097000000043</c:v>
                </c:pt>
                <c:pt idx="5">
                  <c:v>-9.1300253486290437</c:v>
                </c:pt>
                <c:pt idx="6">
                  <c:v>-51.054449426206645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-10.65532213764428</c:v>
                </c:pt>
                <c:pt idx="1">
                  <c:v>-38.746522093743408</c:v>
                </c:pt>
                <c:pt idx="2">
                  <c:v>-41.866039472970918</c:v>
                </c:pt>
                <c:pt idx="3">
                  <c:v>-55.560777086729857</c:v>
                </c:pt>
                <c:pt idx="4">
                  <c:v>-61.519838844510907</c:v>
                </c:pt>
                <c:pt idx="5">
                  <c:v>-11.248739604498869</c:v>
                </c:pt>
                <c:pt idx="6">
                  <c:v>-2.0779985062775346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-19.300676791157141</c:v>
                </c:pt>
                <c:pt idx="1">
                  <c:v>-14.034789285598849</c:v>
                </c:pt>
                <c:pt idx="2">
                  <c:v>0.28609460759404537</c:v>
                </c:pt>
                <c:pt idx="3">
                  <c:v>3.2866521151451105</c:v>
                </c:pt>
                <c:pt idx="4">
                  <c:v>-6.0132862054303091</c:v>
                </c:pt>
                <c:pt idx="5">
                  <c:v>-8.2515759853199526</c:v>
                </c:pt>
                <c:pt idx="6">
                  <c:v>28.173444166956102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17.701373978770249</c:v>
                </c:pt>
                <c:pt idx="1">
                  <c:v>19.157058275826717</c:v>
                </c:pt>
                <c:pt idx="2">
                  <c:v>23.98511318827347</c:v>
                </c:pt>
                <c:pt idx="3">
                  <c:v>12.50295465166985</c:v>
                </c:pt>
                <c:pt idx="4">
                  <c:v>18.463666836964521</c:v>
                </c:pt>
                <c:pt idx="5">
                  <c:v>9.6487285301988166</c:v>
                </c:pt>
                <c:pt idx="6">
                  <c:v>24.573516483497247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14.104544215640498</c:v>
                </c:pt>
                <c:pt idx="1">
                  <c:v>35.073037161833383</c:v>
                </c:pt>
                <c:pt idx="2">
                  <c:v>-2.2676299909270492</c:v>
                </c:pt>
                <c:pt idx="3">
                  <c:v>32.669156183853353</c:v>
                </c:pt>
                <c:pt idx="4">
                  <c:v>30.224849049897113</c:v>
                </c:pt>
                <c:pt idx="5">
                  <c:v>23.077705948219155</c:v>
                </c:pt>
                <c:pt idx="6">
                  <c:v>58.36357944173195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20.492691260412638</c:v>
                </c:pt>
                <c:pt idx="1">
                  <c:v>17.483522163039755</c:v>
                </c:pt>
                <c:pt idx="2">
                  <c:v>25.895414120773683</c:v>
                </c:pt>
                <c:pt idx="3">
                  <c:v>54.967567125908275</c:v>
                </c:pt>
                <c:pt idx="4">
                  <c:v>56.658126535838058</c:v>
                </c:pt>
                <c:pt idx="5">
                  <c:v>25.317166827787972</c:v>
                </c:pt>
                <c:pt idx="6">
                  <c:v>-30.218798333990772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-34.973890678246931</c:v>
                </c:pt>
                <c:pt idx="1">
                  <c:v>-12.732733680315226</c:v>
                </c:pt>
                <c:pt idx="2">
                  <c:v>-35.725510695069666</c:v>
                </c:pt>
                <c:pt idx="3">
                  <c:v>-19.867913214158072</c:v>
                </c:pt>
                <c:pt idx="4">
                  <c:v>-19.066842842888558</c:v>
                </c:pt>
                <c:pt idx="5">
                  <c:v>-7.9876918585427985</c:v>
                </c:pt>
                <c:pt idx="6">
                  <c:v>46.812287539731287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12.375956082345159</c:v>
                </c:pt>
                <c:pt idx="1">
                  <c:v>20.780199414232879</c:v>
                </c:pt>
                <c:pt idx="2">
                  <c:v>-25.187078156528855</c:v>
                </c:pt>
                <c:pt idx="3">
                  <c:v>-28.035016517242408</c:v>
                </c:pt>
                <c:pt idx="4">
                  <c:v>18.767225725642891</c:v>
                </c:pt>
                <c:pt idx="5">
                  <c:v>23.310939832136697</c:v>
                </c:pt>
                <c:pt idx="6">
                  <c:v>-22.739884136304802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52.953296680937157</c:v>
                </c:pt>
                <c:pt idx="1">
                  <c:v>22.337547164104375</c:v>
                </c:pt>
                <c:pt idx="2">
                  <c:v>52.321603503361423</c:v>
                </c:pt>
                <c:pt idx="3">
                  <c:v>19.402017347249821</c:v>
                </c:pt>
                <c:pt idx="4">
                  <c:v>11.61965014722122</c:v>
                </c:pt>
                <c:pt idx="5">
                  <c:v>41.146379441021658</c:v>
                </c:pt>
                <c:pt idx="6">
                  <c:v>55.291152483661556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274624"/>
        <c:axId val="195276160"/>
      </c:lineChart>
      <c:catAx>
        <c:axId val="1952746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95276160"/>
        <c:crossesAt val="-130"/>
        <c:auto val="1"/>
        <c:lblAlgn val="ctr"/>
        <c:lblOffset val="100"/>
        <c:tickLblSkip val="1"/>
        <c:noMultiLvlLbl val="0"/>
      </c:catAx>
      <c:valAx>
        <c:axId val="19527616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952746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36.547345444672914</c:v>
                </c:pt>
                <c:pt idx="1">
                  <c:v>44.496578658066014</c:v>
                </c:pt>
                <c:pt idx="2">
                  <c:v>36.731324077875769</c:v>
                </c:pt>
                <c:pt idx="3">
                  <c:v>9.0326493301825739</c:v>
                </c:pt>
                <c:pt idx="4">
                  <c:v>48.363826518663856</c:v>
                </c:pt>
                <c:pt idx="5">
                  <c:v>32.215721000465692</c:v>
                </c:pt>
                <c:pt idx="6">
                  <c:v>-72.38364416127753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3.351169133323507</c:v>
                </c:pt>
                <c:pt idx="1">
                  <c:v>-24.161926664829405</c:v>
                </c:pt>
                <c:pt idx="2">
                  <c:v>-0.36817086851053848</c:v>
                </c:pt>
                <c:pt idx="3">
                  <c:v>-23.594284604431369</c:v>
                </c:pt>
                <c:pt idx="4">
                  <c:v>1.6666553753047626</c:v>
                </c:pt>
                <c:pt idx="5">
                  <c:v>3.2923269690759702</c:v>
                </c:pt>
                <c:pt idx="6">
                  <c:v>-63.939678292261448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-4.8297102977270416</c:v>
                </c:pt>
                <c:pt idx="1">
                  <c:v>-4.6085059430866897</c:v>
                </c:pt>
                <c:pt idx="2">
                  <c:v>-2.2851438319781692</c:v>
                </c:pt>
                <c:pt idx="3">
                  <c:v>-29.166214478537846</c:v>
                </c:pt>
                <c:pt idx="4">
                  <c:v>4.6426928415828046</c:v>
                </c:pt>
                <c:pt idx="5">
                  <c:v>9.253533568257911</c:v>
                </c:pt>
                <c:pt idx="6">
                  <c:v>-30.530474716615952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-35.331135087470933</c:v>
                </c:pt>
                <c:pt idx="1">
                  <c:v>-35.157447565159998</c:v>
                </c:pt>
                <c:pt idx="2">
                  <c:v>2.5447971446048641</c:v>
                </c:pt>
                <c:pt idx="3">
                  <c:v>-40.53433721758843</c:v>
                </c:pt>
                <c:pt idx="4">
                  <c:v>-37.796224942553202</c:v>
                </c:pt>
                <c:pt idx="5">
                  <c:v>-12.632047723626444</c:v>
                </c:pt>
                <c:pt idx="6">
                  <c:v>40.915802153933988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-10.410741281221116</c:v>
                </c:pt>
                <c:pt idx="1">
                  <c:v>-20.984311111584802</c:v>
                </c:pt>
                <c:pt idx="2">
                  <c:v>-19.572084760749355</c:v>
                </c:pt>
                <c:pt idx="3">
                  <c:v>-41.781373587513798</c:v>
                </c:pt>
                <c:pt idx="4">
                  <c:v>-36.985184321034708</c:v>
                </c:pt>
                <c:pt idx="5">
                  <c:v>-4.0854746817471508</c:v>
                </c:pt>
                <c:pt idx="6">
                  <c:v>12.066662317575242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-19.938076989997406</c:v>
                </c:pt>
                <c:pt idx="1">
                  <c:v>-11.884357398518697</c:v>
                </c:pt>
                <c:pt idx="2">
                  <c:v>-7.8894985115260283</c:v>
                </c:pt>
                <c:pt idx="3">
                  <c:v>18.818332027530314</c:v>
                </c:pt>
                <c:pt idx="4">
                  <c:v>10.415728046862961</c:v>
                </c:pt>
                <c:pt idx="5">
                  <c:v>-14.806922653537784</c:v>
                </c:pt>
                <c:pt idx="6">
                  <c:v>-10.786723319034815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-5.3726799936776795</c:v>
                </c:pt>
                <c:pt idx="1">
                  <c:v>-3.0257632133435619</c:v>
                </c:pt>
                <c:pt idx="2">
                  <c:v>-28.063957429628154</c:v>
                </c:pt>
                <c:pt idx="3">
                  <c:v>-17.102365389786431</c:v>
                </c:pt>
                <c:pt idx="4">
                  <c:v>0.89584572174401644</c:v>
                </c:pt>
                <c:pt idx="5">
                  <c:v>-16.483945582841898</c:v>
                </c:pt>
                <c:pt idx="6">
                  <c:v>-75.402308149831697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-24.808903812235695</c:v>
                </c:pt>
                <c:pt idx="1">
                  <c:v>-4.604051556617887</c:v>
                </c:pt>
                <c:pt idx="2">
                  <c:v>-20.444672724939586</c:v>
                </c:pt>
                <c:pt idx="3">
                  <c:v>38.032068784360916</c:v>
                </c:pt>
                <c:pt idx="4">
                  <c:v>2.0255972128657813</c:v>
                </c:pt>
                <c:pt idx="5">
                  <c:v>-19.609779506357228</c:v>
                </c:pt>
                <c:pt idx="6">
                  <c:v>26.889322058622842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-68.728327337414584</c:v>
                </c:pt>
                <c:pt idx="1">
                  <c:v>-85.978839307926123</c:v>
                </c:pt>
                <c:pt idx="2">
                  <c:v>-30.253072402385399</c:v>
                </c:pt>
                <c:pt idx="3">
                  <c:v>-50.426431144077348</c:v>
                </c:pt>
                <c:pt idx="4">
                  <c:v>-59.967543817555068</c:v>
                </c:pt>
                <c:pt idx="5">
                  <c:v>-36.591039621483397</c:v>
                </c:pt>
                <c:pt idx="6">
                  <c:v>-10.312729519703321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3.3963103636906888</c:v>
                </c:pt>
                <c:pt idx="1">
                  <c:v>-26.586827034948179</c:v>
                </c:pt>
                <c:pt idx="2">
                  <c:v>-18.820354874768729</c:v>
                </c:pt>
                <c:pt idx="3">
                  <c:v>-43.323161067552384</c:v>
                </c:pt>
                <c:pt idx="4">
                  <c:v>4.1220929232589452</c:v>
                </c:pt>
                <c:pt idx="5">
                  <c:v>17.85346379999573</c:v>
                </c:pt>
                <c:pt idx="6">
                  <c:v>-12.91801495941546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-1.1722470883522547</c:v>
                </c:pt>
                <c:pt idx="1">
                  <c:v>-1.0837949593673397</c:v>
                </c:pt>
                <c:pt idx="2">
                  <c:v>-10.409398230861957</c:v>
                </c:pt>
                <c:pt idx="3">
                  <c:v>-0.84124313385881677</c:v>
                </c:pt>
                <c:pt idx="4">
                  <c:v>4.7773302769899999</c:v>
                </c:pt>
                <c:pt idx="5">
                  <c:v>-11.426704781455539</c:v>
                </c:pt>
                <c:pt idx="6">
                  <c:v>-26.172458980512708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-40.206336037821963</c:v>
                </c:pt>
                <c:pt idx="1">
                  <c:v>-14.533923660839658</c:v>
                </c:pt>
                <c:pt idx="2">
                  <c:v>-38.117191168347745</c:v>
                </c:pt>
                <c:pt idx="3">
                  <c:v>-40.192360237941791</c:v>
                </c:pt>
                <c:pt idx="4">
                  <c:v>-11.665550103332148</c:v>
                </c:pt>
                <c:pt idx="5">
                  <c:v>-34.587555902079792</c:v>
                </c:pt>
                <c:pt idx="6">
                  <c:v>-101.52350732969542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21.262463073475931</c:v>
                </c:pt>
                <c:pt idx="1">
                  <c:v>0.34316336910957068</c:v>
                </c:pt>
                <c:pt idx="2">
                  <c:v>14.535250501840901</c:v>
                </c:pt>
                <c:pt idx="3">
                  <c:v>-17.77828093217623</c:v>
                </c:pt>
                <c:pt idx="4">
                  <c:v>1.6101408591827824</c:v>
                </c:pt>
                <c:pt idx="5">
                  <c:v>-2.7910003112518789</c:v>
                </c:pt>
                <c:pt idx="6">
                  <c:v>31.467418397016605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-10.445242759219237</c:v>
                </c:pt>
                <c:pt idx="1">
                  <c:v>-15.216663550560066</c:v>
                </c:pt>
                <c:pt idx="2">
                  <c:v>-10.466745872597246</c:v>
                </c:pt>
                <c:pt idx="3">
                  <c:v>-22.974788187289047</c:v>
                </c:pt>
                <c:pt idx="4">
                  <c:v>-1.4548332098185577</c:v>
                </c:pt>
                <c:pt idx="5">
                  <c:v>17.442165444603198</c:v>
                </c:pt>
                <c:pt idx="6">
                  <c:v>-17.936397647742613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11.068899623729346</c:v>
                </c:pt>
                <c:pt idx="1">
                  <c:v>11.671415643525894</c:v>
                </c:pt>
                <c:pt idx="2">
                  <c:v>25.177918309337453</c:v>
                </c:pt>
                <c:pt idx="3">
                  <c:v>21.065501041088666</c:v>
                </c:pt>
                <c:pt idx="4">
                  <c:v>19.360314658302354</c:v>
                </c:pt>
                <c:pt idx="5">
                  <c:v>6.0046419211898661</c:v>
                </c:pt>
                <c:pt idx="6">
                  <c:v>47.630855318453627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-4.927534612496979</c:v>
                </c:pt>
                <c:pt idx="1">
                  <c:v>-7.8259026345424179</c:v>
                </c:pt>
                <c:pt idx="2">
                  <c:v>-3.7914037280826767</c:v>
                </c:pt>
                <c:pt idx="3">
                  <c:v>-11.762113453328682</c:v>
                </c:pt>
                <c:pt idx="4">
                  <c:v>-15.158827152803974</c:v>
                </c:pt>
                <c:pt idx="5">
                  <c:v>-12.676359382223975</c:v>
                </c:pt>
                <c:pt idx="6">
                  <c:v>17.203954479755517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7.2093752139703282</c:v>
                </c:pt>
                <c:pt idx="1">
                  <c:v>23.119573840512544</c:v>
                </c:pt>
                <c:pt idx="2">
                  <c:v>-8.2956723276089814</c:v>
                </c:pt>
                <c:pt idx="3">
                  <c:v>4.7137727829500085</c:v>
                </c:pt>
                <c:pt idx="4">
                  <c:v>12.137107333536298</c:v>
                </c:pt>
                <c:pt idx="5">
                  <c:v>16.3680621237942</c:v>
                </c:pt>
                <c:pt idx="6">
                  <c:v>41.83890223179737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19.608721152433461</c:v>
                </c:pt>
                <c:pt idx="1">
                  <c:v>22.922489006538349</c:v>
                </c:pt>
                <c:pt idx="2">
                  <c:v>30.57454017545345</c:v>
                </c:pt>
                <c:pt idx="3">
                  <c:v>52.002079855128294</c:v>
                </c:pt>
                <c:pt idx="4">
                  <c:v>43.358225761859302</c:v>
                </c:pt>
                <c:pt idx="5">
                  <c:v>9.9031940683325619</c:v>
                </c:pt>
                <c:pt idx="6">
                  <c:v>-24.343456888764003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-2.3400160142369981</c:v>
                </c:pt>
                <c:pt idx="1">
                  <c:v>2.7980266922647479</c:v>
                </c:pt>
                <c:pt idx="2">
                  <c:v>-11.239471029076444</c:v>
                </c:pt>
                <c:pt idx="3">
                  <c:v>-2.5598496547469902</c:v>
                </c:pt>
                <c:pt idx="4">
                  <c:v>-18.69212384419248</c:v>
                </c:pt>
                <c:pt idx="5">
                  <c:v>-2.2979230054980793</c:v>
                </c:pt>
                <c:pt idx="6">
                  <c:v>31.949761151935892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6.077848997931147</c:v>
                </c:pt>
                <c:pt idx="1">
                  <c:v>18.010155444310616</c:v>
                </c:pt>
                <c:pt idx="2">
                  <c:v>-25.468429551124391</c:v>
                </c:pt>
                <c:pt idx="3">
                  <c:v>-17.697309666345973</c:v>
                </c:pt>
                <c:pt idx="4">
                  <c:v>6.4559584961324932</c:v>
                </c:pt>
                <c:pt idx="5">
                  <c:v>6.0876314601928341</c:v>
                </c:pt>
                <c:pt idx="6">
                  <c:v>-41.445634743257514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60.474962528596755</c:v>
                </c:pt>
                <c:pt idx="1">
                  <c:v>29.294864052459722</c:v>
                </c:pt>
                <c:pt idx="2">
                  <c:v>74.99798814659664</c:v>
                </c:pt>
                <c:pt idx="3">
                  <c:v>3.1242562798282734</c:v>
                </c:pt>
                <c:pt idx="4">
                  <c:v>12.169147373517358</c:v>
                </c:pt>
                <c:pt idx="5">
                  <c:v>64.924834165110639</c:v>
                </c:pt>
                <c:pt idx="6">
                  <c:v>39.282440440795341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547520"/>
        <c:axId val="195549056"/>
      </c:lineChart>
      <c:catAx>
        <c:axId val="1955475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95549056"/>
        <c:crossesAt val="-130"/>
        <c:auto val="1"/>
        <c:lblAlgn val="ctr"/>
        <c:lblOffset val="100"/>
        <c:tickLblSkip val="1"/>
        <c:noMultiLvlLbl val="0"/>
      </c:catAx>
      <c:valAx>
        <c:axId val="1955490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9554752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50.176937433172839</c:v>
                </c:pt>
                <c:pt idx="1">
                  <c:v>44.935770671723006</c:v>
                </c:pt>
                <c:pt idx="2">
                  <c:v>46.354887275321431</c:v>
                </c:pt>
                <c:pt idx="3">
                  <c:v>14.088362376218491</c:v>
                </c:pt>
                <c:pt idx="4">
                  <c:v>28.921333027996397</c:v>
                </c:pt>
                <c:pt idx="5">
                  <c:v>15.332542836618416</c:v>
                </c:pt>
                <c:pt idx="6">
                  <c:v>-51.38647365409129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18.384546357181211</c:v>
                </c:pt>
                <c:pt idx="1">
                  <c:v>-5.9451421032795224</c:v>
                </c:pt>
                <c:pt idx="2">
                  <c:v>3.4325894203229947</c:v>
                </c:pt>
                <c:pt idx="3">
                  <c:v>-0.5299652297265115</c:v>
                </c:pt>
                <c:pt idx="4">
                  <c:v>15.462132188812145</c:v>
                </c:pt>
                <c:pt idx="5">
                  <c:v>-38.414427787610634</c:v>
                </c:pt>
                <c:pt idx="6">
                  <c:v>-52.161818608231663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-15.557814952153572</c:v>
                </c:pt>
                <c:pt idx="1">
                  <c:v>-8.1244258992647502</c:v>
                </c:pt>
                <c:pt idx="2">
                  <c:v>-10.180197845592749</c:v>
                </c:pt>
                <c:pt idx="3">
                  <c:v>-47.960953642826851</c:v>
                </c:pt>
                <c:pt idx="4">
                  <c:v>-18.010689326836914</c:v>
                </c:pt>
                <c:pt idx="5">
                  <c:v>-14.091397392983732</c:v>
                </c:pt>
                <c:pt idx="6">
                  <c:v>17.340770494128449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-29.850041189614743</c:v>
                </c:pt>
                <c:pt idx="1">
                  <c:v>-38.414681280152628</c:v>
                </c:pt>
                <c:pt idx="2">
                  <c:v>-20.731031975399759</c:v>
                </c:pt>
                <c:pt idx="3">
                  <c:v>-49.19178684781221</c:v>
                </c:pt>
                <c:pt idx="4">
                  <c:v>-39.051457424677828</c:v>
                </c:pt>
                <c:pt idx="5">
                  <c:v>-13.254617710343604</c:v>
                </c:pt>
                <c:pt idx="6">
                  <c:v>12.7402047738144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3.3689355341639358</c:v>
                </c:pt>
                <c:pt idx="1">
                  <c:v>8.2944137425519351</c:v>
                </c:pt>
                <c:pt idx="2">
                  <c:v>2.5806817008348517</c:v>
                </c:pt>
                <c:pt idx="3">
                  <c:v>43.447132770991807</c:v>
                </c:pt>
                <c:pt idx="4">
                  <c:v>25.677421638702164</c:v>
                </c:pt>
                <c:pt idx="5">
                  <c:v>-2.6692954864616985</c:v>
                </c:pt>
                <c:pt idx="6">
                  <c:v>10.759884580162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-5.8615837596559262</c:v>
                </c:pt>
                <c:pt idx="1">
                  <c:v>-15.897707252067073</c:v>
                </c:pt>
                <c:pt idx="2">
                  <c:v>-31.682199789812788</c:v>
                </c:pt>
                <c:pt idx="3">
                  <c:v>-29.350700850527605</c:v>
                </c:pt>
                <c:pt idx="4">
                  <c:v>-26.133346950188546</c:v>
                </c:pt>
                <c:pt idx="5">
                  <c:v>-44.848345540153822</c:v>
                </c:pt>
                <c:pt idx="6">
                  <c:v>-64.495724592783105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-16.722265094010513</c:v>
                </c:pt>
                <c:pt idx="1">
                  <c:v>14.479839944724576</c:v>
                </c:pt>
                <c:pt idx="2">
                  <c:v>-7.9793266750368801</c:v>
                </c:pt>
                <c:pt idx="3">
                  <c:v>56.424917624962099</c:v>
                </c:pt>
                <c:pt idx="4">
                  <c:v>14.345968299273025</c:v>
                </c:pt>
                <c:pt idx="5">
                  <c:v>-25.804124938963561</c:v>
                </c:pt>
                <c:pt idx="6">
                  <c:v>45.346361386152267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-93.329741085784235</c:v>
                </c:pt>
                <c:pt idx="1">
                  <c:v>-105.79967083580746</c:v>
                </c:pt>
                <c:pt idx="2">
                  <c:v>-46.61272538882691</c:v>
                </c:pt>
                <c:pt idx="3">
                  <c:v>-54.65109354247614</c:v>
                </c:pt>
                <c:pt idx="4">
                  <c:v>-77.707096630470843</c:v>
                </c:pt>
                <c:pt idx="5">
                  <c:v>-60.15389413220408</c:v>
                </c:pt>
                <c:pt idx="6">
                  <c:v>-7.2624451618627743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8.6016132000640244</c:v>
                </c:pt>
                <c:pt idx="1">
                  <c:v>10.178621514440545</c:v>
                </c:pt>
                <c:pt idx="2">
                  <c:v>-16.015067511539481</c:v>
                </c:pt>
                <c:pt idx="3">
                  <c:v>-6.4952557533509605</c:v>
                </c:pt>
                <c:pt idx="4">
                  <c:v>18.933319108164245</c:v>
                </c:pt>
                <c:pt idx="5">
                  <c:v>16.60703447031004</c:v>
                </c:pt>
                <c:pt idx="6">
                  <c:v>-17.0954122112391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-30.08975429082513</c:v>
                </c:pt>
                <c:pt idx="1">
                  <c:v>-49.71571321152809</c:v>
                </c:pt>
                <c:pt idx="2">
                  <c:v>-14.672571457931983</c:v>
                </c:pt>
                <c:pt idx="3">
                  <c:v>-47.974816579064296</c:v>
                </c:pt>
                <c:pt idx="4">
                  <c:v>-17.544504877227318</c:v>
                </c:pt>
                <c:pt idx="5">
                  <c:v>-27.853576963387809</c:v>
                </c:pt>
                <c:pt idx="6">
                  <c:v>-59.335030489488467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13.224807263310863</c:v>
                </c:pt>
                <c:pt idx="1">
                  <c:v>20.220738922160667</c:v>
                </c:pt>
                <c:pt idx="2">
                  <c:v>6.4729597335657312</c:v>
                </c:pt>
                <c:pt idx="3">
                  <c:v>-11.124506872929969</c:v>
                </c:pt>
                <c:pt idx="4">
                  <c:v>-14.996405474799634</c:v>
                </c:pt>
                <c:pt idx="5">
                  <c:v>26.146516351816778</c:v>
                </c:pt>
                <c:pt idx="6">
                  <c:v>15.188060670954474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8.39992995543615</c:v>
                </c:pt>
                <c:pt idx="1">
                  <c:v>-3.0933825898675114</c:v>
                </c:pt>
                <c:pt idx="2">
                  <c:v>25.970346799122066</c:v>
                </c:pt>
                <c:pt idx="3">
                  <c:v>-0.58460684312609801</c:v>
                </c:pt>
                <c:pt idx="4">
                  <c:v>15.376359657717165</c:v>
                </c:pt>
                <c:pt idx="5">
                  <c:v>54.460201279289109</c:v>
                </c:pt>
                <c:pt idx="6">
                  <c:v>31.487479399401174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-10.910291973248937</c:v>
                </c:pt>
                <c:pt idx="1">
                  <c:v>-12.972681907762414</c:v>
                </c:pt>
                <c:pt idx="2">
                  <c:v>10.77402965505507</c:v>
                </c:pt>
                <c:pt idx="3">
                  <c:v>3.6514045809509743</c:v>
                </c:pt>
                <c:pt idx="4">
                  <c:v>-2.6192024648506544</c:v>
                </c:pt>
                <c:pt idx="5">
                  <c:v>-25.862654047189952</c:v>
                </c:pt>
                <c:pt idx="6">
                  <c:v>51.018751118438935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8.2429770582902808</c:v>
                </c:pt>
                <c:pt idx="1">
                  <c:v>6.67255163065325</c:v>
                </c:pt>
                <c:pt idx="2">
                  <c:v>-0.19753481145413981</c:v>
                </c:pt>
                <c:pt idx="3">
                  <c:v>-6.4584722366105192</c:v>
                </c:pt>
                <c:pt idx="4">
                  <c:v>-1.8917207998594652</c:v>
                </c:pt>
                <c:pt idx="5">
                  <c:v>-2.723620100556563</c:v>
                </c:pt>
                <c:pt idx="6">
                  <c:v>19.747075687395114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11.460064844157912</c:v>
                </c:pt>
                <c:pt idx="1">
                  <c:v>5.7972745300946134</c:v>
                </c:pt>
                <c:pt idx="2">
                  <c:v>-4.7972578405247965</c:v>
                </c:pt>
                <c:pt idx="3">
                  <c:v>10.753784676789547</c:v>
                </c:pt>
                <c:pt idx="4">
                  <c:v>15.872730794342866</c:v>
                </c:pt>
                <c:pt idx="5">
                  <c:v>-11.645942398741655</c:v>
                </c:pt>
                <c:pt idx="6">
                  <c:v>40.841260833835818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8.8091300221060038</c:v>
                </c:pt>
                <c:pt idx="1">
                  <c:v>21.487749292449216</c:v>
                </c:pt>
                <c:pt idx="2">
                  <c:v>6.4962675930212699</c:v>
                </c:pt>
                <c:pt idx="3">
                  <c:v>49.819017531568278</c:v>
                </c:pt>
                <c:pt idx="4">
                  <c:v>32.895712198734174</c:v>
                </c:pt>
                <c:pt idx="5">
                  <c:v>-36.574609201978213</c:v>
                </c:pt>
                <c:pt idx="6">
                  <c:v>-76.613422742778511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-5.2037102332481551</c:v>
                </c:pt>
                <c:pt idx="1">
                  <c:v>-20.544885136192466</c:v>
                </c:pt>
                <c:pt idx="2">
                  <c:v>-1.2767439041965869</c:v>
                </c:pt>
                <c:pt idx="3">
                  <c:v>-13.826502753022593</c:v>
                </c:pt>
                <c:pt idx="4">
                  <c:v>-13.6837871718222</c:v>
                </c:pt>
                <c:pt idx="5">
                  <c:v>17.050992053171527</c:v>
                </c:pt>
                <c:pt idx="6">
                  <c:v>20.049894695072325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24.349942193622645</c:v>
                </c:pt>
                <c:pt idx="1">
                  <c:v>30.475197758214129</c:v>
                </c:pt>
                <c:pt idx="2">
                  <c:v>-5.1414241595744139</c:v>
                </c:pt>
                <c:pt idx="3">
                  <c:v>-1.4732371903172479</c:v>
                </c:pt>
                <c:pt idx="4">
                  <c:v>26.674389753329812</c:v>
                </c:pt>
                <c:pt idx="5">
                  <c:v>27.925046509525572</c:v>
                </c:pt>
                <c:pt idx="6">
                  <c:v>-27.983437467797806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37.21981661620314</c:v>
                </c:pt>
                <c:pt idx="1">
                  <c:v>28.103412632518864</c:v>
                </c:pt>
                <c:pt idx="2">
                  <c:v>49.755796673638308</c:v>
                </c:pt>
                <c:pt idx="3">
                  <c:v>4.9439352256439921</c:v>
                </c:pt>
                <c:pt idx="4">
                  <c:v>-1.4862837665327477</c:v>
                </c:pt>
                <c:pt idx="5">
                  <c:v>36.307906027131807</c:v>
                </c:pt>
                <c:pt idx="6">
                  <c:v>60.471414210731602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316416"/>
        <c:axId val="202350976"/>
      </c:lineChart>
      <c:catAx>
        <c:axId val="2023164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2350976"/>
        <c:crossesAt val="-130"/>
        <c:auto val="1"/>
        <c:lblAlgn val="ctr"/>
        <c:lblOffset val="100"/>
        <c:tickLblSkip val="1"/>
        <c:noMultiLvlLbl val="0"/>
      </c:catAx>
      <c:valAx>
        <c:axId val="2023509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231641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60.559724735835317</c:v>
                </c:pt>
                <c:pt idx="1">
                  <c:v>50.991285327154188</c:v>
                </c:pt>
                <c:pt idx="2">
                  <c:v>79.395721077186025</c:v>
                </c:pt>
                <c:pt idx="3">
                  <c:v>41.579381969213458</c:v>
                </c:pt>
                <c:pt idx="4">
                  <c:v>41.802458884605684</c:v>
                </c:pt>
                <c:pt idx="5">
                  <c:v>45.726579064783053</c:v>
                </c:pt>
                <c:pt idx="6">
                  <c:v>-25.907016094588776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10.912981951899205</c:v>
                </c:pt>
                <c:pt idx="1">
                  <c:v>-13.830245549591476</c:v>
                </c:pt>
                <c:pt idx="2">
                  <c:v>-1.9433153340959168</c:v>
                </c:pt>
                <c:pt idx="3">
                  <c:v>-12.109186756006116</c:v>
                </c:pt>
                <c:pt idx="4">
                  <c:v>2.730123165796682</c:v>
                </c:pt>
                <c:pt idx="5">
                  <c:v>-29.96144844272656</c:v>
                </c:pt>
                <c:pt idx="6">
                  <c:v>-60.017839188948315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-40.878016991414214</c:v>
                </c:pt>
                <c:pt idx="1">
                  <c:v>-33.730971874280527</c:v>
                </c:pt>
                <c:pt idx="2">
                  <c:v>0.696715384834109</c:v>
                </c:pt>
                <c:pt idx="3">
                  <c:v>-51.855536216336418</c:v>
                </c:pt>
                <c:pt idx="4">
                  <c:v>-29.08425056834275</c:v>
                </c:pt>
                <c:pt idx="5">
                  <c:v>-25.083810242831074</c:v>
                </c:pt>
                <c:pt idx="6">
                  <c:v>11.784733003568906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-36.575797251117514</c:v>
                </c:pt>
                <c:pt idx="1">
                  <c:v>-37.656826728495773</c:v>
                </c:pt>
                <c:pt idx="2">
                  <c:v>-36.442147076660689</c:v>
                </c:pt>
                <c:pt idx="3">
                  <c:v>-60.94917968030424</c:v>
                </c:pt>
                <c:pt idx="4">
                  <c:v>-55.160819585114531</c:v>
                </c:pt>
                <c:pt idx="5">
                  <c:v>-18.829075435515993</c:v>
                </c:pt>
                <c:pt idx="6">
                  <c:v>5.5734610320821636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-25.464162586106699</c:v>
                </c:pt>
                <c:pt idx="1">
                  <c:v>-4.6971909058324082</c:v>
                </c:pt>
                <c:pt idx="2">
                  <c:v>-25.088293601357957</c:v>
                </c:pt>
                <c:pt idx="3">
                  <c:v>39.08882438921944</c:v>
                </c:pt>
                <c:pt idx="4">
                  <c:v>7.7143088549480101</c:v>
                </c:pt>
                <c:pt idx="5">
                  <c:v>-22.615853518762286</c:v>
                </c:pt>
                <c:pt idx="6">
                  <c:v>20.590247202837489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-59.307582731217529</c:v>
                </c:pt>
                <c:pt idx="1">
                  <c:v>-93.945650665080819</c:v>
                </c:pt>
                <c:pt idx="2">
                  <c:v>-6.16524650736892</c:v>
                </c:pt>
                <c:pt idx="3">
                  <c:v>-61.945793317118621</c:v>
                </c:pt>
                <c:pt idx="4">
                  <c:v>-71.23802260606297</c:v>
                </c:pt>
                <c:pt idx="5">
                  <c:v>-8.4283186994658852</c:v>
                </c:pt>
                <c:pt idx="6">
                  <c:v>-16.314551848799468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-2.4990743002913254</c:v>
                </c:pt>
                <c:pt idx="1">
                  <c:v>-6.1540359057277874</c:v>
                </c:pt>
                <c:pt idx="2">
                  <c:v>-28.539716145807819</c:v>
                </c:pt>
                <c:pt idx="3">
                  <c:v>-22.101577868631693</c:v>
                </c:pt>
                <c:pt idx="4">
                  <c:v>5.2872594749657518</c:v>
                </c:pt>
                <c:pt idx="5">
                  <c:v>-15.481476200912784</c:v>
                </c:pt>
                <c:pt idx="6">
                  <c:v>-44.101975738696808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-1.5311092597119613</c:v>
                </c:pt>
                <c:pt idx="1">
                  <c:v>-4.7471433823129452</c:v>
                </c:pt>
                <c:pt idx="2">
                  <c:v>9.1817909618421432</c:v>
                </c:pt>
                <c:pt idx="3">
                  <c:v>0.26054083360364161</c:v>
                </c:pt>
                <c:pt idx="4">
                  <c:v>-0.26120773188310487</c:v>
                </c:pt>
                <c:pt idx="5">
                  <c:v>-16.558214778419046</c:v>
                </c:pt>
                <c:pt idx="6">
                  <c:v>30.906846616497837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-3.0574267712936316</c:v>
                </c:pt>
                <c:pt idx="1">
                  <c:v>-14.352684052521489</c:v>
                </c:pt>
                <c:pt idx="2">
                  <c:v>-3.4292026506317517</c:v>
                </c:pt>
                <c:pt idx="3">
                  <c:v>-14.172715801405964</c:v>
                </c:pt>
                <c:pt idx="4">
                  <c:v>-14.510211330626127</c:v>
                </c:pt>
                <c:pt idx="5">
                  <c:v>-4.6743942925931945</c:v>
                </c:pt>
                <c:pt idx="6">
                  <c:v>26.294450450717441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12.020654783378308</c:v>
                </c:pt>
                <c:pt idx="1">
                  <c:v>18.447522536243234</c:v>
                </c:pt>
                <c:pt idx="2">
                  <c:v>1.7639068350459852</c:v>
                </c:pt>
                <c:pt idx="3">
                  <c:v>2.8000467812162078</c:v>
                </c:pt>
                <c:pt idx="4">
                  <c:v>26.2487463005635</c:v>
                </c:pt>
                <c:pt idx="5">
                  <c:v>21.765986774891275</c:v>
                </c:pt>
                <c:pt idx="6">
                  <c:v>30.853370184355033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-2.9573958013579813</c:v>
                </c:pt>
                <c:pt idx="1">
                  <c:v>-8.5042043000733933</c:v>
                </c:pt>
                <c:pt idx="2">
                  <c:v>-10.865885059323848</c:v>
                </c:pt>
                <c:pt idx="3">
                  <c:v>1.6005576521290765</c:v>
                </c:pt>
                <c:pt idx="4">
                  <c:v>9.6977697220741597</c:v>
                </c:pt>
                <c:pt idx="5">
                  <c:v>-37.798703546023837</c:v>
                </c:pt>
                <c:pt idx="6">
                  <c:v>-62.925731610643567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-4.8677141484540201</c:v>
                </c:pt>
                <c:pt idx="1">
                  <c:v>11.67548618036041</c:v>
                </c:pt>
                <c:pt idx="2">
                  <c:v>-49.072170058896745</c:v>
                </c:pt>
                <c:pt idx="3">
                  <c:v>-41.517886772751055</c:v>
                </c:pt>
                <c:pt idx="4">
                  <c:v>-11.84210130478348</c:v>
                </c:pt>
                <c:pt idx="5">
                  <c:v>8.0181717459431212</c:v>
                </c:pt>
                <c:pt idx="6">
                  <c:v>-62.549423033245731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60.351302421879502</c:v>
                </c:pt>
                <c:pt idx="1">
                  <c:v>19.685114794745356</c:v>
                </c:pt>
                <c:pt idx="2">
                  <c:v>71.486203575359141</c:v>
                </c:pt>
                <c:pt idx="3">
                  <c:v>17.62399104371951</c:v>
                </c:pt>
                <c:pt idx="4">
                  <c:v>14.427199050133778</c:v>
                </c:pt>
                <c:pt idx="5">
                  <c:v>50.785685277884035</c:v>
                </c:pt>
                <c:pt idx="6">
                  <c:v>49.037910712059315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238336"/>
        <c:axId val="51618176"/>
      </c:lineChart>
      <c:catAx>
        <c:axId val="4623833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1618176"/>
        <c:crossesAt val="-130"/>
        <c:auto val="1"/>
        <c:lblAlgn val="ctr"/>
        <c:lblOffset val="100"/>
        <c:tickLblSkip val="1"/>
        <c:noMultiLvlLbl val="0"/>
      </c:catAx>
      <c:valAx>
        <c:axId val="516181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623833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38.433050914926056</c:v>
                </c:pt>
                <c:pt idx="1">
                  <c:v>46.235975654493302</c:v>
                </c:pt>
                <c:pt idx="2">
                  <c:v>26.684763053101999</c:v>
                </c:pt>
                <c:pt idx="3">
                  <c:v>2.8685297606797482</c:v>
                </c:pt>
                <c:pt idx="4">
                  <c:v>41.595369552709123</c:v>
                </c:pt>
                <c:pt idx="5">
                  <c:v>15.5649381828734</c:v>
                </c:pt>
                <c:pt idx="6">
                  <c:v>-70.98967216219171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6.740269358677911</c:v>
                </c:pt>
                <c:pt idx="1">
                  <c:v>-21.053071613969276</c:v>
                </c:pt>
                <c:pt idx="2">
                  <c:v>0.93249352464737945</c:v>
                </c:pt>
                <c:pt idx="3">
                  <c:v>-18.250520891233148</c:v>
                </c:pt>
                <c:pt idx="4">
                  <c:v>8.1367786577641166</c:v>
                </c:pt>
                <c:pt idx="5">
                  <c:v>-3.8447245076127423</c:v>
                </c:pt>
                <c:pt idx="6">
                  <c:v>-60.931957404948079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-29.351880355743731</c:v>
                </c:pt>
                <c:pt idx="1">
                  <c:v>-34.078240538437726</c:v>
                </c:pt>
                <c:pt idx="2">
                  <c:v>-30.255642724203508</c:v>
                </c:pt>
                <c:pt idx="3">
                  <c:v>-67.836632435102388</c:v>
                </c:pt>
                <c:pt idx="4">
                  <c:v>-38.314415583291556</c:v>
                </c:pt>
                <c:pt idx="5">
                  <c:v>-9.6485392590975856</c:v>
                </c:pt>
                <c:pt idx="6">
                  <c:v>-64.202883351955677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-24.466928404668629</c:v>
                </c:pt>
                <c:pt idx="1">
                  <c:v>-22.699649243097202</c:v>
                </c:pt>
                <c:pt idx="2">
                  <c:v>-3.2915311295700409</c:v>
                </c:pt>
                <c:pt idx="3">
                  <c:v>-39.401740929978978</c:v>
                </c:pt>
                <c:pt idx="4">
                  <c:v>-32.903777053261045</c:v>
                </c:pt>
                <c:pt idx="5">
                  <c:v>-8.9320262570859672</c:v>
                </c:pt>
                <c:pt idx="6">
                  <c:v>45.431037845543699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-8.7405613293641444</c:v>
                </c:pt>
                <c:pt idx="1">
                  <c:v>-21.610966593334318</c:v>
                </c:pt>
                <c:pt idx="2">
                  <c:v>-13.677974713980401</c:v>
                </c:pt>
                <c:pt idx="3">
                  <c:v>-38.669818507586093</c:v>
                </c:pt>
                <c:pt idx="4">
                  <c:v>-30.798113078915712</c:v>
                </c:pt>
                <c:pt idx="5">
                  <c:v>-1.5092975718170991</c:v>
                </c:pt>
                <c:pt idx="6">
                  <c:v>16.172086875438364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-10.633747777275619</c:v>
                </c:pt>
                <c:pt idx="1">
                  <c:v>6.8540996818446542</c:v>
                </c:pt>
                <c:pt idx="2">
                  <c:v>1.2888369489350864</c:v>
                </c:pt>
                <c:pt idx="3">
                  <c:v>41.284177203057666</c:v>
                </c:pt>
                <c:pt idx="4">
                  <c:v>28.386350419399037</c:v>
                </c:pt>
                <c:pt idx="5">
                  <c:v>-3.0985642130819362</c:v>
                </c:pt>
                <c:pt idx="6">
                  <c:v>0.59675883499872551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4.360047346534242</c:v>
                </c:pt>
                <c:pt idx="1">
                  <c:v>6.691216311662239</c:v>
                </c:pt>
                <c:pt idx="2">
                  <c:v>-18.575855112823636</c:v>
                </c:pt>
                <c:pt idx="3">
                  <c:v>-11.650996711639191</c:v>
                </c:pt>
                <c:pt idx="4">
                  <c:v>3.572371091417093</c:v>
                </c:pt>
                <c:pt idx="5">
                  <c:v>-26.314123268504218</c:v>
                </c:pt>
                <c:pt idx="6">
                  <c:v>-66.750542945077726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-20.147856230999064</c:v>
                </c:pt>
                <c:pt idx="1">
                  <c:v>5.555332696743907</c:v>
                </c:pt>
                <c:pt idx="2">
                  <c:v>-11.644832459034502</c:v>
                </c:pt>
                <c:pt idx="3">
                  <c:v>47.894829532141529</c:v>
                </c:pt>
                <c:pt idx="4">
                  <c:v>6.2302794743614109</c:v>
                </c:pt>
                <c:pt idx="5">
                  <c:v>-23.032688711051861</c:v>
                </c:pt>
                <c:pt idx="6">
                  <c:v>39.65824075642503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-86.694044122586931</c:v>
                </c:pt>
                <c:pt idx="1">
                  <c:v>-94.184342456711818</c:v>
                </c:pt>
                <c:pt idx="2">
                  <c:v>-50.88007632695642</c:v>
                </c:pt>
                <c:pt idx="3">
                  <c:v>-48.705799664590927</c:v>
                </c:pt>
                <c:pt idx="4">
                  <c:v>-64.772428779450664</c:v>
                </c:pt>
                <c:pt idx="5">
                  <c:v>-62.231453703627743</c:v>
                </c:pt>
                <c:pt idx="6">
                  <c:v>-6.4441776669824042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-7.1431002201385754</c:v>
                </c:pt>
                <c:pt idx="1">
                  <c:v>-30.958379688420628</c:v>
                </c:pt>
                <c:pt idx="2">
                  <c:v>-35.314977054602458</c:v>
                </c:pt>
                <c:pt idx="3">
                  <c:v>-53.512527170994559</c:v>
                </c:pt>
                <c:pt idx="4">
                  <c:v>1.450234462657737</c:v>
                </c:pt>
                <c:pt idx="5">
                  <c:v>10.362955475690214</c:v>
                </c:pt>
                <c:pt idx="6">
                  <c:v>-19.052413478026782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4.7650767841526225</c:v>
                </c:pt>
                <c:pt idx="1">
                  <c:v>4.8034063417308763</c:v>
                </c:pt>
                <c:pt idx="2">
                  <c:v>-6.683775341744024</c:v>
                </c:pt>
                <c:pt idx="3">
                  <c:v>3.1102608247323071</c:v>
                </c:pt>
                <c:pt idx="4">
                  <c:v>10.852246006552543</c:v>
                </c:pt>
                <c:pt idx="5">
                  <c:v>2.4720349095981988</c:v>
                </c:pt>
                <c:pt idx="6">
                  <c:v>-14.079067001034412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-34.667972205476765</c:v>
                </c:pt>
                <c:pt idx="1">
                  <c:v>-20.871142855931296</c:v>
                </c:pt>
                <c:pt idx="2">
                  <c:v>-28.177308174586749</c:v>
                </c:pt>
                <c:pt idx="3">
                  <c:v>-42.755473199715773</c:v>
                </c:pt>
                <c:pt idx="4">
                  <c:v>-11.705455658493372</c:v>
                </c:pt>
                <c:pt idx="5">
                  <c:v>-32.538926733388692</c:v>
                </c:pt>
                <c:pt idx="6">
                  <c:v>-97.898559116327945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11.617235056353534</c:v>
                </c:pt>
                <c:pt idx="1">
                  <c:v>-3.9427609864766331</c:v>
                </c:pt>
                <c:pt idx="2">
                  <c:v>11.083076591126948</c:v>
                </c:pt>
                <c:pt idx="3">
                  <c:v>-23.383745606075355</c:v>
                </c:pt>
                <c:pt idx="4">
                  <c:v>-5.4166102328189352</c:v>
                </c:pt>
                <c:pt idx="5">
                  <c:v>16.751986644165488</c:v>
                </c:pt>
                <c:pt idx="6">
                  <c:v>27.374821020578011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-4.9826216533700007</c:v>
                </c:pt>
                <c:pt idx="1">
                  <c:v>-13.479486825383134</c:v>
                </c:pt>
                <c:pt idx="2">
                  <c:v>8.707000863678374</c:v>
                </c:pt>
                <c:pt idx="3">
                  <c:v>-16.753018308650528</c:v>
                </c:pt>
                <c:pt idx="4">
                  <c:v>6.977075226660812</c:v>
                </c:pt>
                <c:pt idx="5">
                  <c:v>35.726840557181276</c:v>
                </c:pt>
                <c:pt idx="6">
                  <c:v>-5.8866128743103356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6.6371431622712356</c:v>
                </c:pt>
                <c:pt idx="1">
                  <c:v>7.6843189668658409</c:v>
                </c:pt>
                <c:pt idx="2">
                  <c:v>24.818293034034895</c:v>
                </c:pt>
                <c:pt idx="3">
                  <c:v>21.620889911568991</c:v>
                </c:pt>
                <c:pt idx="4">
                  <c:v>17.18856002819793</c:v>
                </c:pt>
                <c:pt idx="5">
                  <c:v>0.15119249958106623</c:v>
                </c:pt>
                <c:pt idx="6">
                  <c:v>56.712941594371365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-3.0105985142688882</c:v>
                </c:pt>
                <c:pt idx="1">
                  <c:v>-1.5839648260481396</c:v>
                </c:pt>
                <c:pt idx="2">
                  <c:v>-5.7296552641628269</c:v>
                </c:pt>
                <c:pt idx="3">
                  <c:v>-11.997610827640834</c:v>
                </c:pt>
                <c:pt idx="4">
                  <c:v>-13.170939687695677</c:v>
                </c:pt>
                <c:pt idx="5">
                  <c:v>-10.489014265811734</c:v>
                </c:pt>
                <c:pt idx="6">
                  <c:v>16.49998460734982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3.4641508640039902</c:v>
                </c:pt>
                <c:pt idx="1">
                  <c:v>13.538690251805814</c:v>
                </c:pt>
                <c:pt idx="2">
                  <c:v>-13.37071830753041</c:v>
                </c:pt>
                <c:pt idx="3">
                  <c:v>4.2584794715467078</c:v>
                </c:pt>
                <c:pt idx="4">
                  <c:v>6.3694218790622994</c:v>
                </c:pt>
                <c:pt idx="5">
                  <c:v>-1.8278416714799819</c:v>
                </c:pt>
                <c:pt idx="6">
                  <c:v>44.227041043472163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17.296826450524041</c:v>
                </c:pt>
                <c:pt idx="1">
                  <c:v>27.019548969423031</c:v>
                </c:pt>
                <c:pt idx="2">
                  <c:v>26.796152946866219</c:v>
                </c:pt>
                <c:pt idx="3">
                  <c:v>59.096396095454594</c:v>
                </c:pt>
                <c:pt idx="4">
                  <c:v>42.274368545003533</c:v>
                </c:pt>
                <c:pt idx="5">
                  <c:v>-4.0157555821459496</c:v>
                </c:pt>
                <c:pt idx="6">
                  <c:v>-42.629578896224338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-2.3850847157818817</c:v>
                </c:pt>
                <c:pt idx="1">
                  <c:v>-8.7289683870186696</c:v>
                </c:pt>
                <c:pt idx="2">
                  <c:v>-11.259972025681773</c:v>
                </c:pt>
                <c:pt idx="3">
                  <c:v>-1.1330923697727489</c:v>
                </c:pt>
                <c:pt idx="4">
                  <c:v>-18.58934973379521</c:v>
                </c:pt>
                <c:pt idx="5">
                  <c:v>-3.0506991466080864</c:v>
                </c:pt>
                <c:pt idx="6">
                  <c:v>28.884414937542925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17.645255789668461</c:v>
                </c:pt>
                <c:pt idx="1">
                  <c:v>25.191677198562662</c:v>
                </c:pt>
                <c:pt idx="2">
                  <c:v>-9.291728264799902</c:v>
                </c:pt>
                <c:pt idx="3">
                  <c:v>-2.9136438249637466</c:v>
                </c:pt>
                <c:pt idx="4">
                  <c:v>21.533235324355005</c:v>
                </c:pt>
                <c:pt idx="5">
                  <c:v>15.492180003027091</c:v>
                </c:pt>
                <c:pt idx="6">
                  <c:v>-28.717807870519962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47.367492396705522</c:v>
                </c:pt>
                <c:pt idx="1">
                  <c:v>32.407289242645078</c:v>
                </c:pt>
                <c:pt idx="2">
                  <c:v>66.559922746008127</c:v>
                </c:pt>
                <c:pt idx="3">
                  <c:v>-4.1311640891269645</c:v>
                </c:pt>
                <c:pt idx="4">
                  <c:v>3.0350688243335693</c:v>
                </c:pt>
                <c:pt idx="5">
                  <c:v>53.515051662807586</c:v>
                </c:pt>
                <c:pt idx="6">
                  <c:v>43.508381306809198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245440"/>
        <c:axId val="203246976"/>
      </c:lineChart>
      <c:catAx>
        <c:axId val="203245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3246976"/>
        <c:crossesAt val="-130"/>
        <c:auto val="1"/>
        <c:lblAlgn val="ctr"/>
        <c:lblOffset val="100"/>
        <c:tickLblSkip val="1"/>
        <c:noMultiLvlLbl val="0"/>
      </c:catAx>
      <c:valAx>
        <c:axId val="2032469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24544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19.896780828425111</c:v>
                </c:pt>
                <c:pt idx="1">
                  <c:v>25.721513055324184</c:v>
                </c:pt>
                <c:pt idx="2">
                  <c:v>25.437012184848186</c:v>
                </c:pt>
                <c:pt idx="3">
                  <c:v>14.211104234319473</c:v>
                </c:pt>
                <c:pt idx="4">
                  <c:v>24.247522664799597</c:v>
                </c:pt>
                <c:pt idx="5">
                  <c:v>1.8597213541038022</c:v>
                </c:pt>
                <c:pt idx="6">
                  <c:v>-0.93801511273570459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-22.713293259681333</c:v>
                </c:pt>
                <c:pt idx="1">
                  <c:v>5.4273565801075483</c:v>
                </c:pt>
                <c:pt idx="2">
                  <c:v>-17.690524863114039</c:v>
                </c:pt>
                <c:pt idx="3">
                  <c:v>33.228317601864461</c:v>
                </c:pt>
                <c:pt idx="4">
                  <c:v>4.1953527608111649</c:v>
                </c:pt>
                <c:pt idx="5">
                  <c:v>13.864230194069325</c:v>
                </c:pt>
                <c:pt idx="6">
                  <c:v>31.155050382942228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40.781113583220808</c:v>
                </c:pt>
                <c:pt idx="1">
                  <c:v>38.951307135317705</c:v>
                </c:pt>
                <c:pt idx="2">
                  <c:v>18.310232158860217</c:v>
                </c:pt>
                <c:pt idx="3">
                  <c:v>38.282377331194184</c:v>
                </c:pt>
                <c:pt idx="4">
                  <c:v>34.134280699278669</c:v>
                </c:pt>
                <c:pt idx="5">
                  <c:v>27.904867959580347</c:v>
                </c:pt>
                <c:pt idx="6">
                  <c:v>48.909014204664672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403648"/>
        <c:axId val="203405184"/>
      </c:lineChart>
      <c:catAx>
        <c:axId val="2034036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3405184"/>
        <c:crossesAt val="-130"/>
        <c:auto val="1"/>
        <c:lblAlgn val="ctr"/>
        <c:lblOffset val="100"/>
        <c:tickLblSkip val="1"/>
        <c:noMultiLvlLbl val="0"/>
      </c:catAx>
      <c:valAx>
        <c:axId val="20340518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40364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42.883804735865247</c:v>
                </c:pt>
                <c:pt idx="1">
                  <c:v>44.700761022285192</c:v>
                </c:pt>
                <c:pt idx="2">
                  <c:v>41.205362368110947</c:v>
                </c:pt>
                <c:pt idx="3">
                  <c:v>11.38307331434781</c:v>
                </c:pt>
                <c:pt idx="4">
                  <c:v>39.324922887004632</c:v>
                </c:pt>
                <c:pt idx="5">
                  <c:v>24.366654701824469</c:v>
                </c:pt>
                <c:pt idx="6">
                  <c:v>-62.621964115296073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9.0093819311245973</c:v>
                </c:pt>
                <c:pt idx="1">
                  <c:v>-17.305553542137503</c:v>
                </c:pt>
                <c:pt idx="2">
                  <c:v>1.0623467182844775</c:v>
                </c:pt>
                <c:pt idx="3">
                  <c:v>-14.913412361604868</c:v>
                </c:pt>
                <c:pt idx="4">
                  <c:v>6.8589513109165861</c:v>
                </c:pt>
                <c:pt idx="5">
                  <c:v>-12.405123444429949</c:v>
                </c:pt>
                <c:pt idx="6">
                  <c:v>-59.506766418732234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-22.857124015604626</c:v>
                </c:pt>
                <c:pt idx="1">
                  <c:v>-27.271723682159823</c:v>
                </c:pt>
                <c:pt idx="2">
                  <c:v>-23.066020065542414</c:v>
                </c:pt>
                <c:pt idx="3">
                  <c:v>-60.148122784080286</c:v>
                </c:pt>
                <c:pt idx="4">
                  <c:v>-35.028144194840358</c:v>
                </c:pt>
                <c:pt idx="5">
                  <c:v>-7.4765387396816321</c:v>
                </c:pt>
                <c:pt idx="6">
                  <c:v>-53.538267726406204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-28.802104574236822</c:v>
                </c:pt>
                <c:pt idx="1">
                  <c:v>-26.231307588985693</c:v>
                </c:pt>
                <c:pt idx="2">
                  <c:v>-1.6569191075564491</c:v>
                </c:pt>
                <c:pt idx="3">
                  <c:v>-42.986560967501909</c:v>
                </c:pt>
                <c:pt idx="4">
                  <c:v>-31.263160951698115</c:v>
                </c:pt>
                <c:pt idx="5">
                  <c:v>-13.113916143067732</c:v>
                </c:pt>
                <c:pt idx="6">
                  <c:v>33.131469527750063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-16.804670789338388</c:v>
                </c:pt>
                <c:pt idx="1">
                  <c:v>-26.717468101980884</c:v>
                </c:pt>
                <c:pt idx="2">
                  <c:v>-19.953282994689047</c:v>
                </c:pt>
                <c:pt idx="3">
                  <c:v>-44.218789555971966</c:v>
                </c:pt>
                <c:pt idx="4">
                  <c:v>-37.664818085186283</c:v>
                </c:pt>
                <c:pt idx="5">
                  <c:v>-7.1013679727075152</c:v>
                </c:pt>
                <c:pt idx="6">
                  <c:v>12.288202342484164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-10.276765658122894</c:v>
                </c:pt>
                <c:pt idx="1">
                  <c:v>-3.5197765631830431</c:v>
                </c:pt>
                <c:pt idx="2">
                  <c:v>-3.549359652992063</c:v>
                </c:pt>
                <c:pt idx="3">
                  <c:v>29.027556031104979</c:v>
                </c:pt>
                <c:pt idx="4">
                  <c:v>16.742063225581372</c:v>
                </c:pt>
                <c:pt idx="5">
                  <c:v>-9.7755873517792971</c:v>
                </c:pt>
                <c:pt idx="6">
                  <c:v>-1.8551415968313376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-5.5578860545041273</c:v>
                </c:pt>
                <c:pt idx="1">
                  <c:v>-7.9019008430475122</c:v>
                </c:pt>
                <c:pt idx="2">
                  <c:v>-29.434616568046469</c:v>
                </c:pt>
                <c:pt idx="3">
                  <c:v>-21.742268209569062</c:v>
                </c:pt>
                <c:pt idx="4">
                  <c:v>-9.3433274048351453</c:v>
                </c:pt>
                <c:pt idx="5">
                  <c:v>-27.228920666616244</c:v>
                </c:pt>
                <c:pt idx="6">
                  <c:v>-71.270686513345112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-21.795685107917475</c:v>
                </c:pt>
                <c:pt idx="1">
                  <c:v>2.5069300052794219</c:v>
                </c:pt>
                <c:pt idx="2">
                  <c:v>-15.799873423010389</c:v>
                </c:pt>
                <c:pt idx="3">
                  <c:v>44.885556133473024</c:v>
                </c:pt>
                <c:pt idx="4">
                  <c:v>6.6163763851856103</c:v>
                </c:pt>
                <c:pt idx="5">
                  <c:v>-21.917897646527383</c:v>
                </c:pt>
                <c:pt idx="6">
                  <c:v>33.766727871585118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-76.061189884428472</c:v>
                </c:pt>
                <c:pt idx="1">
                  <c:v>-91.8867694231662</c:v>
                </c:pt>
                <c:pt idx="2">
                  <c:v>-35.129340404437563</c:v>
                </c:pt>
                <c:pt idx="3">
                  <c:v>-51.685662381430525</c:v>
                </c:pt>
                <c:pt idx="4">
                  <c:v>-65.255114026044637</c:v>
                </c:pt>
                <c:pt idx="5">
                  <c:v>-43.61434222960488</c:v>
                </c:pt>
                <c:pt idx="6">
                  <c:v>-9.4035412854770168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-2.0414171235176117</c:v>
                </c:pt>
                <c:pt idx="1">
                  <c:v>-23.813594226389633</c:v>
                </c:pt>
                <c:pt idx="2">
                  <c:v>-19.003268113882736</c:v>
                </c:pt>
                <c:pt idx="3">
                  <c:v>-40.822045949748144</c:v>
                </c:pt>
                <c:pt idx="4">
                  <c:v>2.7546663919200531</c:v>
                </c:pt>
                <c:pt idx="5">
                  <c:v>15.347087332155477</c:v>
                </c:pt>
                <c:pt idx="6">
                  <c:v>-18.638743949360432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2.2819076277946841</c:v>
                </c:pt>
                <c:pt idx="1">
                  <c:v>2.8964265529372981</c:v>
                </c:pt>
                <c:pt idx="2">
                  <c:v>-12.39048333046796</c:v>
                </c:pt>
                <c:pt idx="3">
                  <c:v>-2.8394131279520796</c:v>
                </c:pt>
                <c:pt idx="4">
                  <c:v>9.7801617212736147</c:v>
                </c:pt>
                <c:pt idx="5">
                  <c:v>-1.5193734108113901</c:v>
                </c:pt>
                <c:pt idx="6">
                  <c:v>-22.964563330118331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-36.45166509481745</c:v>
                </c:pt>
                <c:pt idx="1">
                  <c:v>-27.591302749194423</c:v>
                </c:pt>
                <c:pt idx="2">
                  <c:v>-29.415948535417932</c:v>
                </c:pt>
                <c:pt idx="3">
                  <c:v>-43.080743233303593</c:v>
                </c:pt>
                <c:pt idx="4">
                  <c:v>-13.847467001432053</c:v>
                </c:pt>
                <c:pt idx="5">
                  <c:v>-32.088305099365037</c:v>
                </c:pt>
                <c:pt idx="6">
                  <c:v>-85.865664385998926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19.503306036270331</c:v>
                </c:pt>
                <c:pt idx="1">
                  <c:v>4.6936578096046491</c:v>
                </c:pt>
                <c:pt idx="2">
                  <c:v>12.770701748325941</c:v>
                </c:pt>
                <c:pt idx="3">
                  <c:v>-16.32200639930857</c:v>
                </c:pt>
                <c:pt idx="4">
                  <c:v>-2.0244416033009305</c:v>
                </c:pt>
                <c:pt idx="5">
                  <c:v>3.5423930660450864</c:v>
                </c:pt>
                <c:pt idx="6">
                  <c:v>27.904445885955386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-3.0957829753811619</c:v>
                </c:pt>
                <c:pt idx="1">
                  <c:v>-10.488685345325074</c:v>
                </c:pt>
                <c:pt idx="2">
                  <c:v>3.7434155987554036</c:v>
                </c:pt>
                <c:pt idx="3">
                  <c:v>-14.24280467971438</c:v>
                </c:pt>
                <c:pt idx="4">
                  <c:v>5.1091912736385598</c:v>
                </c:pt>
                <c:pt idx="5">
                  <c:v>31.878889891926796</c:v>
                </c:pt>
                <c:pt idx="6">
                  <c:v>1.3385011403624054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4.4169505671675475</c:v>
                </c:pt>
                <c:pt idx="1">
                  <c:v>4.2129392599519626</c:v>
                </c:pt>
                <c:pt idx="2">
                  <c:v>20.818616324916526</c:v>
                </c:pt>
                <c:pt idx="3">
                  <c:v>15.795166961339595</c:v>
                </c:pt>
                <c:pt idx="4">
                  <c:v>12.708267082032883</c:v>
                </c:pt>
                <c:pt idx="5">
                  <c:v>-3.6399179533954484</c:v>
                </c:pt>
                <c:pt idx="6">
                  <c:v>48.656193769643039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0.1912416156125156</c:v>
                </c:pt>
                <c:pt idx="1">
                  <c:v>-2.1910157833635986</c:v>
                </c:pt>
                <c:pt idx="2">
                  <c:v>-2.3946310561307369</c:v>
                </c:pt>
                <c:pt idx="3">
                  <c:v>-9.7008303945410503</c:v>
                </c:pt>
                <c:pt idx="4">
                  <c:v>-10.002508984400324</c:v>
                </c:pt>
                <c:pt idx="5">
                  <c:v>-8.8081842867513753</c:v>
                </c:pt>
                <c:pt idx="6">
                  <c:v>18.192349517720562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8.7330612064780286</c:v>
                </c:pt>
                <c:pt idx="1">
                  <c:v>16.910288497761005</c:v>
                </c:pt>
                <c:pt idx="2">
                  <c:v>-7.0416440136854925</c:v>
                </c:pt>
                <c:pt idx="3">
                  <c:v>6.8788524095274735</c:v>
                </c:pt>
                <c:pt idx="4">
                  <c:v>13.476164671454169</c:v>
                </c:pt>
                <c:pt idx="5">
                  <c:v>6.3262689093713087</c:v>
                </c:pt>
                <c:pt idx="6">
                  <c:v>41.48129150133505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15.856729627320661</c:v>
                </c:pt>
                <c:pt idx="1">
                  <c:v>22.424032057285128</c:v>
                </c:pt>
                <c:pt idx="2">
                  <c:v>22.20927212239317</c:v>
                </c:pt>
                <c:pt idx="3">
                  <c:v>51.24364083295189</c:v>
                </c:pt>
                <c:pt idx="4">
                  <c:v>39.723341649442652</c:v>
                </c:pt>
                <c:pt idx="5">
                  <c:v>-6.244113905796115</c:v>
                </c:pt>
                <c:pt idx="6">
                  <c:v>-42.503076686911967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-3.1322287337491477</c:v>
                </c:pt>
                <c:pt idx="1">
                  <c:v>-3.6595592951595393</c:v>
                </c:pt>
                <c:pt idx="2">
                  <c:v>-8.4833809769465542</c:v>
                </c:pt>
                <c:pt idx="3">
                  <c:v>-5.6766579478708765</c:v>
                </c:pt>
                <c:pt idx="4">
                  <c:v>-17.306616973692545</c:v>
                </c:pt>
                <c:pt idx="5">
                  <c:v>3.0547632263200546</c:v>
                </c:pt>
                <c:pt idx="6">
                  <c:v>28.657780637731936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12.175904002176017</c:v>
                </c:pt>
                <c:pt idx="1">
                  <c:v>22.170188607798814</c:v>
                </c:pt>
                <c:pt idx="2">
                  <c:v>-18.684576402954054</c:v>
                </c:pt>
                <c:pt idx="3">
                  <c:v>-12.282752872436527</c:v>
                </c:pt>
                <c:pt idx="4">
                  <c:v>13.203576548726764</c:v>
                </c:pt>
                <c:pt idx="5">
                  <c:v>13.375562661898591</c:v>
                </c:pt>
                <c:pt idx="6">
                  <c:v>-36.952815087373466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51.413120753338951</c:v>
                </c:pt>
                <c:pt idx="1">
                  <c:v>28.830590713084252</c:v>
                </c:pt>
                <c:pt idx="2">
                  <c:v>65.16185355297084</c:v>
                </c:pt>
                <c:pt idx="3">
                  <c:v>3.833331284167921</c:v>
                </c:pt>
                <c:pt idx="4">
                  <c:v>6.8480301966901251</c:v>
                </c:pt>
                <c:pt idx="5">
                  <c:v>53.77366461935938</c:v>
                </c:pt>
                <c:pt idx="6">
                  <c:v>47.539156111666067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402496"/>
        <c:axId val="189420672"/>
      </c:lineChart>
      <c:catAx>
        <c:axId val="1894024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89420672"/>
        <c:crossesAt val="-130"/>
        <c:auto val="1"/>
        <c:lblAlgn val="ctr"/>
        <c:lblOffset val="100"/>
        <c:tickLblSkip val="1"/>
        <c:noMultiLvlLbl val="0"/>
      </c:catAx>
      <c:valAx>
        <c:axId val="18942067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894024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Plan1!$B$2:$B$7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Plan1!$C$2:$C$7</c:f>
              <c:numCache>
                <c:formatCode>0.0</c:formatCode>
                <c:ptCount val="6"/>
                <c:pt idx="0">
                  <c:v>144.57178320570893</c:v>
                </c:pt>
                <c:pt idx="1">
                  <c:v>154.10411756273587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Plan1!$D$2:$D$7</c:f>
              <c:numCache>
                <c:formatCode>0.0</c:formatCode>
                <c:ptCount val="6"/>
                <c:pt idx="0">
                  <c:v>96.070830680149385</c:v>
                </c:pt>
                <c:pt idx="1">
                  <c:v>94.948181124262049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Plan1!$E$2:$E$7</c:f>
              <c:numCache>
                <c:formatCode>0.0</c:formatCode>
                <c:ptCount val="6"/>
                <c:pt idx="0">
                  <c:v>75.895497082228033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Plan1!$F$2:$F$7</c:f>
              <c:numCache>
                <c:formatCode>0.0</c:formatCode>
                <c:ptCount val="6"/>
                <c:pt idx="0">
                  <c:v>79.532367974707284</c:v>
                </c:pt>
                <c:pt idx="1">
                  <c:v>80.273695919595696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Plan1!$G$2:$G$7</c:f>
              <c:numCache>
                <c:formatCode>0.0</c:formatCode>
                <c:ptCount val="6"/>
                <c:pt idx="0">
                  <c:v>80.082021128508998</c:v>
                </c:pt>
                <c:pt idx="1">
                  <c:v>81.076077422578948</c:v>
                </c:pt>
                <c:pt idx="2">
                  <c:v>0</c:v>
                </c:pt>
                <c:pt idx="3">
                  <c:v>62.09430492746548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Plan1!$H$2:$H$7</c:f>
              <c:numCache>
                <c:formatCode>0.0</c:formatCode>
                <c:ptCount val="6"/>
                <c:pt idx="0">
                  <c:v>97.696532724757247</c:v>
                </c:pt>
                <c:pt idx="1">
                  <c:v>91.75490752745074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Plan1!$I$2:$I$7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Plan1!$J$2:$J$7</c:f>
              <c:numCache>
                <c:formatCode>0.0</c:formatCode>
                <c:ptCount val="6"/>
                <c:pt idx="0">
                  <c:v>86.76852517048782</c:v>
                </c:pt>
                <c:pt idx="1">
                  <c:v>85.835701311008989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Plan1!$K$2:$K$7</c:f>
              <c:numCache>
                <c:formatCode>0.0</c:formatCode>
                <c:ptCount val="6"/>
                <c:pt idx="0">
                  <c:v>94.118554453255754</c:v>
                </c:pt>
                <c:pt idx="1">
                  <c:v>94.598504735222505</c:v>
                </c:pt>
                <c:pt idx="2">
                  <c:v>81.496371538145581</c:v>
                </c:pt>
                <c:pt idx="3">
                  <c:v>96.045434224483799</c:v>
                </c:pt>
                <c:pt idx="4">
                  <c:v>86.229401365039621</c:v>
                </c:pt>
                <c:pt idx="5">
                  <c:v>129.67328406365607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Plan1!$L$2:$L$7</c:f>
              <c:numCache>
                <c:formatCode>0.0</c:formatCode>
                <c:ptCount val="6"/>
                <c:pt idx="0">
                  <c:v>50.783979637166823</c:v>
                </c:pt>
                <c:pt idx="1">
                  <c:v>54.383237594442434</c:v>
                </c:pt>
                <c:pt idx="2">
                  <c:v>0</c:v>
                </c:pt>
                <c:pt idx="3">
                  <c:v>47.308500181771159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Plan1!$M$2:$M$7</c:f>
              <c:numCache>
                <c:formatCode>0.0</c:formatCode>
                <c:ptCount val="6"/>
                <c:pt idx="0">
                  <c:v>88.263062036958758</c:v>
                </c:pt>
                <c:pt idx="1">
                  <c:v>85.682837312399471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Plan1!$N$2:$N$7</c:f>
              <c:numCache>
                <c:formatCode>0.0</c:formatCode>
                <c:ptCount val="6"/>
                <c:pt idx="0">
                  <c:v>99.459308792066139</c:v>
                </c:pt>
                <c:pt idx="1">
                  <c:v>95.191909669034018</c:v>
                </c:pt>
                <c:pt idx="2">
                  <c:v>0</c:v>
                </c:pt>
                <c:pt idx="3">
                  <c:v>128.87391903108926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Plan1!$O$2:$O$7</c:f>
              <c:numCache>
                <c:formatCode>0.0</c:formatCode>
                <c:ptCount val="6"/>
                <c:pt idx="0">
                  <c:v>71.936648234600355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Plan1!$P$2:$P$7</c:f>
              <c:numCache>
                <c:formatCode>0.0</c:formatCode>
                <c:ptCount val="6"/>
                <c:pt idx="0">
                  <c:v>109.98100447883969</c:v>
                </c:pt>
                <c:pt idx="1">
                  <c:v>115.15697249513208</c:v>
                </c:pt>
                <c:pt idx="2">
                  <c:v>0</c:v>
                </c:pt>
                <c:pt idx="3">
                  <c:v>107.84546828210122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Plan1!$Q$2:$Q$7</c:f>
              <c:numCache>
                <c:formatCode>0.0</c:formatCode>
                <c:ptCount val="6"/>
                <c:pt idx="0">
                  <c:v>97.914063901064239</c:v>
                </c:pt>
                <c:pt idx="1">
                  <c:v>99.492524741722875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Plan1!$R$2:$R$7</c:f>
              <c:numCache>
                <c:formatCode>0.0</c:formatCode>
                <c:ptCount val="6"/>
                <c:pt idx="0">
                  <c:v>109.2475846210091</c:v>
                </c:pt>
                <c:pt idx="1">
                  <c:v>114.88032014942317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Plan1!$S$2:$S$7</c:f>
              <c:numCache>
                <c:formatCode>0.0</c:formatCode>
                <c:ptCount val="6"/>
                <c:pt idx="0">
                  <c:v>97.589748270752182</c:v>
                </c:pt>
                <c:pt idx="1">
                  <c:v>84.838895657664395</c:v>
                </c:pt>
                <c:pt idx="2">
                  <c:v>113.86810488254895</c:v>
                </c:pt>
                <c:pt idx="3">
                  <c:v>160.900573004607</c:v>
                </c:pt>
                <c:pt idx="4">
                  <c:v>123.43344963587164</c:v>
                </c:pt>
                <c:pt idx="5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Plan1!$T$2:$T$7</c:f>
              <c:numCache>
                <c:formatCode>0.0</c:formatCode>
                <c:ptCount val="6"/>
                <c:pt idx="0">
                  <c:v>109.61302168471055</c:v>
                </c:pt>
                <c:pt idx="1">
                  <c:v>101.0422728013519</c:v>
                </c:pt>
                <c:pt idx="2">
                  <c:v>120.08784221786406</c:v>
                </c:pt>
                <c:pt idx="3">
                  <c:v>134.11168802397214</c:v>
                </c:pt>
                <c:pt idx="4">
                  <c:v>191.1632859128415</c:v>
                </c:pt>
                <c:pt idx="5">
                  <c:v>0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Plan1!$U$2:$U$7</c:f>
              <c:numCache>
                <c:formatCode>0.0</c:formatCode>
                <c:ptCount val="6"/>
                <c:pt idx="0">
                  <c:v>122.52244789975779</c:v>
                </c:pt>
                <c:pt idx="1">
                  <c:v>117.53583213686522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Plan1!$V$2:$V$7</c:f>
              <c:numCache>
                <c:formatCode>0.0</c:formatCode>
                <c:ptCount val="6"/>
                <c:pt idx="0">
                  <c:v>95.944979567159592</c:v>
                </c:pt>
                <c:pt idx="1">
                  <c:v>81.227625561417767</c:v>
                </c:pt>
                <c:pt idx="2">
                  <c:v>0</c:v>
                </c:pt>
                <c:pt idx="3">
                  <c:v>0</c:v>
                </c:pt>
                <c:pt idx="4">
                  <c:v>147.05889592450677</c:v>
                </c:pt>
                <c:pt idx="5">
                  <c:v>0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Plan1!$W$2:$W$7</c:f>
              <c:numCache>
                <c:formatCode>0.0</c:formatCode>
                <c:ptCount val="6"/>
                <c:pt idx="0">
                  <c:v>107.36474075897573</c:v>
                </c:pt>
                <c:pt idx="1">
                  <c:v>106.47209336698629</c:v>
                </c:pt>
                <c:pt idx="2">
                  <c:v>0</c:v>
                </c:pt>
                <c:pt idx="3">
                  <c:v>136.38150691319277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Plan1!$X$2:$X$7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Plan1!$Y$2:$Y$7</c:f>
              <c:numCache>
                <c:formatCode>0.0</c:formatCode>
                <c:ptCount val="6"/>
                <c:pt idx="0">
                  <c:v>150.611152669604</c:v>
                </c:pt>
                <c:pt idx="1">
                  <c:v>144.69321587589462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762304"/>
        <c:axId val="203784576"/>
      </c:lineChart>
      <c:catAx>
        <c:axId val="2037623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3784576"/>
        <c:crossesAt val="0"/>
        <c:auto val="1"/>
        <c:lblAlgn val="ctr"/>
        <c:lblOffset val="100"/>
        <c:tickLblSkip val="1"/>
        <c:noMultiLvlLbl val="0"/>
      </c:catAx>
      <c:valAx>
        <c:axId val="203784576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762304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Plan1!$B$2:$B$4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Plan1!$C$2:$C$4</c:f>
              <c:numCache>
                <c:formatCode>0.0</c:formatCode>
                <c:ptCount val="3"/>
                <c:pt idx="0">
                  <c:v>144.57178320570893</c:v>
                </c:pt>
                <c:pt idx="1">
                  <c:v>154.10411756273587</c:v>
                </c:pt>
                <c:pt idx="2">
                  <c:v>79.835845011761535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Plan1!$D$2:$D$4</c:f>
              <c:numCache>
                <c:formatCode>0.0</c:formatCode>
                <c:ptCount val="3"/>
                <c:pt idx="0">
                  <c:v>96.070830680149385</c:v>
                </c:pt>
                <c:pt idx="1">
                  <c:v>94.948181124262049</c:v>
                </c:pt>
                <c:pt idx="2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Plan1!$E$2:$E$4</c:f>
              <c:numCache>
                <c:formatCode>0.0</c:formatCode>
                <c:ptCount val="3"/>
                <c:pt idx="0">
                  <c:v>75.895497082228033</c:v>
                </c:pt>
                <c:pt idx="1">
                  <c:v>0</c:v>
                </c:pt>
                <c:pt idx="2">
                  <c:v>72.276437592915627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Plan1!$F$2:$F$4</c:f>
              <c:numCache>
                <c:formatCode>0.0</c:formatCode>
                <c:ptCount val="3"/>
                <c:pt idx="0">
                  <c:v>79.532367974707284</c:v>
                </c:pt>
                <c:pt idx="1">
                  <c:v>80.273695919595696</c:v>
                </c:pt>
                <c:pt idx="2">
                  <c:v>76.538724640971751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Plan1!$G$2:$G$4</c:f>
              <c:numCache>
                <c:formatCode>0.0</c:formatCode>
                <c:ptCount val="3"/>
                <c:pt idx="0">
                  <c:v>80.082021128508998</c:v>
                </c:pt>
                <c:pt idx="1">
                  <c:v>81.076077422578948</c:v>
                </c:pt>
                <c:pt idx="2">
                  <c:v>73.211428853761291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Plan1!$H$2:$H$4</c:f>
              <c:numCache>
                <c:formatCode>0.0</c:formatCode>
                <c:ptCount val="3"/>
                <c:pt idx="0">
                  <c:v>97.696532724757247</c:v>
                </c:pt>
                <c:pt idx="1">
                  <c:v>91.75490752745074</c:v>
                </c:pt>
                <c:pt idx="2">
                  <c:v>115.62584787060115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Plan1!$I$2:$I$4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Plan1!$J$2:$J$4</c:f>
              <c:numCache>
                <c:formatCode>0.0</c:formatCode>
                <c:ptCount val="3"/>
                <c:pt idx="0">
                  <c:v>86.76852517048782</c:v>
                </c:pt>
                <c:pt idx="1">
                  <c:v>85.835701311008989</c:v>
                </c:pt>
                <c:pt idx="2">
                  <c:v>91.429903320781733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Plan1!$K$2:$K$4</c:f>
              <c:numCache>
                <c:formatCode>0.0</c:formatCode>
                <c:ptCount val="3"/>
                <c:pt idx="0">
                  <c:v>94.118554453255754</c:v>
                </c:pt>
                <c:pt idx="1">
                  <c:v>94.598504735222505</c:v>
                </c:pt>
                <c:pt idx="2">
                  <c:v>91.854182071399819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Plan1!$L$2:$L$4</c:f>
              <c:numCache>
                <c:formatCode>0.0</c:formatCode>
                <c:ptCount val="3"/>
                <c:pt idx="0">
                  <c:v>50.783979637166823</c:v>
                </c:pt>
                <c:pt idx="1">
                  <c:v>54.383237594442434</c:v>
                </c:pt>
                <c:pt idx="2">
                  <c:v>41.890238108527377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Plan1!$M$2:$M$4</c:f>
              <c:numCache>
                <c:formatCode>0.0</c:formatCode>
                <c:ptCount val="3"/>
                <c:pt idx="0">
                  <c:v>88.263062036958758</c:v>
                </c:pt>
                <c:pt idx="1">
                  <c:v>85.682837312399471</c:v>
                </c:pt>
                <c:pt idx="2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Plan1!$N$2:$N$4</c:f>
              <c:numCache>
                <c:formatCode>0.0</c:formatCode>
                <c:ptCount val="3"/>
                <c:pt idx="0">
                  <c:v>99.459308792066139</c:v>
                </c:pt>
                <c:pt idx="1">
                  <c:v>95.191909669034018</c:v>
                </c:pt>
                <c:pt idx="2">
                  <c:v>116.03441336643307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Plan1!$O$2:$O$4</c:f>
              <c:numCache>
                <c:formatCode>0.0</c:formatCode>
                <c:ptCount val="3"/>
                <c:pt idx="0">
                  <c:v>71.936648234600355</c:v>
                </c:pt>
                <c:pt idx="1">
                  <c:v>0</c:v>
                </c:pt>
                <c:pt idx="2">
                  <c:v>72.243411066033374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Plan1!$P$2:$P$4</c:f>
              <c:numCache>
                <c:formatCode>0.0</c:formatCode>
                <c:ptCount val="3"/>
                <c:pt idx="0">
                  <c:v>109.98100447883969</c:v>
                </c:pt>
                <c:pt idx="1">
                  <c:v>115.15697249513208</c:v>
                </c:pt>
                <c:pt idx="2">
                  <c:v>98.754569662952676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Plan1!$Q$2:$Q$4</c:f>
              <c:numCache>
                <c:formatCode>0.0</c:formatCode>
                <c:ptCount val="3"/>
                <c:pt idx="0">
                  <c:v>97.914063901064239</c:v>
                </c:pt>
                <c:pt idx="1">
                  <c:v>99.492524741722875</c:v>
                </c:pt>
                <c:pt idx="2">
                  <c:v>89.875879299568439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Plan1!$R$2:$R$4</c:f>
              <c:numCache>
                <c:formatCode>0.0</c:formatCode>
                <c:ptCount val="3"/>
                <c:pt idx="0">
                  <c:v>109.2475846210091</c:v>
                </c:pt>
                <c:pt idx="1">
                  <c:v>114.88032014942317</c:v>
                </c:pt>
                <c:pt idx="2">
                  <c:v>72.251605693642588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Plan1!$S$2:$S$4</c:f>
              <c:numCache>
                <c:formatCode>0.0</c:formatCode>
                <c:ptCount val="3"/>
                <c:pt idx="0">
                  <c:v>97.589748270752182</c:v>
                </c:pt>
                <c:pt idx="1">
                  <c:v>84.838895657664395</c:v>
                </c:pt>
                <c:pt idx="2">
                  <c:v>112.8701165494027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Plan1!$T$2:$T$4</c:f>
              <c:numCache>
                <c:formatCode>0.0</c:formatCode>
                <c:ptCount val="3"/>
                <c:pt idx="0">
                  <c:v>109.61302168471055</c:v>
                </c:pt>
                <c:pt idx="1">
                  <c:v>101.0422728013519</c:v>
                </c:pt>
                <c:pt idx="2">
                  <c:v>125.99735360985471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Plan1!$U$2:$U$4</c:f>
              <c:numCache>
                <c:formatCode>0.0</c:formatCode>
                <c:ptCount val="3"/>
                <c:pt idx="0">
                  <c:v>122.52244789975779</c:v>
                </c:pt>
                <c:pt idx="1">
                  <c:v>117.53583213686522</c:v>
                </c:pt>
                <c:pt idx="2">
                  <c:v>140.36965676289913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Plan1!$V$2:$V$4</c:f>
              <c:numCache>
                <c:formatCode>0.0</c:formatCode>
                <c:ptCount val="3"/>
                <c:pt idx="0">
                  <c:v>95.944979567159592</c:v>
                </c:pt>
                <c:pt idx="1">
                  <c:v>81.227625561417767</c:v>
                </c:pt>
                <c:pt idx="2">
                  <c:v>122.96711056334514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Plan1!$W$2:$W$4</c:f>
              <c:numCache>
                <c:formatCode>0.0</c:formatCode>
                <c:ptCount val="3"/>
                <c:pt idx="0">
                  <c:v>107.36474075897573</c:v>
                </c:pt>
                <c:pt idx="1">
                  <c:v>106.47209336698629</c:v>
                </c:pt>
                <c:pt idx="2">
                  <c:v>111.20434321140635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Plan1!$X$2:$X$4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Plan1!$Y$2:$Y$4</c:f>
              <c:numCache>
                <c:formatCode>0.0</c:formatCode>
                <c:ptCount val="3"/>
                <c:pt idx="0">
                  <c:v>150.611152669604</c:v>
                </c:pt>
                <c:pt idx="1">
                  <c:v>144.69321587589462</c:v>
                </c:pt>
                <c:pt idx="2">
                  <c:v>163.46198775339445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055296"/>
        <c:axId val="204056832"/>
      </c:lineChart>
      <c:catAx>
        <c:axId val="2040552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4056832"/>
        <c:crossesAt val="0"/>
        <c:auto val="1"/>
        <c:lblAlgn val="ctr"/>
        <c:lblOffset val="100"/>
        <c:tickLblSkip val="1"/>
        <c:noMultiLvlLbl val="0"/>
      </c:catAx>
      <c:valAx>
        <c:axId val="204056832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4055296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0</c:v>
                </c:pt>
                <c:pt idx="2">
                  <c:v>138.9475217631624</c:v>
                </c:pt>
                <c:pt idx="3">
                  <c:v>151.33119874918862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0</c:v>
                </c:pt>
                <c:pt idx="2">
                  <c:v>98.767288249502911</c:v>
                </c:pt>
                <c:pt idx="3">
                  <c:v>73.676408752385186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0</c:v>
                </c:pt>
                <c:pt idx="2">
                  <c:v>77.414708346969874</c:v>
                </c:pt>
                <c:pt idx="3">
                  <c:v>86.629389471919467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70.125306098976296</c:v>
                </c:pt>
                <c:pt idx="2">
                  <c:v>77.938830682954205</c:v>
                </c:pt>
                <c:pt idx="3">
                  <c:v>89.945038398984593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111.15849476846064</c:v>
                </c:pt>
                <c:pt idx="2">
                  <c:v>89.267498286693481</c:v>
                </c:pt>
                <c:pt idx="3">
                  <c:v>95.452907604342144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84.995991128044579</c:v>
                </c:pt>
                <c:pt idx="2">
                  <c:v>76.68085267225932</c:v>
                </c:pt>
                <c:pt idx="3">
                  <c:v>97.208906609726426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121.34570245728813</c:v>
                </c:pt>
                <c:pt idx="2">
                  <c:v>80.849830526548914</c:v>
                </c:pt>
                <c:pt idx="3">
                  <c:v>95.03398038797647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83.581493126560034</c:v>
                </c:pt>
                <c:pt idx="2">
                  <c:v>35.626566263998996</c:v>
                </c:pt>
                <c:pt idx="3">
                  <c:v>39.307156981127825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88.430645638819399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93.224957017128375</c:v>
                </c:pt>
                <c:pt idx="2">
                  <c:v>107.82086864488241</c:v>
                </c:pt>
                <c:pt idx="3">
                  <c:v>94.714016465250737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66.87975161847929</c:v>
                </c:pt>
                <c:pt idx="3">
                  <c:v>79.687485251203469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97.131660342616712</c:v>
                </c:pt>
                <c:pt idx="3">
                  <c:v>123.00450654670256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129.8111313781022</c:v>
                </c:pt>
                <c:pt idx="3">
                  <c:v>82.516389540573172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136.17675951849745</c:v>
                </c:pt>
                <c:pt idx="2">
                  <c:v>95.04452096874806</c:v>
                </c:pt>
                <c:pt idx="3">
                  <c:v>103.51274878127464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86.989499919157922</c:v>
                </c:pt>
                <c:pt idx="2">
                  <c:v>108.38451406551171</c:v>
                </c:pt>
                <c:pt idx="3">
                  <c:v>91.95032531625877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116.98807744044335</c:v>
                </c:pt>
                <c:pt idx="2">
                  <c:v>102.58461324564865</c:v>
                </c:pt>
                <c:pt idx="3">
                  <c:v>113.37299045301108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107.21074364450631</c:v>
                </c:pt>
                <c:pt idx="2">
                  <c:v>115.52793257124871</c:v>
                </c:pt>
                <c:pt idx="3">
                  <c:v>155.75184384150413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102.61742098614263</c:v>
                </c:pt>
                <c:pt idx="2">
                  <c:v>92.248446237242035</c:v>
                </c:pt>
                <c:pt idx="3">
                  <c:v>97.869999431049365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102.06888237720715</c:v>
                </c:pt>
                <c:pt idx="2">
                  <c:v>104.09313964072824</c:v>
                </c:pt>
                <c:pt idx="3">
                  <c:v>117.77905090059122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167.45665723042865</c:v>
                </c:pt>
                <c:pt idx="2">
                  <c:v>142.08064472992797</c:v>
                </c:pt>
                <c:pt idx="3">
                  <c:v>157.38181170561822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477952"/>
        <c:axId val="206496128"/>
      </c:lineChart>
      <c:catAx>
        <c:axId val="206477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6496128"/>
        <c:crossesAt val="0"/>
        <c:auto val="1"/>
        <c:lblAlgn val="ctr"/>
        <c:lblOffset val="100"/>
        <c:tickLblSkip val="1"/>
        <c:noMultiLvlLbl val="0"/>
      </c:catAx>
      <c:valAx>
        <c:axId val="206496128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477952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123.83368004282885</c:v>
                </c:pt>
                <c:pt idx="2">
                  <c:v>144.00399102366606</c:v>
                </c:pt>
                <c:pt idx="3">
                  <c:v>180.43124858666101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95.311035114819219</c:v>
                </c:pt>
                <c:pt idx="2">
                  <c:v>104.72696293496153</c:v>
                </c:pt>
                <c:pt idx="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65.661380155662656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62.468233535937422</c:v>
                </c:pt>
                <c:pt idx="2">
                  <c:v>97.414014832817927</c:v>
                </c:pt>
                <c:pt idx="3">
                  <c:v>71.403177680159246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66.750915064986344</c:v>
                </c:pt>
                <c:pt idx="2">
                  <c:v>81.176984261727412</c:v>
                </c:pt>
                <c:pt idx="3">
                  <c:v>95.661145315369794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83.892561199300971</c:v>
                </c:pt>
                <c:pt idx="2">
                  <c:v>91.433979837724465</c:v>
                </c:pt>
                <c:pt idx="3">
                  <c:v>114.56652446160437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89.883736208905447</c:v>
                </c:pt>
                <c:pt idx="2">
                  <c:v>90.147725344259229</c:v>
                </c:pt>
                <c:pt idx="3">
                  <c:v>78.572126876065013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94.665880560255431</c:v>
                </c:pt>
                <c:pt idx="2">
                  <c:v>101.96655450555483</c:v>
                </c:pt>
                <c:pt idx="3">
                  <c:v>82.485265770989898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31.629540964477204</c:v>
                </c:pt>
                <c:pt idx="2">
                  <c:v>67.94670735430833</c:v>
                </c:pt>
                <c:pt idx="3">
                  <c:v>49.664672153488922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0</c:v>
                </c:pt>
                <c:pt idx="2">
                  <c:v>0</c:v>
                </c:pt>
                <c:pt idx="3">
                  <c:v>106.59612451011782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93.304866992362591</c:v>
                </c:pt>
                <c:pt idx="2">
                  <c:v>97.051831570933558</c:v>
                </c:pt>
                <c:pt idx="3">
                  <c:v>109.23308579280591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89.434059593253835</c:v>
                </c:pt>
                <c:pt idx="3">
                  <c:v>61.489295017475477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148.96906085384933</c:v>
                </c:pt>
                <c:pt idx="3">
                  <c:v>74.375018688019978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97.485771109784594</c:v>
                </c:pt>
                <c:pt idx="3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108.00128234258767</c:v>
                </c:pt>
                <c:pt idx="2">
                  <c:v>125.19133697210594</c:v>
                </c:pt>
                <c:pt idx="3">
                  <c:v>90.047149429666518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92.562456221432129</c:v>
                </c:pt>
                <c:pt idx="2">
                  <c:v>88.398237502608396</c:v>
                </c:pt>
                <c:pt idx="3">
                  <c:v>120.13796728683255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96.185466726227375</c:v>
                </c:pt>
                <c:pt idx="2">
                  <c:v>110.5854729363141</c:v>
                </c:pt>
                <c:pt idx="3">
                  <c:v>123.54307728309647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105.0664240312376</c:v>
                </c:pt>
                <c:pt idx="2">
                  <c:v>139.11530514612485</c:v>
                </c:pt>
                <c:pt idx="3">
                  <c:v>128.1846066755154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115.47932206352883</c:v>
                </c:pt>
                <c:pt idx="2">
                  <c:v>90.675807911296005</c:v>
                </c:pt>
                <c:pt idx="3">
                  <c:v>79.019041471927054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109.1201012245333</c:v>
                </c:pt>
                <c:pt idx="2">
                  <c:v>107.03237082873484</c:v>
                </c:pt>
                <c:pt idx="3">
                  <c:v>105.99735281974203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143.98655559027725</c:v>
                </c:pt>
                <c:pt idx="2">
                  <c:v>161.54899924721897</c:v>
                </c:pt>
                <c:pt idx="3">
                  <c:v>147.37081717732502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705408"/>
        <c:axId val="206706944"/>
      </c:lineChart>
      <c:catAx>
        <c:axId val="2067054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6706944"/>
        <c:crossesAt val="0"/>
        <c:auto val="1"/>
        <c:lblAlgn val="ctr"/>
        <c:lblOffset val="100"/>
        <c:tickLblSkip val="1"/>
        <c:noMultiLvlLbl val="0"/>
      </c:catAx>
      <c:valAx>
        <c:axId val="206706944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705408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Plan1!$B$2:$B$4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Plan1!$C$2:$C$4</c:f>
              <c:numCache>
                <c:formatCode>0.0</c:formatCode>
                <c:ptCount val="3"/>
                <c:pt idx="0">
                  <c:v>144.57178320570893</c:v>
                </c:pt>
                <c:pt idx="1">
                  <c:v>141.23882465948975</c:v>
                </c:pt>
                <c:pt idx="2">
                  <c:v>148.50542387961005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Plan1!$D$2:$D$4</c:f>
              <c:numCache>
                <c:formatCode>0.0</c:formatCode>
                <c:ptCount val="3"/>
                <c:pt idx="0">
                  <c:v>96.070830680149385</c:v>
                </c:pt>
                <c:pt idx="1">
                  <c:v>92.117517638985689</c:v>
                </c:pt>
                <c:pt idx="2">
                  <c:v>102.99806711132315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Plan1!$E$2:$E$4</c:f>
              <c:numCache>
                <c:formatCode>0.0</c:formatCode>
                <c:ptCount val="3"/>
                <c:pt idx="0">
                  <c:v>75.895497082228033</c:v>
                </c:pt>
                <c:pt idx="1">
                  <c:v>94.712178632002235</c:v>
                </c:pt>
                <c:pt idx="2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Plan1!$F$2:$F$4</c:f>
              <c:numCache>
                <c:formatCode>0.0</c:formatCode>
                <c:ptCount val="3"/>
                <c:pt idx="0">
                  <c:v>79.532367974707284</c:v>
                </c:pt>
                <c:pt idx="1">
                  <c:v>76.39023735907503</c:v>
                </c:pt>
                <c:pt idx="2">
                  <c:v>86.308853716300547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Plan1!$G$2:$G$4</c:f>
              <c:numCache>
                <c:formatCode>0.0</c:formatCode>
                <c:ptCount val="3"/>
                <c:pt idx="0">
                  <c:v>80.082021128508998</c:v>
                </c:pt>
                <c:pt idx="1">
                  <c:v>83.5577830994701</c:v>
                </c:pt>
                <c:pt idx="2">
                  <c:v>73.432467290995731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Plan1!$H$2:$H$4</c:f>
              <c:numCache>
                <c:formatCode>0.0</c:formatCode>
                <c:ptCount val="3"/>
                <c:pt idx="0">
                  <c:v>97.696532724757247</c:v>
                </c:pt>
                <c:pt idx="1">
                  <c:v>90.160200903415955</c:v>
                </c:pt>
                <c:pt idx="2">
                  <c:v>109.42629492053437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Plan1!$I$2:$I$4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Plan1!$J$2:$J$4</c:f>
              <c:numCache>
                <c:formatCode>0.0</c:formatCode>
                <c:ptCount val="3"/>
                <c:pt idx="0">
                  <c:v>86.76852517048782</c:v>
                </c:pt>
                <c:pt idx="1">
                  <c:v>89.552163961884986</c:v>
                </c:pt>
                <c:pt idx="2">
                  <c:v>82.389989917357326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Plan1!$K$2:$K$4</c:f>
              <c:numCache>
                <c:formatCode>0.0</c:formatCode>
                <c:ptCount val="3"/>
                <c:pt idx="0">
                  <c:v>94.118554453255754</c:v>
                </c:pt>
                <c:pt idx="1">
                  <c:v>89.96619925371067</c:v>
                </c:pt>
                <c:pt idx="2">
                  <c:v>101.54750021739281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Plan1!$L$2:$L$4</c:f>
              <c:numCache>
                <c:formatCode>0.0</c:formatCode>
                <c:ptCount val="3"/>
                <c:pt idx="0">
                  <c:v>50.783979637166823</c:v>
                </c:pt>
                <c:pt idx="1">
                  <c:v>53.792951496355592</c:v>
                </c:pt>
                <c:pt idx="2">
                  <c:v>44.346166852865345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Plan1!$M$2:$M$4</c:f>
              <c:numCache>
                <c:formatCode>0.0</c:formatCode>
                <c:ptCount val="3"/>
                <c:pt idx="0">
                  <c:v>88.263062036958758</c:v>
                </c:pt>
                <c:pt idx="1">
                  <c:v>89.505720719762422</c:v>
                </c:pt>
                <c:pt idx="2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Plan1!$N$2:$N$4</c:f>
              <c:numCache>
                <c:formatCode>0.0</c:formatCode>
                <c:ptCount val="3"/>
                <c:pt idx="0">
                  <c:v>99.459308792066139</c:v>
                </c:pt>
                <c:pt idx="1">
                  <c:v>96.710937806887159</c:v>
                </c:pt>
                <c:pt idx="2">
                  <c:v>104.6914762227639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Plan1!$O$2:$O$4</c:f>
              <c:numCache>
                <c:formatCode>0.0</c:formatCode>
                <c:ptCount val="3"/>
                <c:pt idx="0">
                  <c:v>71.936648234600355</c:v>
                </c:pt>
                <c:pt idx="1">
                  <c:v>72.383359769604141</c:v>
                </c:pt>
                <c:pt idx="2">
                  <c:v>71.186024728506823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Plan1!$P$2:$P$4</c:f>
              <c:numCache>
                <c:formatCode>0.0</c:formatCode>
                <c:ptCount val="3"/>
                <c:pt idx="0">
                  <c:v>109.98100447883969</c:v>
                </c:pt>
                <c:pt idx="1">
                  <c:v>109.50764182120503</c:v>
                </c:pt>
                <c:pt idx="2">
                  <c:v>111.68719936955252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Plan1!$Q$2:$Q$4</c:f>
              <c:numCache>
                <c:formatCode>0.0</c:formatCode>
                <c:ptCount val="3"/>
                <c:pt idx="0">
                  <c:v>97.914063901064239</c:v>
                </c:pt>
                <c:pt idx="1">
                  <c:v>89.953066527173704</c:v>
                </c:pt>
                <c:pt idx="2">
                  <c:v>111.80252075314954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Plan1!$R$2:$R$4</c:f>
              <c:numCache>
                <c:formatCode>0.0</c:formatCode>
                <c:ptCount val="3"/>
                <c:pt idx="0">
                  <c:v>109.2475846210091</c:v>
                </c:pt>
                <c:pt idx="1">
                  <c:v>116.47932559871195</c:v>
                </c:pt>
                <c:pt idx="2">
                  <c:v>94.247657981862147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Plan1!$S$2:$S$4</c:f>
              <c:numCache>
                <c:formatCode>0.0</c:formatCode>
                <c:ptCount val="3"/>
                <c:pt idx="0">
                  <c:v>97.589748270752182</c:v>
                </c:pt>
                <c:pt idx="1">
                  <c:v>93.512974787351141</c:v>
                </c:pt>
                <c:pt idx="2">
                  <c:v>104.3650737849152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Plan1!$T$2:$T$4</c:f>
              <c:numCache>
                <c:formatCode>0.0</c:formatCode>
                <c:ptCount val="3"/>
                <c:pt idx="0">
                  <c:v>109.61302168471055</c:v>
                </c:pt>
                <c:pt idx="1">
                  <c:v>110.99416224725145</c:v>
                </c:pt>
                <c:pt idx="2">
                  <c:v>107.18390104534414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Plan1!$U$2:$U$4</c:f>
              <c:numCache>
                <c:formatCode>0.0</c:formatCode>
                <c:ptCount val="3"/>
                <c:pt idx="0">
                  <c:v>122.52244789975779</c:v>
                </c:pt>
                <c:pt idx="1">
                  <c:v>128.08516374316113</c:v>
                </c:pt>
                <c:pt idx="2">
                  <c:v>112.71842148725932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Plan1!$V$2:$V$4</c:f>
              <c:numCache>
                <c:formatCode>0.0</c:formatCode>
                <c:ptCount val="3"/>
                <c:pt idx="0">
                  <c:v>95.944979567159592</c:v>
                </c:pt>
                <c:pt idx="1">
                  <c:v>97.350995742996801</c:v>
                </c:pt>
                <c:pt idx="2">
                  <c:v>92.363747261080334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Plan1!$W$2:$W$4</c:f>
              <c:numCache>
                <c:formatCode>0.0</c:formatCode>
                <c:ptCount val="3"/>
                <c:pt idx="0">
                  <c:v>107.36474075897573</c:v>
                </c:pt>
                <c:pt idx="1">
                  <c:v>101.39554241601169</c:v>
                </c:pt>
                <c:pt idx="2">
                  <c:v>120.35313171582382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Plan1!$X$2:$X$4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Plan1!$Y$2:$Y$4</c:f>
              <c:numCache>
                <c:formatCode>0.0</c:formatCode>
                <c:ptCount val="3"/>
                <c:pt idx="0">
                  <c:v>150.611152669604</c:v>
                </c:pt>
                <c:pt idx="1">
                  <c:v>159.35228836868433</c:v>
                </c:pt>
                <c:pt idx="2">
                  <c:v>137.87376827023616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994048"/>
        <c:axId val="207016320"/>
      </c:lineChart>
      <c:catAx>
        <c:axId val="2069940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7016320"/>
        <c:crossesAt val="0"/>
        <c:auto val="1"/>
        <c:lblAlgn val="ctr"/>
        <c:lblOffset val="100"/>
        <c:tickLblSkip val="1"/>
        <c:noMultiLvlLbl val="0"/>
      </c:catAx>
      <c:valAx>
        <c:axId val="207016320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994048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174.00285363058319</c:v>
                </c:pt>
                <c:pt idx="2">
                  <c:v>137.96085054295855</c:v>
                </c:pt>
                <c:pt idx="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96.06757985326729</c:v>
                </c:pt>
                <c:pt idx="2">
                  <c:v>94.63856969530427</c:v>
                </c:pt>
                <c:pt idx="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0</c:v>
                </c:pt>
                <c:pt idx="2">
                  <c:v>71.1900980124623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73.666521096043496</c:v>
                </c:pt>
                <c:pt idx="2">
                  <c:v>81.889656399333447</c:v>
                </c:pt>
                <c:pt idx="3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68.394407961201352</c:v>
                </c:pt>
                <c:pt idx="2">
                  <c:v>85.450602421060594</c:v>
                </c:pt>
                <c:pt idx="3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0</c:v>
                </c:pt>
                <c:pt idx="2">
                  <c:v>103.26618966449432</c:v>
                </c:pt>
                <c:pt idx="3">
                  <c:v>122.80383188062771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0</c:v>
                </c:pt>
                <c:pt idx="2">
                  <c:v>96.691668515676866</c:v>
                </c:pt>
                <c:pt idx="3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89.210946493578618</c:v>
                </c:pt>
                <c:pt idx="2">
                  <c:v>96.313668761482276</c:v>
                </c:pt>
                <c:pt idx="3">
                  <c:v>95.232628890915677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56.495196560685933</c:v>
                </c:pt>
                <c:pt idx="2">
                  <c:v>47.06434651961743</c:v>
                </c:pt>
                <c:pt idx="3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0</c:v>
                </c:pt>
                <c:pt idx="2">
                  <c:v>81.785829902647734</c:v>
                </c:pt>
                <c:pt idx="3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90.241016990591376</c:v>
                </c:pt>
                <c:pt idx="2">
                  <c:v>102.74665156971609</c:v>
                </c:pt>
                <c:pt idx="3">
                  <c:v>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73.725089202999456</c:v>
                </c:pt>
                <c:pt idx="3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104.28684469724755</c:v>
                </c:pt>
                <c:pt idx="3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97.23841094657044</c:v>
                </c:pt>
                <c:pt idx="3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99.315386124712006</c:v>
                </c:pt>
                <c:pt idx="2">
                  <c:v>113.12267208499922</c:v>
                </c:pt>
                <c:pt idx="3">
                  <c:v>0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93.090515208256207</c:v>
                </c:pt>
                <c:pt idx="2">
                  <c:v>95.635409087379017</c:v>
                </c:pt>
                <c:pt idx="3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114.24336123298873</c:v>
                </c:pt>
                <c:pt idx="2">
                  <c:v>104.43436467881565</c:v>
                </c:pt>
                <c:pt idx="3">
                  <c:v>142.74808277100459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92.40223908509013</c:v>
                </c:pt>
                <c:pt idx="2">
                  <c:v>126.70237491021111</c:v>
                </c:pt>
                <c:pt idx="3">
                  <c:v>0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0</c:v>
                </c:pt>
                <c:pt idx="2">
                  <c:v>94.442993196303377</c:v>
                </c:pt>
                <c:pt idx="3">
                  <c:v>0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89.349245339868602</c:v>
                </c:pt>
                <c:pt idx="2">
                  <c:v>113.76561026252293</c:v>
                </c:pt>
                <c:pt idx="3">
                  <c:v>0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155.51531684668825</c:v>
                </c:pt>
                <c:pt idx="2">
                  <c:v>148.70222317089085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29696"/>
        <c:axId val="207231232"/>
      </c:lineChart>
      <c:catAx>
        <c:axId val="207229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7231232"/>
        <c:crossesAt val="0"/>
        <c:auto val="1"/>
        <c:lblAlgn val="ctr"/>
        <c:lblOffset val="100"/>
        <c:tickLblSkip val="1"/>
        <c:noMultiLvlLbl val="0"/>
      </c:catAx>
      <c:valAx>
        <c:axId val="207231232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7229696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42.883804735865247</c:v>
                </c:pt>
                <c:pt idx="1">
                  <c:v>44.700761022285192</c:v>
                </c:pt>
                <c:pt idx="2">
                  <c:v>41.205362368110947</c:v>
                </c:pt>
                <c:pt idx="3">
                  <c:v>11.38307331434781</c:v>
                </c:pt>
                <c:pt idx="4">
                  <c:v>39.324922887004632</c:v>
                </c:pt>
                <c:pt idx="5">
                  <c:v>24.366654701824469</c:v>
                </c:pt>
                <c:pt idx="6">
                  <c:v>-62.621964115296073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9.0093819311245973</c:v>
                </c:pt>
                <c:pt idx="1">
                  <c:v>-17.305553542137503</c:v>
                </c:pt>
                <c:pt idx="2">
                  <c:v>1.0623467182844775</c:v>
                </c:pt>
                <c:pt idx="3">
                  <c:v>-14.913412361604868</c:v>
                </c:pt>
                <c:pt idx="4">
                  <c:v>6.8589513109165861</c:v>
                </c:pt>
                <c:pt idx="5">
                  <c:v>-12.405123444429949</c:v>
                </c:pt>
                <c:pt idx="6">
                  <c:v>-59.506766418732234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-22.857124015604626</c:v>
                </c:pt>
                <c:pt idx="1">
                  <c:v>-27.271723682159823</c:v>
                </c:pt>
                <c:pt idx="2">
                  <c:v>-23.066020065542414</c:v>
                </c:pt>
                <c:pt idx="3">
                  <c:v>-60.148122784080286</c:v>
                </c:pt>
                <c:pt idx="4">
                  <c:v>-35.028144194840358</c:v>
                </c:pt>
                <c:pt idx="5">
                  <c:v>-7.4765387396816321</c:v>
                </c:pt>
                <c:pt idx="6">
                  <c:v>-53.538267726406204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-28.802104574236822</c:v>
                </c:pt>
                <c:pt idx="1">
                  <c:v>-26.231307588985693</c:v>
                </c:pt>
                <c:pt idx="2">
                  <c:v>-1.6569191075564491</c:v>
                </c:pt>
                <c:pt idx="3">
                  <c:v>-42.986560967501909</c:v>
                </c:pt>
                <c:pt idx="4">
                  <c:v>-31.263160951698115</c:v>
                </c:pt>
                <c:pt idx="5">
                  <c:v>-13.113916143067732</c:v>
                </c:pt>
                <c:pt idx="6">
                  <c:v>33.131469527750063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-16.804670789338388</c:v>
                </c:pt>
                <c:pt idx="1">
                  <c:v>-26.717468101980884</c:v>
                </c:pt>
                <c:pt idx="2">
                  <c:v>-19.953282994689047</c:v>
                </c:pt>
                <c:pt idx="3">
                  <c:v>-44.218789555971966</c:v>
                </c:pt>
                <c:pt idx="4">
                  <c:v>-37.664818085186283</c:v>
                </c:pt>
                <c:pt idx="5">
                  <c:v>-7.1013679727075152</c:v>
                </c:pt>
                <c:pt idx="6">
                  <c:v>12.288202342484164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-10.276765658122894</c:v>
                </c:pt>
                <c:pt idx="1">
                  <c:v>-3.5197765631830431</c:v>
                </c:pt>
                <c:pt idx="2">
                  <c:v>-3.549359652992063</c:v>
                </c:pt>
                <c:pt idx="3">
                  <c:v>29.027556031104979</c:v>
                </c:pt>
                <c:pt idx="4">
                  <c:v>16.742063225581372</c:v>
                </c:pt>
                <c:pt idx="5">
                  <c:v>-9.7755873517792971</c:v>
                </c:pt>
                <c:pt idx="6">
                  <c:v>-1.8551415968313376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-5.5578860545041273</c:v>
                </c:pt>
                <c:pt idx="1">
                  <c:v>-7.9019008430475122</c:v>
                </c:pt>
                <c:pt idx="2">
                  <c:v>-29.434616568046469</c:v>
                </c:pt>
                <c:pt idx="3">
                  <c:v>-21.742268209569062</c:v>
                </c:pt>
                <c:pt idx="4">
                  <c:v>-9.3433274048351453</c:v>
                </c:pt>
                <c:pt idx="5">
                  <c:v>-27.228920666616244</c:v>
                </c:pt>
                <c:pt idx="6">
                  <c:v>-71.270686513345112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-21.795685107917475</c:v>
                </c:pt>
                <c:pt idx="1">
                  <c:v>2.5069300052794219</c:v>
                </c:pt>
                <c:pt idx="2">
                  <c:v>-15.799873423010389</c:v>
                </c:pt>
                <c:pt idx="3">
                  <c:v>44.885556133473024</c:v>
                </c:pt>
                <c:pt idx="4">
                  <c:v>6.6163763851856103</c:v>
                </c:pt>
                <c:pt idx="5">
                  <c:v>-21.917897646527383</c:v>
                </c:pt>
                <c:pt idx="6">
                  <c:v>33.766727871585118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-76.061189884428472</c:v>
                </c:pt>
                <c:pt idx="1">
                  <c:v>-91.8867694231662</c:v>
                </c:pt>
                <c:pt idx="2">
                  <c:v>-35.129340404437563</c:v>
                </c:pt>
                <c:pt idx="3">
                  <c:v>-51.685662381430525</c:v>
                </c:pt>
                <c:pt idx="4">
                  <c:v>-65.255114026044637</c:v>
                </c:pt>
                <c:pt idx="5">
                  <c:v>-43.61434222960488</c:v>
                </c:pt>
                <c:pt idx="6">
                  <c:v>-9.4035412854770168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-2.0414171235176117</c:v>
                </c:pt>
                <c:pt idx="1">
                  <c:v>-23.813594226389633</c:v>
                </c:pt>
                <c:pt idx="2">
                  <c:v>-19.003268113882736</c:v>
                </c:pt>
                <c:pt idx="3">
                  <c:v>-40.822045949748144</c:v>
                </c:pt>
                <c:pt idx="4">
                  <c:v>2.7546663919200531</c:v>
                </c:pt>
                <c:pt idx="5">
                  <c:v>15.347087332155477</c:v>
                </c:pt>
                <c:pt idx="6">
                  <c:v>-18.638743949360432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2.2819076277946841</c:v>
                </c:pt>
                <c:pt idx="1">
                  <c:v>2.8964265529372981</c:v>
                </c:pt>
                <c:pt idx="2">
                  <c:v>-12.39048333046796</c:v>
                </c:pt>
                <c:pt idx="3">
                  <c:v>-2.8394131279520796</c:v>
                </c:pt>
                <c:pt idx="4">
                  <c:v>9.7801617212736147</c:v>
                </c:pt>
                <c:pt idx="5">
                  <c:v>-1.5193734108113901</c:v>
                </c:pt>
                <c:pt idx="6">
                  <c:v>-22.964563330118331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-36.45166509481745</c:v>
                </c:pt>
                <c:pt idx="1">
                  <c:v>-27.591302749194423</c:v>
                </c:pt>
                <c:pt idx="2">
                  <c:v>-29.415948535417932</c:v>
                </c:pt>
                <c:pt idx="3">
                  <c:v>-43.080743233303593</c:v>
                </c:pt>
                <c:pt idx="4">
                  <c:v>-13.847467001432053</c:v>
                </c:pt>
                <c:pt idx="5">
                  <c:v>-32.088305099365037</c:v>
                </c:pt>
                <c:pt idx="6">
                  <c:v>-85.865664385998926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19.503306036270331</c:v>
                </c:pt>
                <c:pt idx="1">
                  <c:v>4.6936578096046491</c:v>
                </c:pt>
                <c:pt idx="2">
                  <c:v>12.770701748325941</c:v>
                </c:pt>
                <c:pt idx="3">
                  <c:v>-16.32200639930857</c:v>
                </c:pt>
                <c:pt idx="4">
                  <c:v>-2.0244416033009305</c:v>
                </c:pt>
                <c:pt idx="5">
                  <c:v>3.5423930660450864</c:v>
                </c:pt>
                <c:pt idx="6">
                  <c:v>27.904445885955386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-3.0957829753811619</c:v>
                </c:pt>
                <c:pt idx="1">
                  <c:v>-10.488685345325074</c:v>
                </c:pt>
                <c:pt idx="2">
                  <c:v>3.7434155987554036</c:v>
                </c:pt>
                <c:pt idx="3">
                  <c:v>-14.24280467971438</c:v>
                </c:pt>
                <c:pt idx="4">
                  <c:v>5.1091912736385598</c:v>
                </c:pt>
                <c:pt idx="5">
                  <c:v>31.878889891926796</c:v>
                </c:pt>
                <c:pt idx="6">
                  <c:v>1.3385011403624054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4.4169505671675475</c:v>
                </c:pt>
                <c:pt idx="1">
                  <c:v>4.2129392599519626</c:v>
                </c:pt>
                <c:pt idx="2">
                  <c:v>20.818616324916526</c:v>
                </c:pt>
                <c:pt idx="3">
                  <c:v>15.795166961339595</c:v>
                </c:pt>
                <c:pt idx="4">
                  <c:v>12.708267082032883</c:v>
                </c:pt>
                <c:pt idx="5">
                  <c:v>-3.6399179533954484</c:v>
                </c:pt>
                <c:pt idx="6">
                  <c:v>48.656193769643039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0.1912416156125156</c:v>
                </c:pt>
                <c:pt idx="1">
                  <c:v>-2.1910157833635986</c:v>
                </c:pt>
                <c:pt idx="2">
                  <c:v>-2.3946310561307369</c:v>
                </c:pt>
                <c:pt idx="3">
                  <c:v>-9.7008303945410503</c:v>
                </c:pt>
                <c:pt idx="4">
                  <c:v>-10.002508984400324</c:v>
                </c:pt>
                <c:pt idx="5">
                  <c:v>-8.8081842867513753</c:v>
                </c:pt>
                <c:pt idx="6">
                  <c:v>18.192349517720562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8.7330612064780286</c:v>
                </c:pt>
                <c:pt idx="1">
                  <c:v>16.910288497761005</c:v>
                </c:pt>
                <c:pt idx="2">
                  <c:v>-7.0416440136854925</c:v>
                </c:pt>
                <c:pt idx="3">
                  <c:v>6.8788524095274735</c:v>
                </c:pt>
                <c:pt idx="4">
                  <c:v>13.476164671454169</c:v>
                </c:pt>
                <c:pt idx="5">
                  <c:v>6.3262689093713087</c:v>
                </c:pt>
                <c:pt idx="6">
                  <c:v>41.48129150133505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15.856729627320661</c:v>
                </c:pt>
                <c:pt idx="1">
                  <c:v>22.424032057285128</c:v>
                </c:pt>
                <c:pt idx="2">
                  <c:v>22.20927212239317</c:v>
                </c:pt>
                <c:pt idx="3">
                  <c:v>51.24364083295189</c:v>
                </c:pt>
                <c:pt idx="4">
                  <c:v>39.723341649442652</c:v>
                </c:pt>
                <c:pt idx="5">
                  <c:v>-6.244113905796115</c:v>
                </c:pt>
                <c:pt idx="6">
                  <c:v>-42.503076686911967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-3.1322287337491477</c:v>
                </c:pt>
                <c:pt idx="1">
                  <c:v>-3.6595592951595393</c:v>
                </c:pt>
                <c:pt idx="2">
                  <c:v>-8.4833809769465542</c:v>
                </c:pt>
                <c:pt idx="3">
                  <c:v>-5.6766579478708765</c:v>
                </c:pt>
                <c:pt idx="4">
                  <c:v>-17.306616973692545</c:v>
                </c:pt>
                <c:pt idx="5">
                  <c:v>3.0547632263200546</c:v>
                </c:pt>
                <c:pt idx="6">
                  <c:v>28.657780637731936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12.175904002176017</c:v>
                </c:pt>
                <c:pt idx="1">
                  <c:v>22.170188607798814</c:v>
                </c:pt>
                <c:pt idx="2">
                  <c:v>-18.684576402954054</c:v>
                </c:pt>
                <c:pt idx="3">
                  <c:v>-12.282752872436527</c:v>
                </c:pt>
                <c:pt idx="4">
                  <c:v>13.203576548726764</c:v>
                </c:pt>
                <c:pt idx="5">
                  <c:v>13.375562661898591</c:v>
                </c:pt>
                <c:pt idx="6">
                  <c:v>-36.952815087373466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51.413120753338951</c:v>
                </c:pt>
                <c:pt idx="1">
                  <c:v>28.830590713084252</c:v>
                </c:pt>
                <c:pt idx="2">
                  <c:v>65.16185355297084</c:v>
                </c:pt>
                <c:pt idx="3">
                  <c:v>3.833331284167921</c:v>
                </c:pt>
                <c:pt idx="4">
                  <c:v>6.8480301966901251</c:v>
                </c:pt>
                <c:pt idx="5">
                  <c:v>53.77366461935938</c:v>
                </c:pt>
                <c:pt idx="6">
                  <c:v>47.539156111666067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522432"/>
        <c:axId val="207528320"/>
      </c:lineChart>
      <c:catAx>
        <c:axId val="207522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7528320"/>
        <c:crossesAt val="-130"/>
        <c:auto val="1"/>
        <c:lblAlgn val="ctr"/>
        <c:lblOffset val="100"/>
        <c:tickLblSkip val="1"/>
        <c:noMultiLvlLbl val="0"/>
      </c:catAx>
      <c:valAx>
        <c:axId val="2075283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752243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54.907811755270913</c:v>
                </c:pt>
                <c:pt idx="1">
                  <c:v>39.139744584717768</c:v>
                </c:pt>
                <c:pt idx="2">
                  <c:v>61.975275019158602</c:v>
                </c:pt>
                <c:pt idx="3">
                  <c:v>1.9011145489303334</c:v>
                </c:pt>
                <c:pt idx="4">
                  <c:v>21.092004626450763</c:v>
                </c:pt>
                <c:pt idx="5">
                  <c:v>78.058817052862437</c:v>
                </c:pt>
                <c:pt idx="6">
                  <c:v>-42.045812266070982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38.632875887673265</c:v>
                </c:pt>
                <c:pt idx="1">
                  <c:v>46.666784924431312</c:v>
                </c:pt>
                <c:pt idx="2">
                  <c:v>33.862434114636777</c:v>
                </c:pt>
                <c:pt idx="3">
                  <c:v>14.735294582035634</c:v>
                </c:pt>
                <c:pt idx="4">
                  <c:v>45.770930286653034</c:v>
                </c:pt>
                <c:pt idx="5">
                  <c:v>5.3844999599426195</c:v>
                </c:pt>
                <c:pt idx="6">
                  <c:v>-69.896390796807694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260608"/>
        <c:axId val="216262144"/>
      </c:lineChart>
      <c:catAx>
        <c:axId val="2162606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262144"/>
        <c:crossesAt val="-130"/>
        <c:auto val="1"/>
        <c:lblAlgn val="ctr"/>
        <c:lblOffset val="100"/>
        <c:tickLblSkip val="1"/>
        <c:noMultiLvlLbl val="0"/>
      </c:catAx>
      <c:valAx>
        <c:axId val="2162621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2606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71.468614472539826</c:v>
                </c:pt>
                <c:pt idx="1">
                  <c:v>56.270460837409559</c:v>
                </c:pt>
                <c:pt idx="2">
                  <c:v>85.826270438341652</c:v>
                </c:pt>
                <c:pt idx="3">
                  <c:v>28.684031413919893</c:v>
                </c:pt>
                <c:pt idx="4">
                  <c:v>47.881903237325034</c:v>
                </c:pt>
                <c:pt idx="5">
                  <c:v>32.900618368169461</c:v>
                </c:pt>
                <c:pt idx="6">
                  <c:v>-60.262506856057257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-7.2464533870888905</c:v>
                </c:pt>
                <c:pt idx="1">
                  <c:v>-36.454677289877402</c:v>
                </c:pt>
                <c:pt idx="2">
                  <c:v>-20.998577325333926</c:v>
                </c:pt>
                <c:pt idx="3">
                  <c:v>-26.260219510413023</c:v>
                </c:pt>
                <c:pt idx="4">
                  <c:v>-3.8178105327468614</c:v>
                </c:pt>
                <c:pt idx="5">
                  <c:v>-24.19653758623469</c:v>
                </c:pt>
                <c:pt idx="6">
                  <c:v>-59.310075047535406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347008"/>
        <c:axId val="216348928"/>
      </c:lineChart>
      <c:catAx>
        <c:axId val="2163470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348928"/>
        <c:crossesAt val="-130"/>
        <c:auto val="1"/>
        <c:lblAlgn val="ctr"/>
        <c:lblOffset val="100"/>
        <c:tickLblSkip val="1"/>
        <c:noMultiLvlLbl val="0"/>
      </c:catAx>
      <c:valAx>
        <c:axId val="2163489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3470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74.286904362923011</c:v>
                </c:pt>
                <c:pt idx="1">
                  <c:v>73.506134541592232</c:v>
                </c:pt>
                <c:pt idx="2">
                  <c:v>85.638903811176093</c:v>
                </c:pt>
                <c:pt idx="3">
                  <c:v>66.523742696714152</c:v>
                </c:pt>
                <c:pt idx="4">
                  <c:v>29.19190598108014</c:v>
                </c:pt>
                <c:pt idx="5">
                  <c:v>41.21712430410296</c:v>
                </c:pt>
                <c:pt idx="6">
                  <c:v>93.582297390476953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-55.425738565298538</c:v>
                </c:pt>
                <c:pt idx="1">
                  <c:v>-51.989370275453517</c:v>
                </c:pt>
                <c:pt idx="2">
                  <c:v>-24.201825323054162</c:v>
                </c:pt>
                <c:pt idx="3">
                  <c:v>-71.268550221888447</c:v>
                </c:pt>
                <c:pt idx="4">
                  <c:v>-46.87620827378997</c:v>
                </c:pt>
                <c:pt idx="5">
                  <c:v>-27.145380313033556</c:v>
                </c:pt>
                <c:pt idx="6">
                  <c:v>17.519516982401839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03808"/>
        <c:axId val="216505344"/>
      </c:lineChart>
      <c:catAx>
        <c:axId val="216503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505344"/>
        <c:crossesAt val="-130"/>
        <c:auto val="1"/>
        <c:lblAlgn val="ctr"/>
        <c:lblOffset val="100"/>
        <c:tickLblSkip val="1"/>
        <c:noMultiLvlLbl val="0"/>
      </c:catAx>
      <c:valAx>
        <c:axId val="2165053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5038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49.409256296293272</c:v>
                </c:pt>
                <c:pt idx="1">
                  <c:v>51.844379389654598</c:v>
                </c:pt>
                <c:pt idx="2">
                  <c:v>47.093947903512756</c:v>
                </c:pt>
                <c:pt idx="3">
                  <c:v>17.57633626500013</c:v>
                </c:pt>
                <c:pt idx="4">
                  <c:v>46.323124769347046</c:v>
                </c:pt>
                <c:pt idx="5">
                  <c:v>27.223896892318979</c:v>
                </c:pt>
                <c:pt idx="6">
                  <c:v>-55.381404146961302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8.8720521862988733</c:v>
                </c:pt>
                <c:pt idx="1">
                  <c:v>-19.017520495535951</c:v>
                </c:pt>
                <c:pt idx="2">
                  <c:v>-1.471760232914203</c:v>
                </c:pt>
                <c:pt idx="3">
                  <c:v>-15.046471264345829</c:v>
                </c:pt>
                <c:pt idx="4">
                  <c:v>6.4461085038400991</c:v>
                </c:pt>
                <c:pt idx="5">
                  <c:v>-15.952619157685051</c:v>
                </c:pt>
                <c:pt idx="6">
                  <c:v>-60.971035406781951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-28.467014595787241</c:v>
                </c:pt>
                <c:pt idx="1">
                  <c:v>-22.487945027445324</c:v>
                </c:pt>
                <c:pt idx="2">
                  <c:v>-0.550188055438947</c:v>
                </c:pt>
                <c:pt idx="3">
                  <c:v>-42.838819669095898</c:v>
                </c:pt>
                <c:pt idx="4">
                  <c:v>-33.591245806632983</c:v>
                </c:pt>
                <c:pt idx="5">
                  <c:v>-17.358670560080256</c:v>
                </c:pt>
                <c:pt idx="6">
                  <c:v>35.614258442762598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-13.815450881855138</c:v>
                </c:pt>
                <c:pt idx="1">
                  <c:v>-25.924418175421792</c:v>
                </c:pt>
                <c:pt idx="2">
                  <c:v>-20.829429445650856</c:v>
                </c:pt>
                <c:pt idx="3">
                  <c:v>-43.737206784927423</c:v>
                </c:pt>
                <c:pt idx="4">
                  <c:v>-37.246864278689692</c:v>
                </c:pt>
                <c:pt idx="5">
                  <c:v>-7.1399605962712478</c:v>
                </c:pt>
                <c:pt idx="6">
                  <c:v>13.967770294438882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-18.750707150675812</c:v>
                </c:pt>
                <c:pt idx="1">
                  <c:v>-10.989445745323167</c:v>
                </c:pt>
                <c:pt idx="2">
                  <c:v>-10.743206689060536</c:v>
                </c:pt>
                <c:pt idx="3">
                  <c:v>32.774081141585384</c:v>
                </c:pt>
                <c:pt idx="4">
                  <c:v>12.883805553204489</c:v>
                </c:pt>
                <c:pt idx="5">
                  <c:v>-14.766432490591312</c:v>
                </c:pt>
                <c:pt idx="6">
                  <c:v>0.59844482052280512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-7.277100758452101</c:v>
                </c:pt>
                <c:pt idx="1">
                  <c:v>-11.198204555523651</c:v>
                </c:pt>
                <c:pt idx="2">
                  <c:v>-28.046425513098903</c:v>
                </c:pt>
                <c:pt idx="3">
                  <c:v>-23.307293066676529</c:v>
                </c:pt>
                <c:pt idx="4">
                  <c:v>-7.6201418499344902</c:v>
                </c:pt>
                <c:pt idx="5">
                  <c:v>-26.416604471053684</c:v>
                </c:pt>
                <c:pt idx="6">
                  <c:v>-64.856094048814498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-21.965771478701377</c:v>
                </c:pt>
                <c:pt idx="1">
                  <c:v>4.1864045607675093</c:v>
                </c:pt>
                <c:pt idx="2">
                  <c:v>-17.169083917968731</c:v>
                </c:pt>
                <c:pt idx="3">
                  <c:v>48.145874989292061</c:v>
                </c:pt>
                <c:pt idx="4">
                  <c:v>7.6473186947528964</c:v>
                </c:pt>
                <c:pt idx="5">
                  <c:v>-22.387659786873741</c:v>
                </c:pt>
                <c:pt idx="6">
                  <c:v>35.557667498326978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-69.052444174092543</c:v>
                </c:pt>
                <c:pt idx="1">
                  <c:v>-86.139841699552392</c:v>
                </c:pt>
                <c:pt idx="2">
                  <c:v>-27.000485056861418</c:v>
                </c:pt>
                <c:pt idx="3">
                  <c:v>-43.440609233217849</c:v>
                </c:pt>
                <c:pt idx="4">
                  <c:v>-61.291684869483362</c:v>
                </c:pt>
                <c:pt idx="5">
                  <c:v>-35.238656378619147</c:v>
                </c:pt>
                <c:pt idx="6">
                  <c:v>-1.877568034170034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-4.9460979870373185</c:v>
                </c:pt>
                <c:pt idx="1">
                  <c:v>-26.135485354413124</c:v>
                </c:pt>
                <c:pt idx="2">
                  <c:v>-23.385677200718167</c:v>
                </c:pt>
                <c:pt idx="3">
                  <c:v>-45.875535031898075</c:v>
                </c:pt>
                <c:pt idx="4">
                  <c:v>-0.25437314983832066</c:v>
                </c:pt>
                <c:pt idx="5">
                  <c:v>15.812219076651408</c:v>
                </c:pt>
                <c:pt idx="6">
                  <c:v>-22.104397948343383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-1.3293032418464805</c:v>
                </c:pt>
                <c:pt idx="1">
                  <c:v>-4.9720692598059761</c:v>
                </c:pt>
                <c:pt idx="2">
                  <c:v>-13.37079871504949</c:v>
                </c:pt>
                <c:pt idx="3">
                  <c:v>-5.8178137066337694</c:v>
                </c:pt>
                <c:pt idx="4">
                  <c:v>3.1578294927435806</c:v>
                </c:pt>
                <c:pt idx="5">
                  <c:v>-5.412430177925752</c:v>
                </c:pt>
                <c:pt idx="6">
                  <c:v>-22.212278089838875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27.530562794090947</c:v>
                </c:pt>
                <c:pt idx="1">
                  <c:v>6.0260259068645965</c:v>
                </c:pt>
                <c:pt idx="2">
                  <c:v>21.389449993955438</c:v>
                </c:pt>
                <c:pt idx="3">
                  <c:v>-20.522199500710922</c:v>
                </c:pt>
                <c:pt idx="4">
                  <c:v>3.7454864523969671</c:v>
                </c:pt>
                <c:pt idx="5">
                  <c:v>2.7090971162889268</c:v>
                </c:pt>
                <c:pt idx="6">
                  <c:v>31.676334191994879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-1.376774742130944</c:v>
                </c:pt>
                <c:pt idx="1">
                  <c:v>-10.269483571385663</c:v>
                </c:pt>
                <c:pt idx="2">
                  <c:v>4.4727447762911341</c:v>
                </c:pt>
                <c:pt idx="3">
                  <c:v>-10.520836757406668</c:v>
                </c:pt>
                <c:pt idx="4">
                  <c:v>11.055579854840641</c:v>
                </c:pt>
                <c:pt idx="5">
                  <c:v>33.611396660132932</c:v>
                </c:pt>
                <c:pt idx="6">
                  <c:v>2.583938933462258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8.0650631655048741</c:v>
                </c:pt>
                <c:pt idx="1">
                  <c:v>10.464266912049743</c:v>
                </c:pt>
                <c:pt idx="2">
                  <c:v>26.576139373857213</c:v>
                </c:pt>
                <c:pt idx="3">
                  <c:v>24.152919461567649</c:v>
                </c:pt>
                <c:pt idx="4">
                  <c:v>18.609650916371752</c:v>
                </c:pt>
                <c:pt idx="5">
                  <c:v>-4.4704150015328796</c:v>
                </c:pt>
                <c:pt idx="6">
                  <c:v>57.65223851680669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-12.297607847955797</c:v>
                </c:pt>
                <c:pt idx="1">
                  <c:v>-20.303162498265504</c:v>
                </c:pt>
                <c:pt idx="2">
                  <c:v>-12.359310951360719</c:v>
                </c:pt>
                <c:pt idx="3">
                  <c:v>-30.969114015414046</c:v>
                </c:pt>
                <c:pt idx="4">
                  <c:v>-30.051228669336915</c:v>
                </c:pt>
                <c:pt idx="5">
                  <c:v>-13.102515707710296</c:v>
                </c:pt>
                <c:pt idx="6">
                  <c:v>17.78331888014187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-1.0168797504345355</c:v>
                </c:pt>
                <c:pt idx="1">
                  <c:v>9.4546020737704097</c:v>
                </c:pt>
                <c:pt idx="2">
                  <c:v>-13.729000193555336</c:v>
                </c:pt>
                <c:pt idx="3">
                  <c:v>-6.0278470447445036</c:v>
                </c:pt>
                <c:pt idx="4">
                  <c:v>6.8338870634093656</c:v>
                </c:pt>
                <c:pt idx="5">
                  <c:v>3.0230714987611571</c:v>
                </c:pt>
                <c:pt idx="6">
                  <c:v>40.385768384022448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10.21598978915868</c:v>
                </c:pt>
                <c:pt idx="1">
                  <c:v>20.462513043771985</c:v>
                </c:pt>
                <c:pt idx="2">
                  <c:v>18.085095134689986</c:v>
                </c:pt>
                <c:pt idx="3">
                  <c:v>50.525220220723313</c:v>
                </c:pt>
                <c:pt idx="4">
                  <c:v>34.486645475146268</c:v>
                </c:pt>
                <c:pt idx="5">
                  <c:v>-12.461044252285813</c:v>
                </c:pt>
                <c:pt idx="6">
                  <c:v>-52.643530166677117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-21.683637666622968</c:v>
                </c:pt>
                <c:pt idx="1">
                  <c:v>-22.886223552335387</c:v>
                </c:pt>
                <c:pt idx="2">
                  <c:v>-20.44430313315565</c:v>
                </c:pt>
                <c:pt idx="3">
                  <c:v>-30.254079593098389</c:v>
                </c:pt>
                <c:pt idx="4">
                  <c:v>-32.122030222735617</c:v>
                </c:pt>
                <c:pt idx="5">
                  <c:v>0.48342766517202057</c:v>
                </c:pt>
                <c:pt idx="6">
                  <c:v>24.734334736704366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12.333307705731233</c:v>
                </c:pt>
                <c:pt idx="1">
                  <c:v>23.735540726072109</c:v>
                </c:pt>
                <c:pt idx="2">
                  <c:v>-26.41291826677978</c:v>
                </c:pt>
                <c:pt idx="3">
                  <c:v>-15.984036441230195</c:v>
                </c:pt>
                <c:pt idx="4">
                  <c:v>10.710244849495664</c:v>
                </c:pt>
                <c:pt idx="5">
                  <c:v>19.457396784755325</c:v>
                </c:pt>
                <c:pt idx="6">
                  <c:v>-37.74772563311727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48.53873815760705</c:v>
                </c:pt>
                <c:pt idx="1">
                  <c:v>23.565342770081575</c:v>
                </c:pt>
                <c:pt idx="2">
                  <c:v>61.2921788686292</c:v>
                </c:pt>
                <c:pt idx="3">
                  <c:v>-3.7337002019721659</c:v>
                </c:pt>
                <c:pt idx="4">
                  <c:v>4.6322380316376686</c:v>
                </c:pt>
                <c:pt idx="5">
                  <c:v>50.509937936564512</c:v>
                </c:pt>
                <c:pt idx="6">
                  <c:v>44.872479227276436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49312"/>
        <c:axId val="5950848"/>
      </c:lineChart>
      <c:catAx>
        <c:axId val="594931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950848"/>
        <c:crossesAt val="-130"/>
        <c:auto val="1"/>
        <c:lblAlgn val="ctr"/>
        <c:lblOffset val="100"/>
        <c:tickLblSkip val="1"/>
        <c:noMultiLvlLbl val="0"/>
      </c:catAx>
      <c:valAx>
        <c:axId val="595084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94931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68.642952346460461</c:v>
                </c:pt>
                <c:pt idx="1">
                  <c:v>36.794431143585747</c:v>
                </c:pt>
                <c:pt idx="2">
                  <c:v>54.014687037494959</c:v>
                </c:pt>
                <c:pt idx="3">
                  <c:v>1.2116672838272851</c:v>
                </c:pt>
                <c:pt idx="4">
                  <c:v>-4.7632276948343479</c:v>
                </c:pt>
                <c:pt idx="5">
                  <c:v>77.374316255127113</c:v>
                </c:pt>
                <c:pt idx="6">
                  <c:v>31.066261983222571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-41.024085531835503</c:v>
                </c:pt>
                <c:pt idx="1">
                  <c:v>-44.719385211687154</c:v>
                </c:pt>
                <c:pt idx="2">
                  <c:v>-40.918885993650861</c:v>
                </c:pt>
                <c:pt idx="3">
                  <c:v>-57.09567291170378</c:v>
                </c:pt>
                <c:pt idx="4">
                  <c:v>-46.990498942163121</c:v>
                </c:pt>
                <c:pt idx="5">
                  <c:v>-31.045294753661885</c:v>
                </c:pt>
                <c:pt idx="6">
                  <c:v>6.9657182544761955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986752"/>
        <c:axId val="216988288"/>
      </c:lineChart>
      <c:catAx>
        <c:axId val="2169867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988288"/>
        <c:crossesAt val="-130"/>
        <c:auto val="1"/>
        <c:lblAlgn val="ctr"/>
        <c:lblOffset val="100"/>
        <c:tickLblSkip val="1"/>
        <c:noMultiLvlLbl val="0"/>
      </c:catAx>
      <c:valAx>
        <c:axId val="21698828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98675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4.1414242288878995</c:v>
                </c:pt>
                <c:pt idx="1">
                  <c:v>31.006142499143195</c:v>
                </c:pt>
                <c:pt idx="2">
                  <c:v>5.1506795349830456</c:v>
                </c:pt>
                <c:pt idx="3">
                  <c:v>58.071596585944604</c:v>
                </c:pt>
                <c:pt idx="4">
                  <c:v>24.048751857445652</c:v>
                </c:pt>
                <c:pt idx="5">
                  <c:v>0.29103489035266883</c:v>
                </c:pt>
                <c:pt idx="6">
                  <c:v>0.2005692467559472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-16.96539617580579</c:v>
                </c:pt>
                <c:pt idx="1">
                  <c:v>-19.536427592267373</c:v>
                </c:pt>
                <c:pt idx="2">
                  <c:v>-7.5853272795629625</c:v>
                </c:pt>
                <c:pt idx="3">
                  <c:v>15.553960695331895</c:v>
                </c:pt>
                <c:pt idx="4">
                  <c:v>13.352474036558275</c:v>
                </c:pt>
                <c:pt idx="5">
                  <c:v>-14.445515911907908</c:v>
                </c:pt>
                <c:pt idx="6">
                  <c:v>-2.808790452318858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390720"/>
        <c:axId val="221392256"/>
      </c:lineChart>
      <c:catAx>
        <c:axId val="2213907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392256"/>
        <c:crossesAt val="-130"/>
        <c:auto val="1"/>
        <c:lblAlgn val="ctr"/>
        <c:lblOffset val="100"/>
        <c:tickLblSkip val="1"/>
        <c:noMultiLvlLbl val="0"/>
      </c:catAx>
      <c:valAx>
        <c:axId val="2213922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39072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80.840179569558856</c:v>
                </c:pt>
                <c:pt idx="1">
                  <c:v>65.920629694624452</c:v>
                </c:pt>
                <c:pt idx="2">
                  <c:v>31.210379971560979</c:v>
                </c:pt>
                <c:pt idx="3">
                  <c:v>29.534244913222146</c:v>
                </c:pt>
                <c:pt idx="4">
                  <c:v>33.791767564797738</c:v>
                </c:pt>
                <c:pt idx="5">
                  <c:v>-20.464700268494536</c:v>
                </c:pt>
                <c:pt idx="6">
                  <c:v>-49.880007846566045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-31.520037809362101</c:v>
                </c:pt>
                <c:pt idx="1">
                  <c:v>-30.085172272829158</c:v>
                </c:pt>
                <c:pt idx="2">
                  <c:v>-47.658110253483898</c:v>
                </c:pt>
                <c:pt idx="3">
                  <c:v>-37.150583263130869</c:v>
                </c:pt>
                <c:pt idx="4">
                  <c:v>-22.305190306195264</c:v>
                </c:pt>
                <c:pt idx="5">
                  <c:v>-29.261532336922311</c:v>
                </c:pt>
                <c:pt idx="6">
                  <c:v>-77.698469840147311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452928"/>
        <c:axId val="221454720"/>
      </c:lineChart>
      <c:catAx>
        <c:axId val="2214529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454720"/>
        <c:crossesAt val="-130"/>
        <c:auto val="1"/>
        <c:lblAlgn val="ctr"/>
        <c:lblOffset val="100"/>
        <c:tickLblSkip val="1"/>
        <c:noMultiLvlLbl val="0"/>
      </c:catAx>
      <c:valAx>
        <c:axId val="221454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4529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48.325399698073355</c:v>
                </c:pt>
                <c:pt idx="1">
                  <c:v>62.266431090004566</c:v>
                </c:pt>
                <c:pt idx="2">
                  <c:v>40.537930258615987</c:v>
                </c:pt>
                <c:pt idx="3">
                  <c:v>78.759126365289916</c:v>
                </c:pt>
                <c:pt idx="4">
                  <c:v>44.573649489760101</c:v>
                </c:pt>
                <c:pt idx="5">
                  <c:v>24.608449735862919</c:v>
                </c:pt>
                <c:pt idx="6">
                  <c:v>46.649190223392139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-50.497614931241159</c:v>
                </c:pt>
                <c:pt idx="1">
                  <c:v>-21.953801187859131</c:v>
                </c:pt>
                <c:pt idx="2">
                  <c:v>-38.860037026356039</c:v>
                </c:pt>
                <c:pt idx="3">
                  <c:v>31.020442118922464</c:v>
                </c:pt>
                <c:pt idx="4">
                  <c:v>-8.9202769901362124</c:v>
                </c:pt>
                <c:pt idx="5">
                  <c:v>-40.962040520239043</c:v>
                </c:pt>
                <c:pt idx="6">
                  <c:v>28.493684372669076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723840"/>
        <c:axId val="216725376"/>
      </c:lineChart>
      <c:catAx>
        <c:axId val="2167238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725376"/>
        <c:crossesAt val="-130"/>
        <c:auto val="1"/>
        <c:lblAlgn val="ctr"/>
        <c:lblOffset val="100"/>
        <c:tickLblSkip val="1"/>
        <c:noMultiLvlLbl val="0"/>
      </c:catAx>
      <c:valAx>
        <c:axId val="2167253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72384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-2.8798336853712883</c:v>
                </c:pt>
                <c:pt idx="1">
                  <c:v>-16.821503784685731</c:v>
                </c:pt>
                <c:pt idx="2">
                  <c:v>32.243350655057107</c:v>
                </c:pt>
                <c:pt idx="3">
                  <c:v>17.048461602542723</c:v>
                </c:pt>
                <c:pt idx="4">
                  <c:v>-8.5365876364735662</c:v>
                </c:pt>
                <c:pt idx="5">
                  <c:v>22.631925728557366</c:v>
                </c:pt>
                <c:pt idx="6">
                  <c:v>20.00404040392857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-88.654276283838342</c:v>
                </c:pt>
                <c:pt idx="1">
                  <c:v>-104.80403995322798</c:v>
                </c:pt>
                <c:pt idx="2">
                  <c:v>-46.722868640853271</c:v>
                </c:pt>
                <c:pt idx="3">
                  <c:v>-63.513466714046601</c:v>
                </c:pt>
                <c:pt idx="4">
                  <c:v>-75.015267982856386</c:v>
                </c:pt>
                <c:pt idx="5">
                  <c:v>-55.014034984224061</c:v>
                </c:pt>
                <c:pt idx="6">
                  <c:v>-14.464013463733261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820352"/>
        <c:axId val="216822144"/>
      </c:lineChart>
      <c:catAx>
        <c:axId val="2168203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822144"/>
        <c:crossesAt val="-130"/>
        <c:auto val="1"/>
        <c:lblAlgn val="ctr"/>
        <c:lblOffset val="100"/>
        <c:tickLblSkip val="1"/>
        <c:noMultiLvlLbl val="0"/>
      </c:catAx>
      <c:valAx>
        <c:axId val="2168221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82035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42.154500862288117</c:v>
                </c:pt>
                <c:pt idx="1">
                  <c:v>43.758870668993069</c:v>
                </c:pt>
                <c:pt idx="2">
                  <c:v>17.266310211781679</c:v>
                </c:pt>
                <c:pt idx="3">
                  <c:v>22.309755839108433</c:v>
                </c:pt>
                <c:pt idx="4">
                  <c:v>12.375690835069452</c:v>
                </c:pt>
                <c:pt idx="5">
                  <c:v>30.902118221954616</c:v>
                </c:pt>
                <c:pt idx="6">
                  <c:v>-28.242144503490049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-4.8682326919869059</c:v>
                </c:pt>
                <c:pt idx="1">
                  <c:v>-4.4312184668071559</c:v>
                </c:pt>
                <c:pt idx="2">
                  <c:v>-17.708678563338715</c:v>
                </c:pt>
                <c:pt idx="3">
                  <c:v>-7.3492799927141821</c:v>
                </c:pt>
                <c:pt idx="4">
                  <c:v>9.3147192741627602</c:v>
                </c:pt>
                <c:pt idx="5">
                  <c:v>-7.3333472646704312</c:v>
                </c:pt>
                <c:pt idx="6">
                  <c:v>-22.018162735686968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926528"/>
        <c:axId val="221928064"/>
      </c:lineChart>
      <c:catAx>
        <c:axId val="221926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928064"/>
        <c:crossesAt val="-130"/>
        <c:auto val="1"/>
        <c:lblAlgn val="ctr"/>
        <c:lblOffset val="100"/>
        <c:tickLblSkip val="1"/>
        <c:noMultiLvlLbl val="0"/>
      </c:catAx>
      <c:valAx>
        <c:axId val="22192806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9265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-5.5633474868013719</c:v>
                </c:pt>
                <c:pt idx="1">
                  <c:v>7.1500576449843825E-2</c:v>
                </c:pt>
                <c:pt idx="2">
                  <c:v>1.0134369621323593</c:v>
                </c:pt>
                <c:pt idx="3">
                  <c:v>-9.1237659499068755</c:v>
                </c:pt>
                <c:pt idx="4">
                  <c:v>-1.9263018683458537</c:v>
                </c:pt>
                <c:pt idx="5">
                  <c:v>-16.213223618034345</c:v>
                </c:pt>
                <c:pt idx="6">
                  <c:v>-98.51264889990037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-48.190196280987237</c:v>
                </c:pt>
                <c:pt idx="1">
                  <c:v>-38.104037164055718</c:v>
                </c:pt>
                <c:pt idx="2">
                  <c:v>-40.980071100198799</c:v>
                </c:pt>
                <c:pt idx="3">
                  <c:v>-55.985461511833797</c:v>
                </c:pt>
                <c:pt idx="4">
                  <c:v>-18.377884308909369</c:v>
                </c:pt>
                <c:pt idx="5">
                  <c:v>-38.121334849202427</c:v>
                </c:pt>
                <c:pt idx="6">
                  <c:v>-81.059412908938626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904256"/>
        <c:axId val="221987968"/>
      </c:lineChart>
      <c:catAx>
        <c:axId val="2219042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987968"/>
        <c:crossesAt val="-130"/>
        <c:auto val="1"/>
        <c:lblAlgn val="ctr"/>
        <c:lblOffset val="100"/>
        <c:tickLblSkip val="1"/>
        <c:noMultiLvlLbl val="0"/>
      </c:catAx>
      <c:valAx>
        <c:axId val="22198796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9042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74.809517384080252</c:v>
                </c:pt>
                <c:pt idx="1">
                  <c:v>44.93494042465791</c:v>
                </c:pt>
                <c:pt idx="2">
                  <c:v>52.204171068832892</c:v>
                </c:pt>
                <c:pt idx="3">
                  <c:v>-1.6494820981686837</c:v>
                </c:pt>
                <c:pt idx="4">
                  <c:v>-10.244198995910306</c:v>
                </c:pt>
                <c:pt idx="5">
                  <c:v>56.406246819246263</c:v>
                </c:pt>
                <c:pt idx="6">
                  <c:v>50.390506140597196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1.410463206093691</c:v>
                </c:pt>
                <c:pt idx="1">
                  <c:v>-8.4708527199655403</c:v>
                </c:pt>
                <c:pt idx="2">
                  <c:v>-0.12954119505147246</c:v>
                </c:pt>
                <c:pt idx="3">
                  <c:v>-21.121967735170038</c:v>
                </c:pt>
                <c:pt idx="4">
                  <c:v>0.66456520049910783</c:v>
                </c:pt>
                <c:pt idx="5">
                  <c:v>-13.75145827624155</c:v>
                </c:pt>
                <c:pt idx="6">
                  <c:v>20.54836879908714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656192"/>
        <c:axId val="221657728"/>
      </c:lineChart>
      <c:catAx>
        <c:axId val="2216561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657728"/>
        <c:crossesAt val="-130"/>
        <c:auto val="1"/>
        <c:lblAlgn val="ctr"/>
        <c:lblOffset val="100"/>
        <c:tickLblSkip val="1"/>
        <c:noMultiLvlLbl val="0"/>
      </c:catAx>
      <c:valAx>
        <c:axId val="2216577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65619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36.408314026957278</c:v>
                </c:pt>
                <c:pt idx="1">
                  <c:v>16.306404759715949</c:v>
                </c:pt>
                <c:pt idx="2">
                  <c:v>48.162584664887909</c:v>
                </c:pt>
                <c:pt idx="3">
                  <c:v>-5.0038027558091214</c:v>
                </c:pt>
                <c:pt idx="4">
                  <c:v>7.9643137058989257</c:v>
                </c:pt>
                <c:pt idx="5">
                  <c:v>68.671028325293847</c:v>
                </c:pt>
                <c:pt idx="6">
                  <c:v>13.459139369560004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-10.2397830963413</c:v>
                </c:pt>
                <c:pt idx="1">
                  <c:v>-15.334363173126572</c:v>
                </c:pt>
                <c:pt idx="2">
                  <c:v>-4.2894360106008493</c:v>
                </c:pt>
                <c:pt idx="3">
                  <c:v>-15.913604314952783</c:v>
                </c:pt>
                <c:pt idx="4">
                  <c:v>4.5928652075037837</c:v>
                </c:pt>
                <c:pt idx="5">
                  <c:v>25.225325796972339</c:v>
                </c:pt>
                <c:pt idx="6">
                  <c:v>-0.85341938297916553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641344"/>
        <c:axId val="221725056"/>
      </c:lineChart>
      <c:catAx>
        <c:axId val="221641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725056"/>
        <c:crossesAt val="-130"/>
        <c:auto val="1"/>
        <c:lblAlgn val="ctr"/>
        <c:lblOffset val="100"/>
        <c:tickLblSkip val="1"/>
        <c:noMultiLvlLbl val="0"/>
      </c:catAx>
      <c:valAx>
        <c:axId val="2217250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64134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65.622916248560159</c:v>
                </c:pt>
                <c:pt idx="1">
                  <c:v>58.191613439813125</c:v>
                </c:pt>
                <c:pt idx="2">
                  <c:v>93.165998547510469</c:v>
                </c:pt>
                <c:pt idx="3">
                  <c:v>66.594091043858796</c:v>
                </c:pt>
                <c:pt idx="4">
                  <c:v>66.28597161485078</c:v>
                </c:pt>
                <c:pt idx="5">
                  <c:v>48.724593307295194</c:v>
                </c:pt>
                <c:pt idx="6">
                  <c:v>75.29447682590029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-12.600615419111328</c:v>
                </c:pt>
                <c:pt idx="1">
                  <c:v>-10.795167212696938</c:v>
                </c:pt>
                <c:pt idx="2">
                  <c:v>0.70331649750406566</c:v>
                </c:pt>
                <c:pt idx="3">
                  <c:v>1.671150895548601</c:v>
                </c:pt>
                <c:pt idx="4">
                  <c:v>-2.1883547117764692</c:v>
                </c:pt>
                <c:pt idx="5">
                  <c:v>-18.199226278939257</c:v>
                </c:pt>
                <c:pt idx="6">
                  <c:v>41.249746789772196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381184"/>
        <c:axId val="222382720"/>
      </c:lineChart>
      <c:catAx>
        <c:axId val="22238118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382720"/>
        <c:crossesAt val="-130"/>
        <c:auto val="1"/>
        <c:lblAlgn val="ctr"/>
        <c:lblOffset val="100"/>
        <c:tickLblSkip val="1"/>
        <c:noMultiLvlLbl val="0"/>
      </c:catAx>
      <c:valAx>
        <c:axId val="222382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38118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-32.242630840139292</c:v>
                </c:pt>
                <c:pt idx="1">
                  <c:v>-19.042590613896841</c:v>
                </c:pt>
                <c:pt idx="2">
                  <c:v>-29.564938722797088</c:v>
                </c:pt>
                <c:pt idx="3">
                  <c:v>36.678294633204622</c:v>
                </c:pt>
                <c:pt idx="4">
                  <c:v>-1.8473060076271051</c:v>
                </c:pt>
                <c:pt idx="5">
                  <c:v>-42.893126409055029</c:v>
                </c:pt>
                <c:pt idx="6">
                  <c:v>14.446015786934719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14.758006725832939</c:v>
                </c:pt>
                <c:pt idx="1">
                  <c:v>16.892565455327865</c:v>
                </c:pt>
                <c:pt idx="2">
                  <c:v>11.086535629736874</c:v>
                </c:pt>
                <c:pt idx="3">
                  <c:v>17.246291162709387</c:v>
                </c:pt>
                <c:pt idx="4">
                  <c:v>12.403992845677037</c:v>
                </c:pt>
                <c:pt idx="5">
                  <c:v>-13.837017621418109</c:v>
                </c:pt>
                <c:pt idx="6">
                  <c:v>11.78150137171667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19.751819527652522</c:v>
                </c:pt>
                <c:pt idx="1">
                  <c:v>24.756987310510581</c:v>
                </c:pt>
                <c:pt idx="2">
                  <c:v>-0.3991047245800039</c:v>
                </c:pt>
                <c:pt idx="3">
                  <c:v>25.936212430068885</c:v>
                </c:pt>
                <c:pt idx="4">
                  <c:v>17.631403265706528</c:v>
                </c:pt>
                <c:pt idx="5">
                  <c:v>16.448329722651334</c:v>
                </c:pt>
                <c:pt idx="6">
                  <c:v>28.652882567893048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667264"/>
        <c:axId val="44668800"/>
      </c:lineChart>
      <c:catAx>
        <c:axId val="446672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4668800"/>
        <c:crossesAt val="-130"/>
        <c:auto val="1"/>
        <c:lblAlgn val="ctr"/>
        <c:lblOffset val="100"/>
        <c:tickLblSkip val="1"/>
        <c:noMultiLvlLbl val="0"/>
      </c:catAx>
      <c:valAx>
        <c:axId val="4466880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466726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29.179875212966639</c:v>
                </c:pt>
                <c:pt idx="1">
                  <c:v>29.411874778697268</c:v>
                </c:pt>
                <c:pt idx="2">
                  <c:v>18.733401144912076</c:v>
                </c:pt>
                <c:pt idx="3">
                  <c:v>9.6752563711921393</c:v>
                </c:pt>
                <c:pt idx="4">
                  <c:v>3.7114490798881286</c:v>
                </c:pt>
                <c:pt idx="5">
                  <c:v>19.571800768311682</c:v>
                </c:pt>
                <c:pt idx="6">
                  <c:v>45.180558424717546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-4.6393186965840876</c:v>
                </c:pt>
                <c:pt idx="1">
                  <c:v>-7.4572063537848825</c:v>
                </c:pt>
                <c:pt idx="2">
                  <c:v>-5.9153293837154006</c:v>
                </c:pt>
                <c:pt idx="3">
                  <c:v>-12.929590916208806</c:v>
                </c:pt>
                <c:pt idx="4">
                  <c:v>-12.287753003439798</c:v>
                </c:pt>
                <c:pt idx="5">
                  <c:v>-13.537321622849653</c:v>
                </c:pt>
                <c:pt idx="6">
                  <c:v>13.695132689421698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019328"/>
        <c:axId val="216020864"/>
      </c:lineChart>
      <c:catAx>
        <c:axId val="2160193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020864"/>
        <c:crossesAt val="-130"/>
        <c:auto val="1"/>
        <c:lblAlgn val="ctr"/>
        <c:lblOffset val="100"/>
        <c:tickLblSkip val="1"/>
        <c:noMultiLvlLbl val="0"/>
      </c:catAx>
      <c:valAx>
        <c:axId val="21602086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0193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79.445406896878765</c:v>
                </c:pt>
                <c:pt idx="1">
                  <c:v>80.605153257854099</c:v>
                </c:pt>
                <c:pt idx="2">
                  <c:v>67.513420940992361</c:v>
                </c:pt>
                <c:pt idx="3">
                  <c:v>62.377731611864043</c:v>
                </c:pt>
                <c:pt idx="4">
                  <c:v>63.694662017527151</c:v>
                </c:pt>
                <c:pt idx="5">
                  <c:v>92.346173164469661</c:v>
                </c:pt>
                <c:pt idx="6">
                  <c:v>80.38167941688306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-1.8610995897031677</c:v>
                </c:pt>
                <c:pt idx="1">
                  <c:v>7.3674903827913232</c:v>
                </c:pt>
                <c:pt idx="2">
                  <c:v>-18.21152302968898</c:v>
                </c:pt>
                <c:pt idx="3">
                  <c:v>-1.4360188415503519</c:v>
                </c:pt>
                <c:pt idx="4">
                  <c:v>5.9524030053337</c:v>
                </c:pt>
                <c:pt idx="5">
                  <c:v>-6.5612783562872004</c:v>
                </c:pt>
                <c:pt idx="6">
                  <c:v>35.65321493864392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132992"/>
        <c:axId val="216138880"/>
      </c:lineChart>
      <c:catAx>
        <c:axId val="2161329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138880"/>
        <c:crossesAt val="-130"/>
        <c:auto val="1"/>
        <c:lblAlgn val="ctr"/>
        <c:lblOffset val="100"/>
        <c:tickLblSkip val="1"/>
        <c:noMultiLvlLbl val="0"/>
      </c:catAx>
      <c:valAx>
        <c:axId val="21613888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13299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42.29211193691409</c:v>
                </c:pt>
                <c:pt idx="1">
                  <c:v>49.49762860344746</c:v>
                </c:pt>
                <c:pt idx="2">
                  <c:v>51.907584743102703</c:v>
                </c:pt>
                <c:pt idx="3">
                  <c:v>86.227074347304352</c:v>
                </c:pt>
                <c:pt idx="4">
                  <c:v>60.799687254007139</c:v>
                </c:pt>
                <c:pt idx="5">
                  <c:v>25.756660185149492</c:v>
                </c:pt>
                <c:pt idx="6">
                  <c:v>-25.072626004077712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1.8203640076519465</c:v>
                </c:pt>
                <c:pt idx="1">
                  <c:v>8.048794532408218</c:v>
                </c:pt>
                <c:pt idx="2">
                  <c:v>6.4403920150597802</c:v>
                </c:pt>
                <c:pt idx="3">
                  <c:v>32.668525947602809</c:v>
                </c:pt>
                <c:pt idx="4">
                  <c:v>28.532457804165087</c:v>
                </c:pt>
                <c:pt idx="5">
                  <c:v>-23.235529425817862</c:v>
                </c:pt>
                <c:pt idx="6">
                  <c:v>-51.75810375005674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826880"/>
        <c:axId val="222828416"/>
      </c:lineChart>
      <c:catAx>
        <c:axId val="2228268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828416"/>
        <c:crossesAt val="-130"/>
        <c:auto val="1"/>
        <c:lblAlgn val="ctr"/>
        <c:lblOffset val="100"/>
        <c:tickLblSkip val="1"/>
        <c:noMultiLvlLbl val="0"/>
      </c:catAx>
      <c:valAx>
        <c:axId val="22282841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82688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65.951568948890298</c:v>
                </c:pt>
                <c:pt idx="1">
                  <c:v>43.310721714621295</c:v>
                </c:pt>
                <c:pt idx="2">
                  <c:v>47.224802535818924</c:v>
                </c:pt>
                <c:pt idx="3">
                  <c:v>34.402187082062547</c:v>
                </c:pt>
                <c:pt idx="4">
                  <c:v>17.251640644562119</c:v>
                </c:pt>
                <c:pt idx="5">
                  <c:v>11.281994302385819</c:v>
                </c:pt>
                <c:pt idx="6">
                  <c:v>46.785125223833752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-13.01510150542488</c:v>
                </c:pt>
                <c:pt idx="1">
                  <c:v>-10.378954100320538</c:v>
                </c:pt>
                <c:pt idx="2">
                  <c:v>-16.452787820024295</c:v>
                </c:pt>
                <c:pt idx="3">
                  <c:v>-11.410189391613113</c:v>
                </c:pt>
                <c:pt idx="4">
                  <c:v>-22.250393585698813</c:v>
                </c:pt>
                <c:pt idx="5">
                  <c:v>1.8778059553626238</c:v>
                </c:pt>
                <c:pt idx="6">
                  <c:v>26.064549717570898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620288"/>
        <c:axId val="222634368"/>
      </c:lineChart>
      <c:catAx>
        <c:axId val="2226202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634368"/>
        <c:crossesAt val="-130"/>
        <c:auto val="1"/>
        <c:lblAlgn val="ctr"/>
        <c:lblOffset val="100"/>
        <c:tickLblSkip val="1"/>
        <c:noMultiLvlLbl val="0"/>
      </c:catAx>
      <c:valAx>
        <c:axId val="22263436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62028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78.001693051669861</c:v>
                </c:pt>
                <c:pt idx="1">
                  <c:v>71.224198429220493</c:v>
                </c:pt>
                <c:pt idx="2">
                  <c:v>49.724176803543919</c:v>
                </c:pt>
                <c:pt idx="3">
                  <c:v>35.333762835013779</c:v>
                </c:pt>
                <c:pt idx="4">
                  <c:v>45.595858161780761</c:v>
                </c:pt>
                <c:pt idx="5">
                  <c:v>61.455342970069651</c:v>
                </c:pt>
                <c:pt idx="6">
                  <c:v>-38.338833682110426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0.59196764726858231</c:v>
                </c:pt>
                <c:pt idx="1">
                  <c:v>13.53772804895765</c:v>
                </c:pt>
                <c:pt idx="2">
                  <c:v>-30.723059415543695</c:v>
                </c:pt>
                <c:pt idx="3">
                  <c:v>-20.662245095200742</c:v>
                </c:pt>
                <c:pt idx="4">
                  <c:v>7.5032251512870216</c:v>
                </c:pt>
                <c:pt idx="5">
                  <c:v>4.9145457399591166</c:v>
                </c:pt>
                <c:pt idx="6">
                  <c:v>-36.70890534591814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770304"/>
        <c:axId val="222771840"/>
      </c:lineChart>
      <c:catAx>
        <c:axId val="2227703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771840"/>
        <c:crossesAt val="-130"/>
        <c:auto val="1"/>
        <c:lblAlgn val="ctr"/>
        <c:lblOffset val="100"/>
        <c:tickLblSkip val="1"/>
        <c:noMultiLvlLbl val="0"/>
      </c:catAx>
      <c:valAx>
        <c:axId val="22277184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77030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Allianz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5.3154509107487398</c:v>
                </c:pt>
                <c:pt idx="1">
                  <c:v>5.3630346153529818</c:v>
                </c:pt>
                <c:pt idx="2">
                  <c:v>5.3959137261809786</c:v>
                </c:pt>
                <c:pt idx="3">
                  <c:v>5.3421618623768774</c:v>
                </c:pt>
                <c:pt idx="4">
                  <c:v>5.5006776580794838</c:v>
                </c:pt>
                <c:pt idx="5">
                  <c:v>5.4132452927299211</c:v>
                </c:pt>
                <c:pt idx="6">
                  <c:v>5.2400369975923669</c:v>
                </c:pt>
                <c:pt idx="7">
                  <c:v>5.7004689511099134</c:v>
                </c:pt>
                <c:pt idx="8">
                  <c:v>5.7166057223667659</c:v>
                </c:pt>
                <c:pt idx="9">
                  <c:v>5.6656961970871302</c:v>
                </c:pt>
                <c:pt idx="10">
                  <c:v>5.802877769704609</c:v>
                </c:pt>
                <c:pt idx="11">
                  <c:v>5.404555433646121</c:v>
                </c:pt>
                <c:pt idx="12">
                  <c:v>5.4746726530877829</c:v>
                </c:pt>
                <c:pt idx="13">
                  <c:v>5.0330022172803277</c:v>
                </c:pt>
                <c:pt idx="14">
                  <c:v>4.3070349633945124</c:v>
                </c:pt>
                <c:pt idx="15">
                  <c:v>4.9391421734058012</c:v>
                </c:pt>
                <c:pt idx="16">
                  <c:v>5.3444295741513397</c:v>
                </c:pt>
                <c:pt idx="17">
                  <c:v>5.4515363375621488</c:v>
                </c:pt>
                <c:pt idx="18">
                  <c:v>4.8431968496655697</c:v>
                </c:pt>
                <c:pt idx="19">
                  <c:v>4.8643766539382218</c:v>
                </c:pt>
                <c:pt idx="20">
                  <c:v>5.1534971304693142</c:v>
                </c:pt>
                <c:pt idx="21">
                  <c:v>4.860806289298659</c:v>
                </c:pt>
                <c:pt idx="22">
                  <c:v>4.5657656596000278</c:v>
                </c:pt>
                <c:pt idx="23">
                  <c:v>5.2512334088049819</c:v>
                </c:pt>
                <c:pt idx="24">
                  <c:v>4.9328459954540254</c:v>
                </c:pt>
                <c:pt idx="25">
                  <c:v>4.7522418256323746</c:v>
                </c:pt>
                <c:pt idx="26">
                  <c:v>4.7516227699517701</c:v>
                </c:pt>
                <c:pt idx="27">
                  <c:v>5.2319646849302748</c:v>
                </c:pt>
                <c:pt idx="28">
                  <c:v>4.8837243511867285</c:v>
                </c:pt>
                <c:pt idx="29">
                  <c:v>3.8236819500066019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269248"/>
        <c:axId val="223270784"/>
      </c:barChart>
      <c:catAx>
        <c:axId val="22326924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270784"/>
        <c:crossesAt val="0"/>
        <c:auto val="1"/>
        <c:lblAlgn val="ctr"/>
        <c:lblOffset val="100"/>
        <c:tickLblSkip val="1"/>
        <c:noMultiLvlLbl val="0"/>
      </c:catAx>
      <c:valAx>
        <c:axId val="223270784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26924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Answer/ RSA El Comercio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4.9737541705695021</c:v>
                </c:pt>
                <c:pt idx="1">
                  <c:v>5.1512651875758602</c:v>
                </c:pt>
                <c:pt idx="2">
                  <c:v>5.2195280664451635</c:v>
                </c:pt>
                <c:pt idx="3">
                  <c:v>5.1087467313590214</c:v>
                </c:pt>
                <c:pt idx="4">
                  <c:v>5.1447620312480185</c:v>
                </c:pt>
                <c:pt idx="5">
                  <c:v>5.3190299580587235</c:v>
                </c:pt>
                <c:pt idx="6">
                  <c:v>4.7751694153155562</c:v>
                </c:pt>
                <c:pt idx="7">
                  <c:v>5.2457685519154218</c:v>
                </c:pt>
                <c:pt idx="8">
                  <c:v>5.2099212368049654</c:v>
                </c:pt>
                <c:pt idx="9">
                  <c:v>5.0144651122789634</c:v>
                </c:pt>
                <c:pt idx="10">
                  <c:v>5.0998952041597256</c:v>
                </c:pt>
                <c:pt idx="11">
                  <c:v>5.0648893882863018</c:v>
                </c:pt>
                <c:pt idx="12">
                  <c:v>5.264978375639517</c:v>
                </c:pt>
                <c:pt idx="13">
                  <c:v>4.5861935346825051</c:v>
                </c:pt>
                <c:pt idx="14">
                  <c:v>4.124159399335003</c:v>
                </c:pt>
                <c:pt idx="15">
                  <c:v>4.759091540647777</c:v>
                </c:pt>
                <c:pt idx="16">
                  <c:v>5.1144890382722732</c:v>
                </c:pt>
                <c:pt idx="17">
                  <c:v>5.2168787320535008</c:v>
                </c:pt>
                <c:pt idx="18">
                  <c:v>4.5158821467754962</c:v>
                </c:pt>
                <c:pt idx="19">
                  <c:v>4.5199560287897604</c:v>
                </c:pt>
                <c:pt idx="20">
                  <c:v>5.1714872890027745</c:v>
                </c:pt>
                <c:pt idx="21">
                  <c:v>4.8125950381533107</c:v>
                </c:pt>
                <c:pt idx="22">
                  <c:v>4.8392257884242795</c:v>
                </c:pt>
                <c:pt idx="23">
                  <c:v>4.9099969279674784</c:v>
                </c:pt>
                <c:pt idx="24">
                  <c:v>4.73848613878768</c:v>
                </c:pt>
                <c:pt idx="25">
                  <c:v>4.5202532265992401</c:v>
                </c:pt>
                <c:pt idx="26">
                  <c:v>4.7121851354481663</c:v>
                </c:pt>
                <c:pt idx="27">
                  <c:v>4.9908524967159584</c:v>
                </c:pt>
                <c:pt idx="28">
                  <c:v>4.1787022067397306</c:v>
                </c:pt>
                <c:pt idx="29">
                  <c:v>3.8934678197414603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2254592"/>
        <c:axId val="222256128"/>
      </c:barChart>
      <c:catAx>
        <c:axId val="22225459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2256128"/>
        <c:crossesAt val="0"/>
        <c:auto val="1"/>
        <c:lblAlgn val="ctr"/>
        <c:lblOffset val="100"/>
        <c:tickLblSkip val="1"/>
        <c:noMultiLvlLbl val="0"/>
      </c:catAx>
      <c:valAx>
        <c:axId val="22225612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225459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Berkley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4.3192964018657598</c:v>
                </c:pt>
                <c:pt idx="1">
                  <c:v>4.4328076439175472</c:v>
                </c:pt>
                <c:pt idx="2">
                  <c:v>4.6412467692063659</c:v>
                </c:pt>
                <c:pt idx="3">
                  <c:v>4.6805831069487551</c:v>
                </c:pt>
                <c:pt idx="4">
                  <c:v>4.5928396405612455</c:v>
                </c:pt>
                <c:pt idx="5">
                  <c:v>4.7377162318536961</c:v>
                </c:pt>
                <c:pt idx="6">
                  <c:v>4.5828255937481348</c:v>
                </c:pt>
                <c:pt idx="7">
                  <c:v>4.9595828114466727</c:v>
                </c:pt>
                <c:pt idx="8">
                  <c:v>5.2401395900399157</c:v>
                </c:pt>
                <c:pt idx="9">
                  <c:v>4.4815820063651186</c:v>
                </c:pt>
                <c:pt idx="10">
                  <c:v>4.8908432996589388</c:v>
                </c:pt>
                <c:pt idx="11">
                  <c:v>4.7906480606286808</c:v>
                </c:pt>
                <c:pt idx="12">
                  <c:v>4.8728563739286157</c:v>
                </c:pt>
                <c:pt idx="13">
                  <c:v>4.607907748805232</c:v>
                </c:pt>
                <c:pt idx="14">
                  <c:v>4.4403707963401766</c:v>
                </c:pt>
                <c:pt idx="15">
                  <c:v>4.1767967560149195</c:v>
                </c:pt>
                <c:pt idx="16">
                  <c:v>4.5044790109498445</c:v>
                </c:pt>
                <c:pt idx="17">
                  <c:v>4.5644806739602295</c:v>
                </c:pt>
                <c:pt idx="18">
                  <c:v>4.1115904525052294</c:v>
                </c:pt>
                <c:pt idx="19">
                  <c:v>3.9974059605863652</c:v>
                </c:pt>
                <c:pt idx="20">
                  <c:v>4.7976502667064143</c:v>
                </c:pt>
                <c:pt idx="21">
                  <c:v>4.1844988791685385</c:v>
                </c:pt>
                <c:pt idx="22">
                  <c:v>3.8275140739375564</c:v>
                </c:pt>
                <c:pt idx="23">
                  <c:v>4.5323508469890648</c:v>
                </c:pt>
                <c:pt idx="24">
                  <c:v>3.7875706415110173</c:v>
                </c:pt>
                <c:pt idx="25">
                  <c:v>4.0928275929047473</c:v>
                </c:pt>
                <c:pt idx="26">
                  <c:v>4.2397934852591135</c:v>
                </c:pt>
                <c:pt idx="27">
                  <c:v>4.9703747693680276</c:v>
                </c:pt>
                <c:pt idx="28">
                  <c:v>3.9667078255738204</c:v>
                </c:pt>
                <c:pt idx="29">
                  <c:v>4.2492259728939645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102080"/>
        <c:axId val="223103616"/>
      </c:barChart>
      <c:catAx>
        <c:axId val="22310208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103616"/>
        <c:crossesAt val="0"/>
        <c:auto val="1"/>
        <c:lblAlgn val="ctr"/>
        <c:lblOffset val="100"/>
        <c:tickLblSkip val="1"/>
        <c:noMultiLvlLbl val="0"/>
      </c:catAx>
      <c:valAx>
        <c:axId val="2231036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10208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Seguros Rivadavia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4.311260447981474</c:v>
                </c:pt>
                <c:pt idx="1">
                  <c:v>4.6652029225222718</c:v>
                </c:pt>
                <c:pt idx="2">
                  <c:v>4.5674428232933453</c:v>
                </c:pt>
                <c:pt idx="3">
                  <c:v>4.5365305215940266</c:v>
                </c:pt>
                <c:pt idx="4">
                  <c:v>4.6398825745104073</c:v>
                </c:pt>
                <c:pt idx="5">
                  <c:v>4.8325518253222812</c:v>
                </c:pt>
                <c:pt idx="6">
                  <c:v>4.6528210498561622</c:v>
                </c:pt>
                <c:pt idx="7">
                  <c:v>4.7666908146814402</c:v>
                </c:pt>
                <c:pt idx="8">
                  <c:v>5.4307463099541149</c:v>
                </c:pt>
                <c:pt idx="9">
                  <c:v>4.8824082164141913</c:v>
                </c:pt>
                <c:pt idx="10">
                  <c:v>4.7838757149028153</c:v>
                </c:pt>
                <c:pt idx="11">
                  <c:v>4.89434760352552</c:v>
                </c:pt>
                <c:pt idx="12">
                  <c:v>4.9594228613143789</c:v>
                </c:pt>
                <c:pt idx="13">
                  <c:v>4.6345915090278629</c:v>
                </c:pt>
                <c:pt idx="14">
                  <c:v>4.2205060241403567</c:v>
                </c:pt>
                <c:pt idx="15">
                  <c:v>4.8331687328214228</c:v>
                </c:pt>
                <c:pt idx="16">
                  <c:v>4.932409344812366</c:v>
                </c:pt>
                <c:pt idx="17">
                  <c:v>4.9576070371478318</c:v>
                </c:pt>
                <c:pt idx="18">
                  <c:v>4.3857965689377574</c:v>
                </c:pt>
                <c:pt idx="19">
                  <c:v>4.6759923639482643</c:v>
                </c:pt>
                <c:pt idx="20">
                  <c:v>4.7232932100197305</c:v>
                </c:pt>
                <c:pt idx="21">
                  <c:v>4.644830854885007</c:v>
                </c:pt>
                <c:pt idx="22">
                  <c:v>4.0242557267558778</c:v>
                </c:pt>
                <c:pt idx="23">
                  <c:v>5.0552552482149578</c:v>
                </c:pt>
                <c:pt idx="24">
                  <c:v>4.3159679700882387</c:v>
                </c:pt>
                <c:pt idx="25">
                  <c:v>4.3216522124240626</c:v>
                </c:pt>
                <c:pt idx="26">
                  <c:v>4.2193623043508159</c:v>
                </c:pt>
                <c:pt idx="27">
                  <c:v>4.6184885334730224</c:v>
                </c:pt>
                <c:pt idx="28">
                  <c:v>4.1190008730432464</c:v>
                </c:pt>
                <c:pt idx="29">
                  <c:v>5.5095976927711039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987200"/>
        <c:axId val="223988736"/>
      </c:barChart>
      <c:catAx>
        <c:axId val="2239872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988736"/>
        <c:crossesAt val="0"/>
        <c:auto val="1"/>
        <c:lblAlgn val="ctr"/>
        <c:lblOffset val="100"/>
        <c:tickLblSkip val="1"/>
        <c:noMultiLvlLbl val="0"/>
      </c:catAx>
      <c:valAx>
        <c:axId val="2239887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9872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Federación Patronal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4.6667078006225191</c:v>
                </c:pt>
                <c:pt idx="1">
                  <c:v>4.7044540287276178</c:v>
                </c:pt>
                <c:pt idx="2">
                  <c:v>4.7589914093994876</c:v>
                </c:pt>
                <c:pt idx="3">
                  <c:v>4.6458455118852715</c:v>
                </c:pt>
                <c:pt idx="4">
                  <c:v>4.6782253853067344</c:v>
                </c:pt>
                <c:pt idx="5">
                  <c:v>4.8638857204439985</c:v>
                </c:pt>
                <c:pt idx="6">
                  <c:v>4.6010386763851274</c:v>
                </c:pt>
                <c:pt idx="7">
                  <c:v>4.9220930199844739</c:v>
                </c:pt>
                <c:pt idx="8">
                  <c:v>5.1276326776596859</c:v>
                </c:pt>
                <c:pt idx="9">
                  <c:v>4.787643790536424</c:v>
                </c:pt>
                <c:pt idx="10">
                  <c:v>4.9450674128753249</c:v>
                </c:pt>
                <c:pt idx="11">
                  <c:v>4.8109482707063673</c:v>
                </c:pt>
                <c:pt idx="12">
                  <c:v>4.8440649784598406</c:v>
                </c:pt>
                <c:pt idx="13">
                  <c:v>4.4398774786923729</c:v>
                </c:pt>
                <c:pt idx="14">
                  <c:v>3.7168614312370383</c:v>
                </c:pt>
                <c:pt idx="15">
                  <c:v>4.460239811812178</c:v>
                </c:pt>
                <c:pt idx="16">
                  <c:v>4.7380281817156522</c:v>
                </c:pt>
                <c:pt idx="17">
                  <c:v>4.7093917064223687</c:v>
                </c:pt>
                <c:pt idx="18">
                  <c:v>4.2813852541892015</c:v>
                </c:pt>
                <c:pt idx="19">
                  <c:v>4.4871554245568639</c:v>
                </c:pt>
                <c:pt idx="20">
                  <c:v>4.5280625141822144</c:v>
                </c:pt>
                <c:pt idx="21">
                  <c:v>4.6092221850419746</c:v>
                </c:pt>
                <c:pt idx="22">
                  <c:v>3.8753199740811231</c:v>
                </c:pt>
                <c:pt idx="23">
                  <c:v>4.751923467726046</c:v>
                </c:pt>
                <c:pt idx="24">
                  <c:v>4.1168517060173455</c:v>
                </c:pt>
                <c:pt idx="25">
                  <c:v>4.2161390232487577</c:v>
                </c:pt>
                <c:pt idx="26">
                  <c:v>3.8910692679485455</c:v>
                </c:pt>
                <c:pt idx="27">
                  <c:v>4.4492972104961135</c:v>
                </c:pt>
                <c:pt idx="28">
                  <c:v>4.4265335365499272</c:v>
                </c:pt>
                <c:pt idx="29">
                  <c:v>4.9751001638704366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786880"/>
        <c:axId val="223788416"/>
      </c:barChart>
      <c:catAx>
        <c:axId val="22378688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788416"/>
        <c:crossesAt val="0"/>
        <c:auto val="1"/>
        <c:lblAlgn val="ctr"/>
        <c:lblOffset val="100"/>
        <c:tickLblSkip val="1"/>
        <c:noMultiLvlLbl val="0"/>
      </c:catAx>
      <c:valAx>
        <c:axId val="2237884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78688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-43.021269942704905</c:v>
                </c:pt>
                <c:pt idx="1">
                  <c:v>-53.599575692815911</c:v>
                </c:pt>
                <c:pt idx="2">
                  <c:v>-50.828536918275894</c:v>
                </c:pt>
                <c:pt idx="3">
                  <c:v>-60.846553439075144</c:v>
                </c:pt>
                <c:pt idx="4">
                  <c:v>-57.769130673305405</c:v>
                </c:pt>
                <c:pt idx="5">
                  <c:v>-24.19546555888817</c:v>
                </c:pt>
                <c:pt idx="6">
                  <c:v>-16.34591111685009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-12.358788668523736</c:v>
                </c:pt>
                <c:pt idx="1">
                  <c:v>-2.021523938555311</c:v>
                </c:pt>
                <c:pt idx="2">
                  <c:v>-4.1466300262872924</c:v>
                </c:pt>
                <c:pt idx="3">
                  <c:v>12.434219840188238</c:v>
                </c:pt>
                <c:pt idx="4">
                  <c:v>9.411393604612023</c:v>
                </c:pt>
                <c:pt idx="5">
                  <c:v>-8.050591369803815</c:v>
                </c:pt>
                <c:pt idx="6">
                  <c:v>17.929679374166895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-87.633066924618504</c:v>
                </c:pt>
                <c:pt idx="1">
                  <c:v>-83.669202715223932</c:v>
                </c:pt>
                <c:pt idx="2">
                  <c:v>-49.998417189754178</c:v>
                </c:pt>
                <c:pt idx="3">
                  <c:v>-71.846407491423989</c:v>
                </c:pt>
                <c:pt idx="4">
                  <c:v>-63.9191381047048</c:v>
                </c:pt>
                <c:pt idx="5">
                  <c:v>-62.808025981312312</c:v>
                </c:pt>
                <c:pt idx="6">
                  <c:v>-15.45710974721726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24.502395428143004</c:v>
                </c:pt>
                <c:pt idx="1">
                  <c:v>34.94151049465161</c:v>
                </c:pt>
                <c:pt idx="2">
                  <c:v>23.985595180942088</c:v>
                </c:pt>
                <c:pt idx="3">
                  <c:v>29.906643657076785</c:v>
                </c:pt>
                <c:pt idx="4">
                  <c:v>25.244455742103362</c:v>
                </c:pt>
                <c:pt idx="5">
                  <c:v>8.8882522169101481</c:v>
                </c:pt>
                <c:pt idx="6">
                  <c:v>-34.991876490027835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8.5206922226434827</c:v>
                </c:pt>
                <c:pt idx="1">
                  <c:v>10.844912439704332</c:v>
                </c:pt>
                <c:pt idx="2">
                  <c:v>1.4837071914452629</c:v>
                </c:pt>
                <c:pt idx="3">
                  <c:v>7.9899501648523996</c:v>
                </c:pt>
                <c:pt idx="4">
                  <c:v>-12.573820320144394</c:v>
                </c:pt>
                <c:pt idx="5">
                  <c:v>13.663603604758714</c:v>
                </c:pt>
                <c:pt idx="6">
                  <c:v>36.006686731340899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54.717163336056295</c:v>
                </c:pt>
                <c:pt idx="1">
                  <c:v>47.398364459919364</c:v>
                </c:pt>
                <c:pt idx="2">
                  <c:v>33.254920997840088</c:v>
                </c:pt>
                <c:pt idx="3">
                  <c:v>44.17279413870714</c:v>
                </c:pt>
                <c:pt idx="4">
                  <c:v>54.633608427830708</c:v>
                </c:pt>
                <c:pt idx="5">
                  <c:v>45.777770780137288</c:v>
                </c:pt>
                <c:pt idx="6">
                  <c:v>31.245014613816572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32.37748001301091</c:v>
                </c:pt>
                <c:pt idx="1">
                  <c:v>41.963304218728069</c:v>
                </c:pt>
                <c:pt idx="2">
                  <c:v>2.3173641558354667</c:v>
                </c:pt>
                <c:pt idx="3">
                  <c:v>21.284623164882479</c:v>
                </c:pt>
                <c:pt idx="4">
                  <c:v>36.144568902659486</c:v>
                </c:pt>
                <c:pt idx="5">
                  <c:v>14.646812959823198</c:v>
                </c:pt>
                <c:pt idx="6">
                  <c:v>69.938244677985338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32.83696186722333</c:v>
                </c:pt>
                <c:pt idx="1">
                  <c:v>37.450928627542659</c:v>
                </c:pt>
                <c:pt idx="2">
                  <c:v>29.100079669088409</c:v>
                </c:pt>
                <c:pt idx="3">
                  <c:v>37.54372192620486</c:v>
                </c:pt>
                <c:pt idx="4">
                  <c:v>31.010119545233451</c:v>
                </c:pt>
                <c:pt idx="5">
                  <c:v>11.695651255920643</c:v>
                </c:pt>
                <c:pt idx="6">
                  <c:v>-30.61430145379304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804736"/>
        <c:axId val="44814720"/>
      </c:lineChart>
      <c:catAx>
        <c:axId val="4480473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4814720"/>
        <c:crossesAt val="-130"/>
        <c:auto val="1"/>
        <c:lblAlgn val="ctr"/>
        <c:lblOffset val="100"/>
        <c:tickLblSkip val="1"/>
        <c:noMultiLvlLbl val="0"/>
      </c:catAx>
      <c:valAx>
        <c:axId val="44814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480473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Banco Galicia/Galicia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4.7007683959959659</c:v>
                </c:pt>
                <c:pt idx="1">
                  <c:v>4.5844345363965724</c:v>
                </c:pt>
                <c:pt idx="2">
                  <c:v>4.5699656850018426</c:v>
                </c:pt>
                <c:pt idx="3">
                  <c:v>4.6842920354776361</c:v>
                </c:pt>
                <c:pt idx="4">
                  <c:v>4.748169422239334</c:v>
                </c:pt>
                <c:pt idx="5">
                  <c:v>4.9551044881440021</c:v>
                </c:pt>
                <c:pt idx="6">
                  <c:v>4.8926573158509576</c:v>
                </c:pt>
                <c:pt idx="7">
                  <c:v>5.0810606441084287</c:v>
                </c:pt>
                <c:pt idx="8">
                  <c:v>5.2007198509392314</c:v>
                </c:pt>
                <c:pt idx="9">
                  <c:v>5.0960621947864677</c:v>
                </c:pt>
                <c:pt idx="10">
                  <c:v>5.0354587787495833</c:v>
                </c:pt>
                <c:pt idx="11">
                  <c:v>4.6992314437958322</c:v>
                </c:pt>
                <c:pt idx="12">
                  <c:v>5.2402318336827287</c:v>
                </c:pt>
                <c:pt idx="13">
                  <c:v>4.4176999253473852</c:v>
                </c:pt>
                <c:pt idx="14">
                  <c:v>5.698713842015585</c:v>
                </c:pt>
                <c:pt idx="15">
                  <c:v>4.5550136478428227</c:v>
                </c:pt>
                <c:pt idx="16">
                  <c:v>4.5201285757936009</c:v>
                </c:pt>
                <c:pt idx="17">
                  <c:v>4.8767377286012765</c:v>
                </c:pt>
                <c:pt idx="18">
                  <c:v>4.5980862530307602</c:v>
                </c:pt>
                <c:pt idx="19">
                  <c:v>5.4119843928353273</c:v>
                </c:pt>
                <c:pt idx="20">
                  <c:v>5.2692840514880199</c:v>
                </c:pt>
                <c:pt idx="21">
                  <c:v>4.9958198428168892</c:v>
                </c:pt>
                <c:pt idx="22">
                  <c:v>5.1203952940511828</c:v>
                </c:pt>
                <c:pt idx="23">
                  <c:v>5.1346190971184855</c:v>
                </c:pt>
                <c:pt idx="24">
                  <c:v>4.599713741213292</c:v>
                </c:pt>
                <c:pt idx="25">
                  <c:v>4.5902888510664033</c:v>
                </c:pt>
                <c:pt idx="26">
                  <c:v>4.9989227611196974</c:v>
                </c:pt>
                <c:pt idx="27">
                  <c:v>5.108107170332679</c:v>
                </c:pt>
                <c:pt idx="28">
                  <c:v>4.1087441965023546</c:v>
                </c:pt>
                <c:pt idx="29">
                  <c:v>4.787771655605515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486720"/>
        <c:axId val="223488256"/>
      </c:barChart>
      <c:catAx>
        <c:axId val="22348672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488256"/>
        <c:crossesAt val="0"/>
        <c:auto val="1"/>
        <c:lblAlgn val="ctr"/>
        <c:lblOffset val="100"/>
        <c:tickLblSkip val="1"/>
        <c:noMultiLvlLbl val="0"/>
      </c:catAx>
      <c:valAx>
        <c:axId val="22348825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48672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Caja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4.2968588967226022</c:v>
                </c:pt>
                <c:pt idx="1">
                  <c:v>4.3828463409166067</c:v>
                </c:pt>
                <c:pt idx="2">
                  <c:v>4.436986092450887</c:v>
                </c:pt>
                <c:pt idx="3">
                  <c:v>4.4378329975321105</c:v>
                </c:pt>
                <c:pt idx="4">
                  <c:v>4.5839870991865572</c:v>
                </c:pt>
                <c:pt idx="5">
                  <c:v>4.6359043505720701</c:v>
                </c:pt>
                <c:pt idx="6">
                  <c:v>4.6438069115839138</c:v>
                </c:pt>
                <c:pt idx="7">
                  <c:v>5.0813194592239093</c:v>
                </c:pt>
                <c:pt idx="8">
                  <c:v>5.5452141109897557</c:v>
                </c:pt>
                <c:pt idx="9">
                  <c:v>5.175281328906193</c:v>
                </c:pt>
                <c:pt idx="10">
                  <c:v>4.8047983349208225</c:v>
                </c:pt>
                <c:pt idx="11">
                  <c:v>4.8656537599183904</c:v>
                </c:pt>
                <c:pt idx="12">
                  <c:v>5.2154831962077992</c:v>
                </c:pt>
                <c:pt idx="13">
                  <c:v>4.6858681849545771</c:v>
                </c:pt>
                <c:pt idx="14">
                  <c:v>4.4383983794699375</c:v>
                </c:pt>
                <c:pt idx="15">
                  <c:v>4.2403235460551079</c:v>
                </c:pt>
                <c:pt idx="16">
                  <c:v>4.4064832047602929</c:v>
                </c:pt>
                <c:pt idx="17">
                  <c:v>4.8136730025900238</c:v>
                </c:pt>
                <c:pt idx="18">
                  <c:v>4.4400156982228882</c:v>
                </c:pt>
                <c:pt idx="19">
                  <c:v>5.5312006041913113</c:v>
                </c:pt>
                <c:pt idx="20">
                  <c:v>5.3039770988656585</c:v>
                </c:pt>
                <c:pt idx="21">
                  <c:v>4.9896482747417403</c:v>
                </c:pt>
                <c:pt idx="22">
                  <c:v>5.4182235181931064</c:v>
                </c:pt>
                <c:pt idx="23">
                  <c:v>5.5408531773625951</c:v>
                </c:pt>
                <c:pt idx="24">
                  <c:v>4.4686824784629779</c:v>
                </c:pt>
                <c:pt idx="25">
                  <c:v>4.4423329345995883</c:v>
                </c:pt>
                <c:pt idx="26">
                  <c:v>4.7469659632896128</c:v>
                </c:pt>
                <c:pt idx="27">
                  <c:v>5.0085566168928395</c:v>
                </c:pt>
                <c:pt idx="28">
                  <c:v>3.8890273842339012</c:v>
                </c:pt>
                <c:pt idx="29">
                  <c:v>5.3131207343590825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239616"/>
        <c:axId val="224241152"/>
      </c:barChart>
      <c:catAx>
        <c:axId val="224239616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241152"/>
        <c:crossesAt val="0"/>
        <c:auto val="1"/>
        <c:lblAlgn val="ctr"/>
        <c:lblOffset val="100"/>
        <c:tickLblSkip val="1"/>
        <c:noMultiLvlLbl val="0"/>
      </c:catAx>
      <c:valAx>
        <c:axId val="224241152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239616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Liderar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3.4533221092618245</c:v>
                </c:pt>
                <c:pt idx="1">
                  <c:v>3.4999799554144859</c:v>
                </c:pt>
                <c:pt idx="2">
                  <c:v>3.5710016018263473</c:v>
                </c:pt>
                <c:pt idx="3">
                  <c:v>3.6392579246635037</c:v>
                </c:pt>
                <c:pt idx="4">
                  <c:v>3.6498866048647827</c:v>
                </c:pt>
                <c:pt idx="5">
                  <c:v>4.0814861065464028</c:v>
                </c:pt>
                <c:pt idx="6">
                  <c:v>3.7089193048393319</c:v>
                </c:pt>
                <c:pt idx="7">
                  <c:v>3.8822491668774157</c:v>
                </c:pt>
                <c:pt idx="8">
                  <c:v>4.0465559941202356</c:v>
                </c:pt>
                <c:pt idx="9">
                  <c:v>3.8128904472408709</c:v>
                </c:pt>
                <c:pt idx="10">
                  <c:v>3.6405911849785668</c:v>
                </c:pt>
                <c:pt idx="11">
                  <c:v>3.8520032416141881</c:v>
                </c:pt>
                <c:pt idx="12">
                  <c:v>4.2910833761103842</c:v>
                </c:pt>
                <c:pt idx="13">
                  <c:v>3.527018334751324</c:v>
                </c:pt>
                <c:pt idx="14">
                  <c:v>3.9658985216182541</c:v>
                </c:pt>
                <c:pt idx="15">
                  <c:v>4.4363735893927601</c:v>
                </c:pt>
                <c:pt idx="16">
                  <c:v>3.9325839568769383</c:v>
                </c:pt>
                <c:pt idx="17">
                  <c:v>4.154783258102988</c:v>
                </c:pt>
                <c:pt idx="18">
                  <c:v>3.8919555120971294</c:v>
                </c:pt>
                <c:pt idx="19">
                  <c:v>4.1751569716326236</c:v>
                </c:pt>
                <c:pt idx="20">
                  <c:v>4.1296751455884557</c:v>
                </c:pt>
                <c:pt idx="21">
                  <c:v>4.216135670832216</c:v>
                </c:pt>
                <c:pt idx="22">
                  <c:v>4.2156888131298569</c:v>
                </c:pt>
                <c:pt idx="23">
                  <c:v>4.6151681288149753</c:v>
                </c:pt>
                <c:pt idx="24">
                  <c:v>3.7033369897709192</c:v>
                </c:pt>
                <c:pt idx="25">
                  <c:v>3.6899935464951574</c:v>
                </c:pt>
                <c:pt idx="26">
                  <c:v>3.7492382339052912</c:v>
                </c:pt>
                <c:pt idx="27">
                  <c:v>4.1238497807779106</c:v>
                </c:pt>
                <c:pt idx="28">
                  <c:v>3.4659892257649623</c:v>
                </c:pt>
                <c:pt idx="29">
                  <c:v>4.594178411939069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666752"/>
        <c:axId val="224668288"/>
      </c:barChart>
      <c:catAx>
        <c:axId val="22466675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668288"/>
        <c:crossesAt val="0"/>
        <c:auto val="1"/>
        <c:lblAlgn val="ctr"/>
        <c:lblOffset val="100"/>
        <c:tickLblSkip val="1"/>
        <c:noMultiLvlLbl val="0"/>
      </c:catAx>
      <c:valAx>
        <c:axId val="2246682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66675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Liberty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4.8406432789710783</c:v>
                </c:pt>
                <c:pt idx="1">
                  <c:v>4.7502609036738948</c:v>
                </c:pt>
                <c:pt idx="2">
                  <c:v>4.6885088515419042</c:v>
                </c:pt>
                <c:pt idx="3">
                  <c:v>5.0606375368256931</c:v>
                </c:pt>
                <c:pt idx="4">
                  <c:v>5.1352038914872509</c:v>
                </c:pt>
                <c:pt idx="5">
                  <c:v>5.3096210488756466</c:v>
                </c:pt>
                <c:pt idx="6">
                  <c:v>5.0947757516026684</c:v>
                </c:pt>
                <c:pt idx="7">
                  <c:v>5.0503689927290285</c:v>
                </c:pt>
                <c:pt idx="8">
                  <c:v>4.9313096593736354</c:v>
                </c:pt>
                <c:pt idx="9">
                  <c:v>4.946915130460396</c:v>
                </c:pt>
                <c:pt idx="10">
                  <c:v>4.982440077357408</c:v>
                </c:pt>
                <c:pt idx="11">
                  <c:v>5.3532622521516791</c:v>
                </c:pt>
                <c:pt idx="12">
                  <c:v>4.9902699755917972</c:v>
                </c:pt>
                <c:pt idx="13">
                  <c:v>4.5966406163317934</c:v>
                </c:pt>
                <c:pt idx="14">
                  <c:v>4.3537805756305996</c:v>
                </c:pt>
                <c:pt idx="15">
                  <c:v>4.3830125524201842</c:v>
                </c:pt>
                <c:pt idx="16">
                  <c:v>4.6498370485799239</c:v>
                </c:pt>
                <c:pt idx="17">
                  <c:v>4.6602835988746385</c:v>
                </c:pt>
                <c:pt idx="18">
                  <c:v>4.5740695014091068</c:v>
                </c:pt>
                <c:pt idx="19">
                  <c:v>4.6517290986311952</c:v>
                </c:pt>
                <c:pt idx="20">
                  <c:v>4.597604573114956</c:v>
                </c:pt>
                <c:pt idx="21">
                  <c:v>4.6664311360536113</c:v>
                </c:pt>
                <c:pt idx="22">
                  <c:v>4.1723431073784853</c:v>
                </c:pt>
                <c:pt idx="23">
                  <c:v>4.76389702735709</c:v>
                </c:pt>
                <c:pt idx="24">
                  <c:v>4.7305231101880638</c:v>
                </c:pt>
                <c:pt idx="25">
                  <c:v>4.802348276632836</c:v>
                </c:pt>
                <c:pt idx="26">
                  <c:v>4.2927374861686216</c:v>
                </c:pt>
                <c:pt idx="27">
                  <c:v>5.0509021925469124</c:v>
                </c:pt>
                <c:pt idx="28">
                  <c:v>4.6681594362718535</c:v>
                </c:pt>
                <c:pt idx="29">
                  <c:v>4.5651601665402115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786688"/>
        <c:axId val="224796672"/>
      </c:barChart>
      <c:catAx>
        <c:axId val="22478668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796672"/>
        <c:crossesAt val="0"/>
        <c:auto val="1"/>
        <c:lblAlgn val="ctr"/>
        <c:lblOffset val="100"/>
        <c:tickLblSkip val="1"/>
        <c:noMultiLvlLbl val="0"/>
      </c:catAx>
      <c:valAx>
        <c:axId val="224796672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78668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Mapfre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4.6770886591946255</c:v>
                </c:pt>
                <c:pt idx="1">
                  <c:v>4.7513015311355433</c:v>
                </c:pt>
                <c:pt idx="2">
                  <c:v>4.7014538752303441</c:v>
                </c:pt>
                <c:pt idx="3">
                  <c:v>4.6912891400052503</c:v>
                </c:pt>
                <c:pt idx="4">
                  <c:v>4.8038961917789011</c:v>
                </c:pt>
                <c:pt idx="5">
                  <c:v>4.832700178230767</c:v>
                </c:pt>
                <c:pt idx="6">
                  <c:v>4.8645488254030305</c:v>
                </c:pt>
                <c:pt idx="7">
                  <c:v>5.219845870084252</c:v>
                </c:pt>
                <c:pt idx="8">
                  <c:v>5.366637091489272</c:v>
                </c:pt>
                <c:pt idx="9">
                  <c:v>4.9904494228679654</c:v>
                </c:pt>
                <c:pt idx="10">
                  <c:v>4.9408720252164917</c:v>
                </c:pt>
                <c:pt idx="11">
                  <c:v>4.9929584484246172</c:v>
                </c:pt>
                <c:pt idx="12">
                  <c:v>4.9878012961222264</c:v>
                </c:pt>
                <c:pt idx="13">
                  <c:v>4.6959905803713911</c:v>
                </c:pt>
                <c:pt idx="14">
                  <c:v>4.2441310416814133</c:v>
                </c:pt>
                <c:pt idx="15">
                  <c:v>4.2956289468338493</c:v>
                </c:pt>
                <c:pt idx="16">
                  <c:v>4.5636666612738148</c:v>
                </c:pt>
                <c:pt idx="17">
                  <c:v>4.6204630342537181</c:v>
                </c:pt>
                <c:pt idx="18">
                  <c:v>4.3198613686211562</c:v>
                </c:pt>
                <c:pt idx="19">
                  <c:v>4.9926297198026264</c:v>
                </c:pt>
                <c:pt idx="20">
                  <c:v>4.9184222533155548</c:v>
                </c:pt>
                <c:pt idx="21">
                  <c:v>4.5777042606229452</c:v>
                </c:pt>
                <c:pt idx="22">
                  <c:v>4.6027048439200211</c:v>
                </c:pt>
                <c:pt idx="23">
                  <c:v>4.860290973557686</c:v>
                </c:pt>
                <c:pt idx="24">
                  <c:v>4.596558961153006</c:v>
                </c:pt>
                <c:pt idx="25">
                  <c:v>4.4899993708288752</c:v>
                </c:pt>
                <c:pt idx="26">
                  <c:v>4.5231020900988295</c:v>
                </c:pt>
                <c:pt idx="27">
                  <c:v>4.8676977543462572</c:v>
                </c:pt>
                <c:pt idx="28">
                  <c:v>4.1882125697930093</c:v>
                </c:pt>
                <c:pt idx="29">
                  <c:v>4.4200450490896754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150144"/>
        <c:axId val="236151936"/>
      </c:barChart>
      <c:catAx>
        <c:axId val="23615014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151936"/>
        <c:crossesAt val="0"/>
        <c:auto val="1"/>
        <c:lblAlgn val="ctr"/>
        <c:lblOffset val="100"/>
        <c:tickLblSkip val="1"/>
        <c:noMultiLvlLbl val="0"/>
      </c:catAx>
      <c:valAx>
        <c:axId val="2361519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150144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Met Life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4.1446931694593419</c:v>
                </c:pt>
                <c:pt idx="1">
                  <c:v>4.3774043746925688</c:v>
                </c:pt>
                <c:pt idx="2">
                  <c:v>4.0498253188695017</c:v>
                </c:pt>
                <c:pt idx="3">
                  <c:v>4.2875210859734576</c:v>
                </c:pt>
                <c:pt idx="4">
                  <c:v>4.2759240453458078</c:v>
                </c:pt>
                <c:pt idx="5">
                  <c:v>4.6599938682648849</c:v>
                </c:pt>
                <c:pt idx="6">
                  <c:v>4.484382816561121</c:v>
                </c:pt>
                <c:pt idx="7">
                  <c:v>4.9927072364622154</c:v>
                </c:pt>
                <c:pt idx="8">
                  <c:v>4.8720040710494219</c:v>
                </c:pt>
                <c:pt idx="9">
                  <c:v>4.7275010253869691</c:v>
                </c:pt>
                <c:pt idx="10">
                  <c:v>4.5826215268097696</c:v>
                </c:pt>
                <c:pt idx="11">
                  <c:v>4.6233084929702413</c:v>
                </c:pt>
                <c:pt idx="12">
                  <c:v>4.9818262974344494</c:v>
                </c:pt>
                <c:pt idx="13">
                  <c:v>4.4224818893236399</c:v>
                </c:pt>
                <c:pt idx="14">
                  <c:v>3.9771573624175312</c:v>
                </c:pt>
                <c:pt idx="15">
                  <c:v>4.0212395165767871</c:v>
                </c:pt>
                <c:pt idx="16">
                  <c:v>4.4949788069392147</c:v>
                </c:pt>
                <c:pt idx="17">
                  <c:v>4.6556369504752331</c:v>
                </c:pt>
                <c:pt idx="18">
                  <c:v>4.1365998940503337</c:v>
                </c:pt>
                <c:pt idx="19">
                  <c:v>4.5008331319486983</c:v>
                </c:pt>
                <c:pt idx="20">
                  <c:v>4.3305483841690799</c:v>
                </c:pt>
                <c:pt idx="21">
                  <c:v>4.3408395333603114</c:v>
                </c:pt>
                <c:pt idx="22">
                  <c:v>4.5868652974797808</c:v>
                </c:pt>
                <c:pt idx="23">
                  <c:v>4.3290269851008549</c:v>
                </c:pt>
                <c:pt idx="24">
                  <c:v>4.5640391439340631</c:v>
                </c:pt>
                <c:pt idx="25">
                  <c:v>4.3496339328068245</c:v>
                </c:pt>
                <c:pt idx="26">
                  <c:v>4.3833759899621185</c:v>
                </c:pt>
                <c:pt idx="27">
                  <c:v>4.6902623489068729</c:v>
                </c:pt>
                <c:pt idx="28">
                  <c:v>3.7533244605239258</c:v>
                </c:pt>
                <c:pt idx="29">
                  <c:v>3.5134574142689785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09990400"/>
        <c:axId val="209991936"/>
      </c:barChart>
      <c:catAx>
        <c:axId val="2099904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09991936"/>
        <c:crossesAt val="0"/>
        <c:auto val="1"/>
        <c:lblAlgn val="ctr"/>
        <c:lblOffset val="100"/>
        <c:tickLblSkip val="1"/>
        <c:noMultiLvlLbl val="0"/>
      </c:catAx>
      <c:valAx>
        <c:axId val="2099919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099904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Mercantil Andina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5.0917833811738058</c:v>
                </c:pt>
                <c:pt idx="1">
                  <c:v>5.1824916792298659</c:v>
                </c:pt>
                <c:pt idx="2">
                  <c:v>5.266456771829481</c:v>
                </c:pt>
                <c:pt idx="3">
                  <c:v>5.2701398085657187</c:v>
                </c:pt>
                <c:pt idx="4">
                  <c:v>5.354098036118569</c:v>
                </c:pt>
                <c:pt idx="5">
                  <c:v>5.4738444578162486</c:v>
                </c:pt>
                <c:pt idx="6">
                  <c:v>5.0424037297899273</c:v>
                </c:pt>
                <c:pt idx="7">
                  <c:v>5.3942024111557556</c:v>
                </c:pt>
                <c:pt idx="8">
                  <c:v>5.4156049762085035</c:v>
                </c:pt>
                <c:pt idx="9">
                  <c:v>5.3654184302177743</c:v>
                </c:pt>
                <c:pt idx="10">
                  <c:v>5.323502805909218</c:v>
                </c:pt>
                <c:pt idx="11">
                  <c:v>5.0622996874711381</c:v>
                </c:pt>
                <c:pt idx="12">
                  <c:v>5.4281026014556115</c:v>
                </c:pt>
                <c:pt idx="13">
                  <c:v>4.8895647554650905</c:v>
                </c:pt>
                <c:pt idx="14">
                  <c:v>4.2221989041603196</c:v>
                </c:pt>
                <c:pt idx="15">
                  <c:v>4.8026852661238921</c:v>
                </c:pt>
                <c:pt idx="16">
                  <c:v>5.3456888632506434</c:v>
                </c:pt>
                <c:pt idx="17">
                  <c:v>4.9510275922407043</c:v>
                </c:pt>
                <c:pt idx="18">
                  <c:v>4.5093545231272509</c:v>
                </c:pt>
                <c:pt idx="19">
                  <c:v>4.4995792283434861</c:v>
                </c:pt>
                <c:pt idx="20">
                  <c:v>4.9382387709664091</c:v>
                </c:pt>
                <c:pt idx="21">
                  <c:v>5.1926875094686702</c:v>
                </c:pt>
                <c:pt idx="22">
                  <c:v>3.9529442429025039</c:v>
                </c:pt>
                <c:pt idx="23">
                  <c:v>4.9275079844335039</c:v>
                </c:pt>
                <c:pt idx="24">
                  <c:v>4.344323496912593</c:v>
                </c:pt>
                <c:pt idx="25">
                  <c:v>4.4906085442724253</c:v>
                </c:pt>
                <c:pt idx="26">
                  <c:v>4.2511424256436747</c:v>
                </c:pt>
                <c:pt idx="27">
                  <c:v>4.8146428724139625</c:v>
                </c:pt>
                <c:pt idx="28">
                  <c:v>4.6280839914662284</c:v>
                </c:pt>
                <c:pt idx="29">
                  <c:v>5.3095244665536363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10093952"/>
        <c:axId val="210095488"/>
      </c:barChart>
      <c:catAx>
        <c:axId val="21009395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10095488"/>
        <c:crossesAt val="0"/>
        <c:auto val="1"/>
        <c:lblAlgn val="ctr"/>
        <c:lblOffset val="100"/>
        <c:tickLblSkip val="1"/>
        <c:noMultiLvlLbl val="0"/>
      </c:catAx>
      <c:valAx>
        <c:axId val="2100954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1009395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Meridional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4.9061698028851151</c:v>
                </c:pt>
                <c:pt idx="1">
                  <c:v>4.8849910571381736</c:v>
                </c:pt>
                <c:pt idx="2">
                  <c:v>4.6501849057082048</c:v>
                </c:pt>
                <c:pt idx="3">
                  <c:v>4.5076480565340038</c:v>
                </c:pt>
                <c:pt idx="4">
                  <c:v>4.850142673545081</c:v>
                </c:pt>
                <c:pt idx="5">
                  <c:v>4.7864423213013678</c:v>
                </c:pt>
                <c:pt idx="6">
                  <c:v>4.7629094455603536</c:v>
                </c:pt>
                <c:pt idx="7">
                  <c:v>5.0513936548124185</c:v>
                </c:pt>
                <c:pt idx="8">
                  <c:v>5.1265370442871339</c:v>
                </c:pt>
                <c:pt idx="9">
                  <c:v>4.9798164230628954</c:v>
                </c:pt>
                <c:pt idx="10">
                  <c:v>4.9634396964286216</c:v>
                </c:pt>
                <c:pt idx="11">
                  <c:v>4.9107937923131546</c:v>
                </c:pt>
                <c:pt idx="12">
                  <c:v>4.8365421097791392</c:v>
                </c:pt>
                <c:pt idx="13">
                  <c:v>4.643251977397675</c:v>
                </c:pt>
                <c:pt idx="14">
                  <c:v>4.4299515632262327</c:v>
                </c:pt>
                <c:pt idx="15">
                  <c:v>4.6274438663893012</c:v>
                </c:pt>
                <c:pt idx="16">
                  <c:v>4.7690869872898629</c:v>
                </c:pt>
                <c:pt idx="17">
                  <c:v>4.9019684165137605</c:v>
                </c:pt>
                <c:pt idx="18">
                  <c:v>4.3899620662109546</c:v>
                </c:pt>
                <c:pt idx="19">
                  <c:v>4.5149593429613715</c:v>
                </c:pt>
                <c:pt idx="20">
                  <c:v>4.8465985149516166</c:v>
                </c:pt>
                <c:pt idx="21">
                  <c:v>4.7128206654867864</c:v>
                </c:pt>
                <c:pt idx="22">
                  <c:v>4.5364086043513625</c:v>
                </c:pt>
                <c:pt idx="23">
                  <c:v>4.740021351052631</c:v>
                </c:pt>
                <c:pt idx="24">
                  <c:v>4.5292332517720411</c:v>
                </c:pt>
                <c:pt idx="25">
                  <c:v>4.4862303631318952</c:v>
                </c:pt>
                <c:pt idx="26">
                  <c:v>4.4194575600009447</c:v>
                </c:pt>
                <c:pt idx="27">
                  <c:v>4.6542120907558191</c:v>
                </c:pt>
                <c:pt idx="28">
                  <c:v>4.8370311621147764</c:v>
                </c:pt>
                <c:pt idx="29">
                  <c:v>4.779917563733374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694528"/>
        <c:axId val="236700416"/>
      </c:barChart>
      <c:catAx>
        <c:axId val="23669452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700416"/>
        <c:crossesAt val="0"/>
        <c:auto val="1"/>
        <c:lblAlgn val="ctr"/>
        <c:lblOffset val="100"/>
        <c:tickLblSkip val="1"/>
        <c:noMultiLvlLbl val="0"/>
      </c:catAx>
      <c:valAx>
        <c:axId val="2367004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69452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Provincia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5.034111175746018</c:v>
                </c:pt>
                <c:pt idx="1">
                  <c:v>4.9812610943491391</c:v>
                </c:pt>
                <c:pt idx="2">
                  <c:v>4.8733417450732794</c:v>
                </c:pt>
                <c:pt idx="3">
                  <c:v>4.7576524522428327</c:v>
                </c:pt>
                <c:pt idx="4">
                  <c:v>5.0004178852830181</c:v>
                </c:pt>
                <c:pt idx="5">
                  <c:v>4.9685399767376248</c:v>
                </c:pt>
                <c:pt idx="6">
                  <c:v>4.9534217699709213</c:v>
                </c:pt>
                <c:pt idx="7">
                  <c:v>5.1871486576803605</c:v>
                </c:pt>
                <c:pt idx="8">
                  <c:v>5.3149712051514557</c:v>
                </c:pt>
                <c:pt idx="9">
                  <c:v>5.1490546844535228</c:v>
                </c:pt>
                <c:pt idx="10">
                  <c:v>5.1370445785618291</c:v>
                </c:pt>
                <c:pt idx="11">
                  <c:v>5.1222762612550286</c:v>
                </c:pt>
                <c:pt idx="12">
                  <c:v>5.1731929070291205</c:v>
                </c:pt>
                <c:pt idx="13">
                  <c:v>4.5860922379423812</c:v>
                </c:pt>
                <c:pt idx="14">
                  <c:v>5.5572479734513607</c:v>
                </c:pt>
                <c:pt idx="15">
                  <c:v>5.0530258282305489</c:v>
                </c:pt>
                <c:pt idx="16">
                  <c:v>5.0985091369977731</c:v>
                </c:pt>
                <c:pt idx="17">
                  <c:v>4.9109865609799455</c:v>
                </c:pt>
                <c:pt idx="18">
                  <c:v>4.7521054765816446</c:v>
                </c:pt>
                <c:pt idx="19">
                  <c:v>5.1890824899764443</c:v>
                </c:pt>
                <c:pt idx="20">
                  <c:v>5.139651709333668</c:v>
                </c:pt>
                <c:pt idx="21">
                  <c:v>5.0505282196925148</c:v>
                </c:pt>
                <c:pt idx="22">
                  <c:v>4.8472458938411069</c:v>
                </c:pt>
                <c:pt idx="23">
                  <c:v>5.1834246233285244</c:v>
                </c:pt>
                <c:pt idx="24">
                  <c:v>4.7449434695268602</c:v>
                </c:pt>
                <c:pt idx="25">
                  <c:v>4.6340515037454564</c:v>
                </c:pt>
                <c:pt idx="26">
                  <c:v>4.7461805573603284</c:v>
                </c:pt>
                <c:pt idx="27">
                  <c:v>4.765800553341843</c:v>
                </c:pt>
                <c:pt idx="28">
                  <c:v>4.1954964833825787</c:v>
                </c:pt>
                <c:pt idx="29">
                  <c:v>5.5438994289867836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728704"/>
        <c:axId val="236730240"/>
      </c:barChart>
      <c:catAx>
        <c:axId val="23672870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730240"/>
        <c:crossesAt val="0"/>
        <c:auto val="1"/>
        <c:lblAlgn val="ctr"/>
        <c:lblOffset val="100"/>
        <c:tickLblSkip val="1"/>
        <c:noMultiLvlLbl val="0"/>
      </c:catAx>
      <c:valAx>
        <c:axId val="236730240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728704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San Cristobal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4.6617926336642208</c:v>
                </c:pt>
                <c:pt idx="1">
                  <c:v>4.6968824198673236</c:v>
                </c:pt>
                <c:pt idx="2">
                  <c:v>4.7282064639910431</c:v>
                </c:pt>
                <c:pt idx="3">
                  <c:v>4.7728295912714742</c:v>
                </c:pt>
                <c:pt idx="4">
                  <c:v>4.8148826297002616</c:v>
                </c:pt>
                <c:pt idx="5">
                  <c:v>4.9892616652817861</c:v>
                </c:pt>
                <c:pt idx="6">
                  <c:v>4.6254796067643564</c:v>
                </c:pt>
                <c:pt idx="7">
                  <c:v>5.1631439409515592</c:v>
                </c:pt>
                <c:pt idx="8">
                  <c:v>5.2501137286195698</c:v>
                </c:pt>
                <c:pt idx="9">
                  <c:v>4.8786048298725877</c:v>
                </c:pt>
                <c:pt idx="10">
                  <c:v>5.0889231597771385</c:v>
                </c:pt>
                <c:pt idx="11">
                  <c:v>4.9755519041553447</c:v>
                </c:pt>
                <c:pt idx="12">
                  <c:v>4.9380461492333882</c:v>
                </c:pt>
                <c:pt idx="13">
                  <c:v>4.5790244381523726</c:v>
                </c:pt>
                <c:pt idx="14">
                  <c:v>4.3431592214326598</c:v>
                </c:pt>
                <c:pt idx="15">
                  <c:v>4.4094326634581789</c:v>
                </c:pt>
                <c:pt idx="16">
                  <c:v>4.6999189665712739</c:v>
                </c:pt>
                <c:pt idx="17">
                  <c:v>4.7837900756154461</c:v>
                </c:pt>
                <c:pt idx="18">
                  <c:v>4.4929974099484298</c:v>
                </c:pt>
                <c:pt idx="19">
                  <c:v>4.6545973083456484</c:v>
                </c:pt>
                <c:pt idx="20">
                  <c:v>4.6416234719839817</c:v>
                </c:pt>
                <c:pt idx="21">
                  <c:v>4.7979618015656191</c:v>
                </c:pt>
                <c:pt idx="22">
                  <c:v>4.7997152205830007</c:v>
                </c:pt>
                <c:pt idx="23">
                  <c:v>5.012025825045459</c:v>
                </c:pt>
                <c:pt idx="24">
                  <c:v>4.3237082068855299</c:v>
                </c:pt>
                <c:pt idx="25">
                  <c:v>4.427102813800798</c:v>
                </c:pt>
                <c:pt idx="26">
                  <c:v>4.4044390758445617</c:v>
                </c:pt>
                <c:pt idx="27">
                  <c:v>4.7411789961746384</c:v>
                </c:pt>
                <c:pt idx="28">
                  <c:v>4.1320892074116076</c:v>
                </c:pt>
                <c:pt idx="29">
                  <c:v>5.1201873146884189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5935232"/>
        <c:axId val="235936768"/>
      </c:barChart>
      <c:catAx>
        <c:axId val="23593523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5936768"/>
        <c:crossesAt val="0"/>
        <c:auto val="1"/>
        <c:lblAlgn val="ctr"/>
        <c:lblOffset val="100"/>
        <c:tickLblSkip val="1"/>
        <c:noMultiLvlLbl val="0"/>
      </c:catAx>
      <c:valAx>
        <c:axId val="23593676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593523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-34.503514991571208</c:v>
                </c:pt>
                <c:pt idx="1">
                  <c:v>-16.142132095588156</c:v>
                </c:pt>
                <c:pt idx="2">
                  <c:v>0.55474595347094147</c:v>
                </c:pt>
                <c:pt idx="3">
                  <c:v>21.025737449604399</c:v>
                </c:pt>
                <c:pt idx="4">
                  <c:v>-3.0103837751402933</c:v>
                </c:pt>
                <c:pt idx="5">
                  <c:v>-12.507511497444083</c:v>
                </c:pt>
                <c:pt idx="6">
                  <c:v>37.560924613648027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18.106320113849318</c:v>
                </c:pt>
                <c:pt idx="1">
                  <c:v>30.01143487786322</c:v>
                </c:pt>
                <c:pt idx="2">
                  <c:v>22.310464323888876</c:v>
                </c:pt>
                <c:pt idx="3">
                  <c:v>20.465647644674991</c:v>
                </c:pt>
                <c:pt idx="4">
                  <c:v>12.948338069666974</c:v>
                </c:pt>
                <c:pt idx="5">
                  <c:v>-2.4037854365722238</c:v>
                </c:pt>
                <c:pt idx="6">
                  <c:v>43.905018380823179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71.352740654801394</c:v>
                </c:pt>
                <c:pt idx="1">
                  <c:v>72.575992280802922</c:v>
                </c:pt>
                <c:pt idx="2">
                  <c:v>32.034455989209576</c:v>
                </c:pt>
                <c:pt idx="3">
                  <c:v>86.384420530530775</c:v>
                </c:pt>
                <c:pt idx="4">
                  <c:v>83.69520852608845</c:v>
                </c:pt>
                <c:pt idx="5">
                  <c:v>18.056573771889962</c:v>
                </c:pt>
                <c:pt idx="6">
                  <c:v>91.042920765493989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39.448399505751425</c:v>
                </c:pt>
                <c:pt idx="1">
                  <c:v>49.733703974680303</c:v>
                </c:pt>
                <c:pt idx="2">
                  <c:v>21.630563895510846</c:v>
                </c:pt>
                <c:pt idx="3">
                  <c:v>46.345962577329175</c:v>
                </c:pt>
                <c:pt idx="4">
                  <c:v>37.897347542180611</c:v>
                </c:pt>
                <c:pt idx="5">
                  <c:v>14.280159082388375</c:v>
                </c:pt>
                <c:pt idx="6">
                  <c:v>51.008402129044995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388160"/>
        <c:axId val="45389696"/>
      </c:lineChart>
      <c:catAx>
        <c:axId val="453881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5389696"/>
        <c:crossesAt val="-130"/>
        <c:auto val="1"/>
        <c:lblAlgn val="ctr"/>
        <c:lblOffset val="100"/>
        <c:tickLblSkip val="1"/>
        <c:noMultiLvlLbl val="0"/>
      </c:catAx>
      <c:valAx>
        <c:axId val="4538969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538816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Sancor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4.8870922668804848</c:v>
                </c:pt>
                <c:pt idx="1">
                  <c:v>4.9096139997245185</c:v>
                </c:pt>
                <c:pt idx="2">
                  <c:v>4.7803185817694871</c:v>
                </c:pt>
                <c:pt idx="3">
                  <c:v>4.9349716076918559</c:v>
                </c:pt>
                <c:pt idx="4">
                  <c:v>5.0774143176186062</c:v>
                </c:pt>
                <c:pt idx="5">
                  <c:v>5.1540680027756656</c:v>
                </c:pt>
                <c:pt idx="6">
                  <c:v>5.0537435973261644</c:v>
                </c:pt>
                <c:pt idx="7">
                  <c:v>5.5124004326410558</c:v>
                </c:pt>
                <c:pt idx="8">
                  <c:v>5.5403630941383701</c:v>
                </c:pt>
                <c:pt idx="9">
                  <c:v>5.3094441986127459</c:v>
                </c:pt>
                <c:pt idx="10">
                  <c:v>5.2659013076909131</c:v>
                </c:pt>
                <c:pt idx="11">
                  <c:v>5.209309760864647</c:v>
                </c:pt>
                <c:pt idx="12">
                  <c:v>5.2055506387108075</c:v>
                </c:pt>
                <c:pt idx="13">
                  <c:v>5.0616811046372527</c:v>
                </c:pt>
                <c:pt idx="14">
                  <c:v>4.5345045189457602</c:v>
                </c:pt>
                <c:pt idx="15">
                  <c:v>4.3570764642653215</c:v>
                </c:pt>
                <c:pt idx="16">
                  <c:v>4.8037198384210251</c:v>
                </c:pt>
                <c:pt idx="17">
                  <c:v>4.985091978679276</c:v>
                </c:pt>
                <c:pt idx="18">
                  <c:v>4.5148550041100117</c:v>
                </c:pt>
                <c:pt idx="19">
                  <c:v>5.120636353740549</c:v>
                </c:pt>
                <c:pt idx="20">
                  <c:v>4.976956501525863</c:v>
                </c:pt>
                <c:pt idx="21">
                  <c:v>4.9376254922839715</c:v>
                </c:pt>
                <c:pt idx="22">
                  <c:v>4.7472021157533968</c:v>
                </c:pt>
                <c:pt idx="23">
                  <c:v>5.1712836575182575</c:v>
                </c:pt>
                <c:pt idx="24">
                  <c:v>4.7753976197289134</c:v>
                </c:pt>
                <c:pt idx="25">
                  <c:v>4.747659600270147</c:v>
                </c:pt>
                <c:pt idx="26">
                  <c:v>4.6110168626912893</c:v>
                </c:pt>
                <c:pt idx="27">
                  <c:v>4.9690715756523369</c:v>
                </c:pt>
                <c:pt idx="28">
                  <c:v>4.5032375047499187</c:v>
                </c:pt>
                <c:pt idx="29">
                  <c:v>5.4789325487745622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022400"/>
        <c:axId val="236028288"/>
      </c:barChart>
      <c:catAx>
        <c:axId val="2360224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028288"/>
        <c:crossesAt val="0"/>
        <c:auto val="1"/>
        <c:lblAlgn val="ctr"/>
        <c:lblOffset val="100"/>
        <c:tickLblSkip val="1"/>
        <c:noMultiLvlLbl val="0"/>
      </c:catAx>
      <c:valAx>
        <c:axId val="2360282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0224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Banco Santander Río/ Río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4.9083485780276517</c:v>
                </c:pt>
                <c:pt idx="1">
                  <c:v>5.0268671607800792</c:v>
                </c:pt>
                <c:pt idx="2">
                  <c:v>4.7699133863145073</c:v>
                </c:pt>
                <c:pt idx="3">
                  <c:v>4.8398564304910954</c:v>
                </c:pt>
                <c:pt idx="4">
                  <c:v>5.0179534207383245</c:v>
                </c:pt>
                <c:pt idx="5">
                  <c:v>5.093375842758892</c:v>
                </c:pt>
                <c:pt idx="6">
                  <c:v>4.9379251340034687</c:v>
                </c:pt>
                <c:pt idx="7">
                  <c:v>5.2705056157927599</c:v>
                </c:pt>
                <c:pt idx="8">
                  <c:v>5.4180046379373161</c:v>
                </c:pt>
                <c:pt idx="9">
                  <c:v>5.3317627052656089</c:v>
                </c:pt>
                <c:pt idx="10">
                  <c:v>5.2469562301140806</c:v>
                </c:pt>
                <c:pt idx="11">
                  <c:v>5.149251368196385</c:v>
                </c:pt>
                <c:pt idx="12">
                  <c:v>5.270214622000096</c:v>
                </c:pt>
                <c:pt idx="13">
                  <c:v>4.7487985922745626</c:v>
                </c:pt>
                <c:pt idx="14">
                  <c:v>5.8462976249632446</c:v>
                </c:pt>
                <c:pt idx="15">
                  <c:v>4.6766761401306889</c:v>
                </c:pt>
                <c:pt idx="16">
                  <c:v>4.8760116988051951</c:v>
                </c:pt>
                <c:pt idx="17">
                  <c:v>5.08775386971974</c:v>
                </c:pt>
                <c:pt idx="18">
                  <c:v>4.7987969504616244</c:v>
                </c:pt>
                <c:pt idx="19">
                  <c:v>5.6657697556978084</c:v>
                </c:pt>
                <c:pt idx="20">
                  <c:v>5.4931242947890473</c:v>
                </c:pt>
                <c:pt idx="21">
                  <c:v>5.2189779093072604</c:v>
                </c:pt>
                <c:pt idx="22">
                  <c:v>5.291382341586452</c:v>
                </c:pt>
                <c:pt idx="23">
                  <c:v>5.2103203681755872</c:v>
                </c:pt>
                <c:pt idx="24">
                  <c:v>5.0320743907983863</c:v>
                </c:pt>
                <c:pt idx="25">
                  <c:v>4.6870243064815504</c:v>
                </c:pt>
                <c:pt idx="26">
                  <c:v>5.0717182579946947</c:v>
                </c:pt>
                <c:pt idx="27">
                  <c:v>5.4286319531331273</c:v>
                </c:pt>
                <c:pt idx="28">
                  <c:v>4.0663935865800367</c:v>
                </c:pt>
                <c:pt idx="29">
                  <c:v>4.130193745899585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7125632"/>
        <c:axId val="237127168"/>
      </c:barChart>
      <c:catAx>
        <c:axId val="23712563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7127168"/>
        <c:crossesAt val="0"/>
        <c:auto val="1"/>
        <c:lblAlgn val="ctr"/>
        <c:lblOffset val="100"/>
        <c:tickLblSkip val="1"/>
        <c:noMultiLvlLbl val="0"/>
      </c:catAx>
      <c:valAx>
        <c:axId val="23712716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712563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Segunda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4.7793169964768367</c:v>
                </c:pt>
                <c:pt idx="1">
                  <c:v>4.8516383439744164</c:v>
                </c:pt>
                <c:pt idx="2">
                  <c:v>4.8430815024203424</c:v>
                </c:pt>
                <c:pt idx="3">
                  <c:v>4.7662591643543086</c:v>
                </c:pt>
                <c:pt idx="4">
                  <c:v>5.0175817572269636</c:v>
                </c:pt>
                <c:pt idx="5">
                  <c:v>4.9695900106059652</c:v>
                </c:pt>
                <c:pt idx="6">
                  <c:v>4.9709052291125451</c:v>
                </c:pt>
                <c:pt idx="7">
                  <c:v>5.0705197557559911</c:v>
                </c:pt>
                <c:pt idx="8">
                  <c:v>5.4230878904229654</c:v>
                </c:pt>
                <c:pt idx="9">
                  <c:v>4.9067546756485685</c:v>
                </c:pt>
                <c:pt idx="10">
                  <c:v>4.9548374575768124</c:v>
                </c:pt>
                <c:pt idx="11">
                  <c:v>5.0594742853659707</c:v>
                </c:pt>
                <c:pt idx="12">
                  <c:v>5.2851568988709561</c:v>
                </c:pt>
                <c:pt idx="13">
                  <c:v>4.6985673212742434</c:v>
                </c:pt>
                <c:pt idx="14">
                  <c:v>4.1642446307810141</c:v>
                </c:pt>
                <c:pt idx="15">
                  <c:v>4.5156441358897377</c:v>
                </c:pt>
                <c:pt idx="16">
                  <c:v>4.7211825634734588</c:v>
                </c:pt>
                <c:pt idx="17">
                  <c:v>4.6916866794468906</c:v>
                </c:pt>
                <c:pt idx="18">
                  <c:v>4.5164698764207207</c:v>
                </c:pt>
                <c:pt idx="19">
                  <c:v>4.8666392560227543</c:v>
                </c:pt>
                <c:pt idx="20">
                  <c:v>4.9063116586552802</c:v>
                </c:pt>
                <c:pt idx="21">
                  <c:v>4.9558613393605615</c:v>
                </c:pt>
                <c:pt idx="22">
                  <c:v>4.5939634613371405</c:v>
                </c:pt>
                <c:pt idx="23">
                  <c:v>5.0408739268314058</c:v>
                </c:pt>
                <c:pt idx="24">
                  <c:v>4.37449053327241</c:v>
                </c:pt>
                <c:pt idx="25">
                  <c:v>4.4030334520475547</c:v>
                </c:pt>
                <c:pt idx="26">
                  <c:v>4.4006842245620348</c:v>
                </c:pt>
                <c:pt idx="27">
                  <c:v>4.6645902668153685</c:v>
                </c:pt>
                <c:pt idx="28">
                  <c:v>4.287298094755279</c:v>
                </c:pt>
                <c:pt idx="29">
                  <c:v>5.2963136189009594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7220992"/>
        <c:axId val="237222528"/>
      </c:barChart>
      <c:catAx>
        <c:axId val="23722099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7222528"/>
        <c:crossesAt val="0"/>
        <c:auto val="1"/>
        <c:lblAlgn val="ctr"/>
        <c:lblOffset val="100"/>
        <c:tickLblSkip val="1"/>
        <c:noMultiLvlLbl val="0"/>
      </c:catAx>
      <c:valAx>
        <c:axId val="23722252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722099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Zurich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5.0367102474031809</c:v>
                </c:pt>
                <c:pt idx="1">
                  <c:v>5.0241670663643552</c:v>
                </c:pt>
                <c:pt idx="2">
                  <c:v>5.0775105979895487</c:v>
                </c:pt>
                <c:pt idx="3">
                  <c:v>4.9238312504959199</c:v>
                </c:pt>
                <c:pt idx="4">
                  <c:v>5.1623542696848839</c:v>
                </c:pt>
                <c:pt idx="5">
                  <c:v>5.0908478701969484</c:v>
                </c:pt>
                <c:pt idx="6">
                  <c:v>4.9812509770562849</c:v>
                </c:pt>
                <c:pt idx="7">
                  <c:v>5.540091708915206</c:v>
                </c:pt>
                <c:pt idx="8">
                  <c:v>5.6653606502244696</c:v>
                </c:pt>
                <c:pt idx="9">
                  <c:v>5.4424751454205662</c:v>
                </c:pt>
                <c:pt idx="10">
                  <c:v>5.4526756287046219</c:v>
                </c:pt>
                <c:pt idx="11">
                  <c:v>5.303491101940577</c:v>
                </c:pt>
                <c:pt idx="12">
                  <c:v>5.1536711723412001</c:v>
                </c:pt>
                <c:pt idx="13">
                  <c:v>5.0366111180864976</c:v>
                </c:pt>
                <c:pt idx="14">
                  <c:v>4.3347034819012</c:v>
                </c:pt>
                <c:pt idx="15">
                  <c:v>4.1920589368386674</c:v>
                </c:pt>
                <c:pt idx="16">
                  <c:v>4.6766056048717939</c:v>
                </c:pt>
                <c:pt idx="17">
                  <c:v>4.8451195879914684</c:v>
                </c:pt>
                <c:pt idx="18">
                  <c:v>4.2529076745843835</c:v>
                </c:pt>
                <c:pt idx="19">
                  <c:v>4.8045620858379712</c:v>
                </c:pt>
                <c:pt idx="20">
                  <c:v>5.0110490286981006</c:v>
                </c:pt>
                <c:pt idx="21">
                  <c:v>4.5837842114121043</c:v>
                </c:pt>
                <c:pt idx="22">
                  <c:v>4.5826045037283558</c:v>
                </c:pt>
                <c:pt idx="23">
                  <c:v>5.0517389661390446</c:v>
                </c:pt>
                <c:pt idx="24">
                  <c:v>4.6388515541849173</c:v>
                </c:pt>
                <c:pt idx="25">
                  <c:v>4.7898236892432147</c:v>
                </c:pt>
                <c:pt idx="26">
                  <c:v>4.5183771533943977</c:v>
                </c:pt>
                <c:pt idx="27">
                  <c:v>5.1961744026558589</c:v>
                </c:pt>
                <c:pt idx="28">
                  <c:v>4.5211141805305877</c:v>
                </c:pt>
                <c:pt idx="29">
                  <c:v>4.2395854649127198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5298688"/>
        <c:axId val="225300480"/>
      </c:barChart>
      <c:catAx>
        <c:axId val="22529868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5300480"/>
        <c:crossesAt val="0"/>
        <c:auto val="1"/>
        <c:lblAlgn val="ctr"/>
        <c:lblOffset val="100"/>
        <c:tickLblSkip val="1"/>
        <c:noMultiLvlLbl val="0"/>
      </c:catAx>
      <c:valAx>
        <c:axId val="225300480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529868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Otras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5.4185258977663073</c:v>
                </c:pt>
                <c:pt idx="1">
                  <c:v>5.4444439500145823</c:v>
                </c:pt>
                <c:pt idx="2">
                  <c:v>5.4587617734380052</c:v>
                </c:pt>
                <c:pt idx="3">
                  <c:v>5.6321371058709824</c:v>
                </c:pt>
                <c:pt idx="4">
                  <c:v>5.4740142632297362</c:v>
                </c:pt>
                <c:pt idx="5">
                  <c:v>5.7964702186013835</c:v>
                </c:pt>
                <c:pt idx="6">
                  <c:v>5.2429201300062269</c:v>
                </c:pt>
                <c:pt idx="7">
                  <c:v>5.3911943546592065</c:v>
                </c:pt>
                <c:pt idx="8">
                  <c:v>5.5494448231357163</c:v>
                </c:pt>
                <c:pt idx="9">
                  <c:v>5.6584860563067751</c:v>
                </c:pt>
                <c:pt idx="10">
                  <c:v>5.6898715200130194</c:v>
                </c:pt>
                <c:pt idx="11">
                  <c:v>5.5476725722163449</c:v>
                </c:pt>
                <c:pt idx="12">
                  <c:v>5.4477968876394085</c:v>
                </c:pt>
                <c:pt idx="13">
                  <c:v>4.8004472088631589</c:v>
                </c:pt>
                <c:pt idx="14">
                  <c:v>4.3174892760903161</c:v>
                </c:pt>
                <c:pt idx="15">
                  <c:v>5.3570368279462839</c:v>
                </c:pt>
                <c:pt idx="16">
                  <c:v>5.6584222108761155</c:v>
                </c:pt>
                <c:pt idx="17">
                  <c:v>5.5692898285704446</c:v>
                </c:pt>
                <c:pt idx="18">
                  <c:v>5.0487129211633119</c:v>
                </c:pt>
                <c:pt idx="19">
                  <c:v>4.9885610370114053</c:v>
                </c:pt>
                <c:pt idx="20">
                  <c:v>5.1506696795981481</c:v>
                </c:pt>
                <c:pt idx="21">
                  <c:v>5.3957809241550176</c:v>
                </c:pt>
                <c:pt idx="22">
                  <c:v>3.9765764064300604</c:v>
                </c:pt>
                <c:pt idx="23">
                  <c:v>5.0870569957417606</c:v>
                </c:pt>
                <c:pt idx="24">
                  <c:v>4.6213613061842613</c:v>
                </c:pt>
                <c:pt idx="25">
                  <c:v>4.7726530189256433</c:v>
                </c:pt>
                <c:pt idx="26">
                  <c:v>4.3080221656928925</c:v>
                </c:pt>
                <c:pt idx="27">
                  <c:v>5.000151347432932</c:v>
                </c:pt>
                <c:pt idx="28">
                  <c:v>5.127410439136451</c:v>
                </c:pt>
                <c:pt idx="29">
                  <c:v>5.5520657725746299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5320320"/>
        <c:axId val="225326208"/>
      </c:barChart>
      <c:catAx>
        <c:axId val="22532032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5326208"/>
        <c:crossesAt val="0"/>
        <c:auto val="1"/>
        <c:lblAlgn val="ctr"/>
        <c:lblOffset val="100"/>
        <c:tickLblSkip val="1"/>
        <c:noMultiLvlLbl val="0"/>
      </c:catAx>
      <c:valAx>
        <c:axId val="22532620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532032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17.387213848044144</c:v>
                </c:pt>
                <c:pt idx="1">
                  <c:v>39.602344470981919</c:v>
                </c:pt>
                <c:pt idx="2">
                  <c:v>23.944809987312709</c:v>
                </c:pt>
                <c:pt idx="3">
                  <c:v>38.254339840497465</c:v>
                </c:pt>
                <c:pt idx="4">
                  <c:v>9.3723008609194096</c:v>
                </c:pt>
                <c:pt idx="5">
                  <c:v>18.040523919376337</c:v>
                </c:pt>
                <c:pt idx="6">
                  <c:v>42.796051918703427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744896"/>
        <c:axId val="45746432"/>
      </c:lineChart>
      <c:catAx>
        <c:axId val="45744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5746432"/>
        <c:crossesAt val="-130"/>
        <c:auto val="1"/>
        <c:lblAlgn val="ctr"/>
        <c:lblOffset val="100"/>
        <c:tickLblSkip val="1"/>
        <c:noMultiLvlLbl val="0"/>
      </c:catAx>
      <c:valAx>
        <c:axId val="4574643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57448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-17.800554272137695</c:v>
                </c:pt>
                <c:pt idx="1">
                  <c:v>-21.732327570463958</c:v>
                </c:pt>
                <c:pt idx="2">
                  <c:v>-13.55637103386335</c:v>
                </c:pt>
                <c:pt idx="3">
                  <c:v>-46.212050769861435</c:v>
                </c:pt>
                <c:pt idx="4">
                  <c:v>-25.755844551975947</c:v>
                </c:pt>
                <c:pt idx="5">
                  <c:v>-2.2046728538439684</c:v>
                </c:pt>
                <c:pt idx="6">
                  <c:v>-129.95657482667761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-27.926085518287696</c:v>
                </c:pt>
                <c:pt idx="1">
                  <c:v>-31.046205595349893</c:v>
                </c:pt>
                <c:pt idx="2">
                  <c:v>-44.450216361723804</c:v>
                </c:pt>
                <c:pt idx="3">
                  <c:v>-56.219729392583353</c:v>
                </c:pt>
                <c:pt idx="4">
                  <c:v>-32.723782777905484</c:v>
                </c:pt>
                <c:pt idx="5">
                  <c:v>4.5528444243436255</c:v>
                </c:pt>
                <c:pt idx="6">
                  <c:v>-53.23591156276342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-30.187813658455802</c:v>
                </c:pt>
                <c:pt idx="1">
                  <c:v>-41.7113632177821</c:v>
                </c:pt>
                <c:pt idx="2">
                  <c:v>-6.2336219973362326</c:v>
                </c:pt>
                <c:pt idx="3">
                  <c:v>-43.597520627539367</c:v>
                </c:pt>
                <c:pt idx="4">
                  <c:v>-21.635751778668226</c:v>
                </c:pt>
                <c:pt idx="5">
                  <c:v>4.4395624275183732</c:v>
                </c:pt>
                <c:pt idx="6">
                  <c:v>22.86430734746207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-38.539445927202792</c:v>
                </c:pt>
                <c:pt idx="1">
                  <c:v>-32.483775821165786</c:v>
                </c:pt>
                <c:pt idx="2">
                  <c:v>-13.582776076873982</c:v>
                </c:pt>
                <c:pt idx="3">
                  <c:v>-47.720403208657494</c:v>
                </c:pt>
                <c:pt idx="4">
                  <c:v>-40.703782190662942</c:v>
                </c:pt>
                <c:pt idx="5">
                  <c:v>-6.820758977351173</c:v>
                </c:pt>
                <c:pt idx="6">
                  <c:v>7.5975442378238126E-2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12.478856852154331</c:v>
                </c:pt>
                <c:pt idx="1">
                  <c:v>16.539008635512424</c:v>
                </c:pt>
                <c:pt idx="2">
                  <c:v>15.768742518625988</c:v>
                </c:pt>
                <c:pt idx="3">
                  <c:v>18.966770124771973</c:v>
                </c:pt>
                <c:pt idx="4">
                  <c:v>27.102891798347294</c:v>
                </c:pt>
                <c:pt idx="5">
                  <c:v>3.626651510250392</c:v>
                </c:pt>
                <c:pt idx="6">
                  <c:v>-8.4439157061075836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2.7652543558487954</c:v>
                </c:pt>
                <c:pt idx="1">
                  <c:v>8.0563145974696422</c:v>
                </c:pt>
                <c:pt idx="2">
                  <c:v>-36.155190234727989</c:v>
                </c:pt>
                <c:pt idx="3">
                  <c:v>-14.165598697910244</c:v>
                </c:pt>
                <c:pt idx="4">
                  <c:v>-17.68569167940462</c:v>
                </c:pt>
                <c:pt idx="5">
                  <c:v>-31.161542774689696</c:v>
                </c:pt>
                <c:pt idx="6">
                  <c:v>-102.32530327230904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-20.981349326695479</c:v>
                </c:pt>
                <c:pt idx="1">
                  <c:v>-5.53402129424384</c:v>
                </c:pt>
                <c:pt idx="2">
                  <c:v>-9.2443975613611897</c:v>
                </c:pt>
                <c:pt idx="3">
                  <c:v>29.275873298510852</c:v>
                </c:pt>
                <c:pt idx="4">
                  <c:v>1.6804534938504792</c:v>
                </c:pt>
                <c:pt idx="5">
                  <c:v>-19.668780813800396</c:v>
                </c:pt>
                <c:pt idx="6">
                  <c:v>25.192106558056349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-95.767360943140815</c:v>
                </c:pt>
                <c:pt idx="1">
                  <c:v>-108.04514432562237</c:v>
                </c:pt>
                <c:pt idx="2">
                  <c:v>-57.98487270811804</c:v>
                </c:pt>
                <c:pt idx="3">
                  <c:v>-74.86790274824034</c:v>
                </c:pt>
                <c:pt idx="4">
                  <c:v>-76.398907247576673</c:v>
                </c:pt>
                <c:pt idx="5">
                  <c:v>-67.163876616357783</c:v>
                </c:pt>
                <c:pt idx="6">
                  <c:v>-30.563977460930985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14.97470758921175</c:v>
                </c:pt>
                <c:pt idx="1">
                  <c:v>30.552868381913687</c:v>
                </c:pt>
                <c:pt idx="2">
                  <c:v>-8.9448393277323071</c:v>
                </c:pt>
                <c:pt idx="3">
                  <c:v>7.6291648961088487</c:v>
                </c:pt>
                <c:pt idx="4">
                  <c:v>33.056547756057974</c:v>
                </c:pt>
                <c:pt idx="5">
                  <c:v>12.16406756430222</c:v>
                </c:pt>
                <c:pt idx="6">
                  <c:v>-25.6087196570356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-33.62242118936819</c:v>
                </c:pt>
                <c:pt idx="1">
                  <c:v>-32.178741420818262</c:v>
                </c:pt>
                <c:pt idx="2">
                  <c:v>-28.211238172178131</c:v>
                </c:pt>
                <c:pt idx="3">
                  <c:v>-40.858454011994262</c:v>
                </c:pt>
                <c:pt idx="4">
                  <c:v>-19.486161878281099</c:v>
                </c:pt>
                <c:pt idx="5">
                  <c:v>-29.54368338820758</c:v>
                </c:pt>
                <c:pt idx="6">
                  <c:v>-64.695779494240668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0.7095986837064705</c:v>
                </c:pt>
                <c:pt idx="1">
                  <c:v>1.574268850057511</c:v>
                </c:pt>
                <c:pt idx="2">
                  <c:v>-7.4078271265571569</c:v>
                </c:pt>
                <c:pt idx="3">
                  <c:v>-6.4883605656795087</c:v>
                </c:pt>
                <c:pt idx="4">
                  <c:v>-15.533208370788081</c:v>
                </c:pt>
                <c:pt idx="5">
                  <c:v>5.493336045729464</c:v>
                </c:pt>
                <c:pt idx="6">
                  <c:v>19.073562916975817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-12.303408018768245</c:v>
                </c:pt>
                <c:pt idx="1">
                  <c:v>-11.662808717301774</c:v>
                </c:pt>
                <c:pt idx="2">
                  <c:v>-0.16313322984082915</c:v>
                </c:pt>
                <c:pt idx="3">
                  <c:v>-34.179000672985921</c:v>
                </c:pt>
                <c:pt idx="4">
                  <c:v>-26.741800105538541</c:v>
                </c:pt>
                <c:pt idx="5">
                  <c:v>22.598961850738455</c:v>
                </c:pt>
                <c:pt idx="6">
                  <c:v>-5.3325106627891614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-25.585666143623733</c:v>
                </c:pt>
                <c:pt idx="1">
                  <c:v>-47.198902459226893</c:v>
                </c:pt>
                <c:pt idx="2">
                  <c:v>-26.532103419765249</c:v>
                </c:pt>
                <c:pt idx="3">
                  <c:v>-52.940223756119309</c:v>
                </c:pt>
                <c:pt idx="4">
                  <c:v>-35.825585005105268</c:v>
                </c:pt>
                <c:pt idx="5">
                  <c:v>3.1902124066343398</c:v>
                </c:pt>
                <c:pt idx="6">
                  <c:v>-25.328606640654073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13.165929329695874</c:v>
                </c:pt>
                <c:pt idx="1">
                  <c:v>16.625725353843524</c:v>
                </c:pt>
                <c:pt idx="2">
                  <c:v>7.9576924456110882</c:v>
                </c:pt>
                <c:pt idx="3">
                  <c:v>12.394826935652874</c:v>
                </c:pt>
                <c:pt idx="4">
                  <c:v>10.826141223777087</c:v>
                </c:pt>
                <c:pt idx="5">
                  <c:v>-4.3467958065511558</c:v>
                </c:pt>
                <c:pt idx="6">
                  <c:v>18.61729216784671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25.415196378775025</c:v>
                </c:pt>
                <c:pt idx="1">
                  <c:v>29.666957412672726</c:v>
                </c:pt>
                <c:pt idx="2">
                  <c:v>4.4004129414174376</c:v>
                </c:pt>
                <c:pt idx="3">
                  <c:v>28.962196901139446</c:v>
                </c:pt>
                <c:pt idx="4">
                  <c:v>24.841092253991413</c:v>
                </c:pt>
                <c:pt idx="5">
                  <c:v>11.978035001914856</c:v>
                </c:pt>
                <c:pt idx="6">
                  <c:v>43.355730003901435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34.317323352755011</c:v>
                </c:pt>
                <c:pt idx="1">
                  <c:v>28.843545566523662</c:v>
                </c:pt>
                <c:pt idx="2">
                  <c:v>35.706571768565524</c:v>
                </c:pt>
                <c:pt idx="3">
                  <c:v>53.594834369055711</c:v>
                </c:pt>
                <c:pt idx="4">
                  <c:v>56.861611328747998</c:v>
                </c:pt>
                <c:pt idx="5">
                  <c:v>14.102193252249837</c:v>
                </c:pt>
                <c:pt idx="6">
                  <c:v>-9.3161548907438263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24.512488293105552</c:v>
                </c:pt>
                <c:pt idx="1">
                  <c:v>24.991401647116973</c:v>
                </c:pt>
                <c:pt idx="2">
                  <c:v>9.3404031671623695</c:v>
                </c:pt>
                <c:pt idx="3">
                  <c:v>30.947830741396348</c:v>
                </c:pt>
                <c:pt idx="4">
                  <c:v>4.7708386194478196</c:v>
                </c:pt>
                <c:pt idx="5">
                  <c:v>6.8864853465231626</c:v>
                </c:pt>
                <c:pt idx="6">
                  <c:v>34.504374397620381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11.513447742571593</c:v>
                </c:pt>
                <c:pt idx="1">
                  <c:v>15.582177742658439</c:v>
                </c:pt>
                <c:pt idx="2">
                  <c:v>13.841268468655359</c:v>
                </c:pt>
                <c:pt idx="3">
                  <c:v>3.2946345291121535</c:v>
                </c:pt>
                <c:pt idx="4">
                  <c:v>23.697123740557512</c:v>
                </c:pt>
                <c:pt idx="5">
                  <c:v>-12.220716164847634</c:v>
                </c:pt>
                <c:pt idx="6">
                  <c:v>-33.607319047829527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57.284350380968846</c:v>
                </c:pt>
                <c:pt idx="1">
                  <c:v>39.585414989322274</c:v>
                </c:pt>
                <c:pt idx="2">
                  <c:v>73.066072250137978</c:v>
                </c:pt>
                <c:pt idx="3">
                  <c:v>19.289791228157927</c:v>
                </c:pt>
                <c:pt idx="4">
                  <c:v>11.374019404752788</c:v>
                </c:pt>
                <c:pt idx="5">
                  <c:v>60.440170610929243</c:v>
                </c:pt>
                <c:pt idx="6">
                  <c:v>52.986124916094674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218624"/>
        <c:axId val="46236800"/>
      </c:lineChart>
      <c:catAx>
        <c:axId val="462186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6236800"/>
        <c:crossesAt val="-130"/>
        <c:auto val="1"/>
        <c:lblAlgn val="ctr"/>
        <c:lblOffset val="100"/>
        <c:tickLblSkip val="1"/>
        <c:noMultiLvlLbl val="0"/>
      </c:catAx>
      <c:valAx>
        <c:axId val="4623680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62186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-36.227755050063152</c:v>
                </c:pt>
                <c:pt idx="1">
                  <c:v>-44.687246039863261</c:v>
                </c:pt>
                <c:pt idx="2">
                  <c:v>-20.420686444643671</c:v>
                </c:pt>
                <c:pt idx="3">
                  <c:v>-47.704061279849228</c:v>
                </c:pt>
                <c:pt idx="4">
                  <c:v>-50.604887481900768</c:v>
                </c:pt>
                <c:pt idx="5">
                  <c:v>-12.945784032219329</c:v>
                </c:pt>
                <c:pt idx="6">
                  <c:v>6.555980511716716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9.3724744162150238</c:v>
                </c:pt>
                <c:pt idx="1">
                  <c:v>0.24353915125843587</c:v>
                </c:pt>
                <c:pt idx="2">
                  <c:v>18.026919187981967</c:v>
                </c:pt>
                <c:pt idx="3">
                  <c:v>22.959043928913335</c:v>
                </c:pt>
                <c:pt idx="4">
                  <c:v>20.842937208206084</c:v>
                </c:pt>
                <c:pt idx="5">
                  <c:v>22.818884057313035</c:v>
                </c:pt>
                <c:pt idx="6">
                  <c:v>-8.5071709761086272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-21.05869796832669</c:v>
                </c:pt>
                <c:pt idx="1">
                  <c:v>-21.577416255506172</c:v>
                </c:pt>
                <c:pt idx="2">
                  <c:v>-6.1619874477617431</c:v>
                </c:pt>
                <c:pt idx="3">
                  <c:v>-16.969584104458956</c:v>
                </c:pt>
                <c:pt idx="4">
                  <c:v>-13.697282372784898</c:v>
                </c:pt>
                <c:pt idx="5">
                  <c:v>25.500724506678665</c:v>
                </c:pt>
                <c:pt idx="6">
                  <c:v>-66.543029304796818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4.8187635545203547</c:v>
                </c:pt>
                <c:pt idx="1">
                  <c:v>29.55416233833909</c:v>
                </c:pt>
                <c:pt idx="2">
                  <c:v>5.4086496711481873</c:v>
                </c:pt>
                <c:pt idx="3">
                  <c:v>65.674897404872951</c:v>
                </c:pt>
                <c:pt idx="4">
                  <c:v>37.561454817824824</c:v>
                </c:pt>
                <c:pt idx="5">
                  <c:v>8.952522780110451</c:v>
                </c:pt>
                <c:pt idx="6">
                  <c:v>35.366154686859836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-20.32956877142507</c:v>
                </c:pt>
                <c:pt idx="1">
                  <c:v>-39.753226292506376</c:v>
                </c:pt>
                <c:pt idx="2">
                  <c:v>9.819894661420145</c:v>
                </c:pt>
                <c:pt idx="3">
                  <c:v>-16.798179622600564</c:v>
                </c:pt>
                <c:pt idx="4">
                  <c:v>-12.721041436962169</c:v>
                </c:pt>
                <c:pt idx="5">
                  <c:v>2.3963431096323435</c:v>
                </c:pt>
                <c:pt idx="6">
                  <c:v>9.4062595842440793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0.3693945164886146</c:v>
                </c:pt>
                <c:pt idx="1">
                  <c:v>-39.031008981608174</c:v>
                </c:pt>
                <c:pt idx="2">
                  <c:v>-3.201638358000932</c:v>
                </c:pt>
                <c:pt idx="3">
                  <c:v>-29.910733464414491</c:v>
                </c:pt>
                <c:pt idx="4">
                  <c:v>-3.1050557773198912</c:v>
                </c:pt>
                <c:pt idx="5">
                  <c:v>19.505935809818535</c:v>
                </c:pt>
                <c:pt idx="6">
                  <c:v>-12.785497147905557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-3.1712963865487085</c:v>
                </c:pt>
                <c:pt idx="1">
                  <c:v>-10.668016245203781</c:v>
                </c:pt>
                <c:pt idx="2">
                  <c:v>-13.058318289091304</c:v>
                </c:pt>
                <c:pt idx="3">
                  <c:v>-4.6002926718887185</c:v>
                </c:pt>
                <c:pt idx="4">
                  <c:v>4.1074048675036616</c:v>
                </c:pt>
                <c:pt idx="5">
                  <c:v>0.1210341672372877</c:v>
                </c:pt>
                <c:pt idx="6">
                  <c:v>-44.1297842773144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31.946181780811418</c:v>
                </c:pt>
                <c:pt idx="1">
                  <c:v>10.409222634390398</c:v>
                </c:pt>
                <c:pt idx="2">
                  <c:v>56.992214632281261</c:v>
                </c:pt>
                <c:pt idx="3">
                  <c:v>29.172471098063067</c:v>
                </c:pt>
                <c:pt idx="4">
                  <c:v>34.050910714440249</c:v>
                </c:pt>
                <c:pt idx="5">
                  <c:v>38.331875221534943</c:v>
                </c:pt>
                <c:pt idx="6">
                  <c:v>50.051892824068894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-10.541595329180002</c:v>
                </c:pt>
                <c:pt idx="1">
                  <c:v>-10.542209132350946</c:v>
                </c:pt>
                <c:pt idx="2">
                  <c:v>-16.273070877765004</c:v>
                </c:pt>
                <c:pt idx="3">
                  <c:v>-24.355983837378798</c:v>
                </c:pt>
                <c:pt idx="4">
                  <c:v>-34.028409781649188</c:v>
                </c:pt>
                <c:pt idx="5">
                  <c:v>-20.984759015838293</c:v>
                </c:pt>
                <c:pt idx="6">
                  <c:v>23.835051638169318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14.688114925130391</c:v>
                </c:pt>
                <c:pt idx="1">
                  <c:v>15.871748692619411</c:v>
                </c:pt>
                <c:pt idx="2">
                  <c:v>7.3223009245801478</c:v>
                </c:pt>
                <c:pt idx="3">
                  <c:v>10.875288434585944</c:v>
                </c:pt>
                <c:pt idx="4">
                  <c:v>35.195980156719187</c:v>
                </c:pt>
                <c:pt idx="5">
                  <c:v>23.784517678460283</c:v>
                </c:pt>
                <c:pt idx="6">
                  <c:v>25.887575305876407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-4.3943430624045057</c:v>
                </c:pt>
                <c:pt idx="1">
                  <c:v>8.2870923449361396</c:v>
                </c:pt>
                <c:pt idx="2">
                  <c:v>24.059966460846503</c:v>
                </c:pt>
                <c:pt idx="3">
                  <c:v>29.183593472504352</c:v>
                </c:pt>
                <c:pt idx="4">
                  <c:v>23.602318759826574</c:v>
                </c:pt>
                <c:pt idx="5">
                  <c:v>-5.1137479156222136</c:v>
                </c:pt>
                <c:pt idx="6">
                  <c:v>-42.229060634460765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1.8739618516515939</c:v>
                </c:pt>
                <c:pt idx="1">
                  <c:v>-7.9807887744857284</c:v>
                </c:pt>
                <c:pt idx="2">
                  <c:v>12.364588377147745</c:v>
                </c:pt>
                <c:pt idx="3">
                  <c:v>-1.4743977333598342</c:v>
                </c:pt>
                <c:pt idx="4">
                  <c:v>-1.7658023103635054</c:v>
                </c:pt>
                <c:pt idx="5">
                  <c:v>22.141170054668184</c:v>
                </c:pt>
                <c:pt idx="6">
                  <c:v>44.207729936886089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5.2878420547541873</c:v>
                </c:pt>
                <c:pt idx="1">
                  <c:v>10.718405516108344</c:v>
                </c:pt>
                <c:pt idx="2">
                  <c:v>-15.23607190013675</c:v>
                </c:pt>
                <c:pt idx="3">
                  <c:v>-12.118434900449616</c:v>
                </c:pt>
                <c:pt idx="4">
                  <c:v>17.781839445471991</c:v>
                </c:pt>
                <c:pt idx="5">
                  <c:v>2.2586166858037946</c:v>
                </c:pt>
                <c:pt idx="6">
                  <c:v>-27.043120887398917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63.743277084495361</c:v>
                </c:pt>
                <c:pt idx="1">
                  <c:v>29.574671227823409</c:v>
                </c:pt>
                <c:pt idx="2">
                  <c:v>72.817184546551943</c:v>
                </c:pt>
                <c:pt idx="3">
                  <c:v>39.542939906752665</c:v>
                </c:pt>
                <c:pt idx="4">
                  <c:v>24.712457078294396</c:v>
                </c:pt>
                <c:pt idx="5">
                  <c:v>61.68110349756158</c:v>
                </c:pt>
                <c:pt idx="6">
                  <c:v>62.583594103442444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840896"/>
        <c:axId val="51842432"/>
      </c:lineChart>
      <c:catAx>
        <c:axId val="51840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1842432"/>
        <c:crossesAt val="-130"/>
        <c:auto val="1"/>
        <c:lblAlgn val="ctr"/>
        <c:lblOffset val="100"/>
        <c:tickLblSkip val="1"/>
        <c:noMultiLvlLbl val="0"/>
      </c:catAx>
      <c:valAx>
        <c:axId val="5184243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18408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1563638"/>
            <a:ext cx="4027984" cy="1728192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652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716016" y="1563638"/>
            <a:ext cx="4027984" cy="1728192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323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9036496" cy="648072"/>
          </a:xfrm>
          <a:prstGeom prst="rect">
            <a:avLst/>
          </a:prstGeom>
        </p:spPr>
        <p:txBody>
          <a:bodyPr anchor="t"/>
          <a:lstStyle>
            <a:lvl1pPr algn="l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640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4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63638"/>
            <a:ext cx="6980312" cy="1728192"/>
          </a:xfrm>
        </p:spPr>
        <p:txBody>
          <a:bodyPr/>
          <a:lstStyle/>
          <a:p>
            <a:pPr algn="l"/>
            <a:r>
              <a:rPr lang="pt-BR" dirty="0" smtClean="0"/>
              <a:t>PERFILAMIENTO DE LA COMPETENCIA</a:t>
            </a:r>
            <a:br>
              <a:rPr lang="pt-BR" dirty="0" smtClean="0"/>
            </a:br>
            <a:r>
              <a:rPr lang="pt-BR" sz="1800" dirty="0" smtClean="0"/>
              <a:t>Drivers - Imagen - Segmentación - Ratings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982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INTERIOR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71060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- 20 a 34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1891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- 35 a 49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45421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- 50 a 65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36979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ABC1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94897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C2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07844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C3D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26789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Hombre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6969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Mujer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74439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Sólo Automotor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1629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Drivers</a:t>
            </a:r>
            <a:endParaRPr lang="es-A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1027"/>
              </p:ext>
            </p:extLst>
          </p:nvPr>
        </p:nvGraphicFramePr>
        <p:xfrm>
          <a:off x="251520" y="699542"/>
          <a:ext cx="8640960" cy="4055139"/>
        </p:xfrm>
        <a:graphic>
          <a:graphicData uri="http://schemas.openxmlformats.org/drawingml/2006/table">
            <a:tbl>
              <a:tblPr/>
              <a:tblGrid>
                <a:gridCol w="4542741"/>
                <a:gridCol w="4098219"/>
              </a:tblGrid>
              <a:tr h="1794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Calidad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</a:t>
                      </a:r>
                      <a:r>
                        <a:rPr lang="pt-BR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Confianza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Pagan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en tiempo y forma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Reacción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rápida ante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siniestros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Son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ágiles en la atención/resuelven los problemas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Los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tramites son fáciles y sencillos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compañía que cumple lo que promete/ confiable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Presencia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Tiene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 trato cordial y amigable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muchas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sucursales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socialmente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responsables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Tienen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muchos canales de atención (sucursales, web, teléfono, otros)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4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Prestígio / Solidez</a:t>
                      </a:r>
                      <a:endParaRPr lang="pt-B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compañía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cercana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prestigio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Hacen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publicidad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trayectoria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compañía que mucha gente usa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respaldo y solidez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Innovación</a:t>
                      </a:r>
                      <a:endParaRPr lang="es-E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empresa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creíble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innovadora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profesionales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Esta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compañía es diferente a las demás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Ofrece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variedad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de coberturas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publicidad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atractiva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Son </a:t>
                      </a:r>
                      <a:r>
                        <a:rPr lang="es-E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los referentes/expertos en seguros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100" b="0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pt-BR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</a:t>
                      </a:r>
                      <a:r>
                        <a:rPr lang="pt-BR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tecnología</a:t>
                      </a:r>
                      <a:endParaRPr lang="pt-BR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Tienen </a:t>
                      </a:r>
                      <a:r>
                        <a:rPr lang="es-E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 respaldo de un banco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pt-BR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Asesor</a:t>
                      </a:r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 seguros</a:t>
                      </a:r>
                      <a:endParaRPr lang="pt-B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8B3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Percepción de precio</a:t>
                      </a:r>
                      <a:endParaRPr lang="es-E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Es la que sugiere mi asesor de seguros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8B3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 precios más bajos que otras Compañías que ofrecen Servicios similares.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Argentina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buena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relación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calidad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precio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Es una empresa Nacional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18449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oferta de coberturas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atractiva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449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las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mejores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promociones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597551" y="679797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35 %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11440" y="2139702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26 %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11441" y="3795886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1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5 %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816494" y="1584000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8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30384" y="2696021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7 %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30385" y="3610639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6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830385" y="3992165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2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Automotor + Otros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84299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Sólo Otros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77934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3391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Ciudad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79161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1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Región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86320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3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Edad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6140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5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NSE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37566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9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Género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3067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5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Tipo de seguro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5400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4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Gap</a:t>
            </a:r>
            <a:endParaRPr lang="es-AR" dirty="0"/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36697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iângulo isósceles 5"/>
          <p:cNvSpPr/>
          <p:nvPr/>
        </p:nvSpPr>
        <p:spPr>
          <a:xfrm rot="10800000">
            <a:off x="719672" y="1275606"/>
            <a:ext cx="900000" cy="23042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0800000">
            <a:off x="1799793" y="1404000"/>
            <a:ext cx="900000" cy="210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2951920" y="1476000"/>
            <a:ext cx="900000" cy="189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04048" y="1746000"/>
            <a:ext cx="900000" cy="140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10800000">
            <a:off x="5184000" y="1764000"/>
            <a:ext cx="900000" cy="12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0800000">
            <a:off x="6264288" y="1782000"/>
            <a:ext cx="900000" cy="126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0800000">
            <a:off x="7416416" y="2103646"/>
            <a:ext cx="90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</a:t>
            </a:r>
            <a:endParaRPr lang="es-A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87688" y="1821905"/>
            <a:ext cx="3898900" cy="2057400"/>
            <a:chOff x="1916" y="1698"/>
            <a:chExt cx="2000" cy="105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4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6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2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0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2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4" name="Text Box 142"/>
          <p:cNvSpPr txBox="1">
            <a:spLocks noChangeArrowheads="1"/>
          </p:cNvSpPr>
          <p:nvPr/>
        </p:nvSpPr>
        <p:spPr bwMode="auto">
          <a:xfrm>
            <a:off x="3259138" y="2196555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600" b="1">
                <a:latin typeface="Tahoma" pitchFamily="34" charset="0"/>
              </a:rPr>
              <a:t>LTP</a:t>
            </a:r>
          </a:p>
        </p:txBody>
      </p:sp>
      <p:sp>
        <p:nvSpPr>
          <p:cNvPr id="145" name="Text Box 143"/>
          <p:cNvSpPr txBox="1">
            <a:spLocks noChangeArrowheads="1"/>
          </p:cNvSpPr>
          <p:nvPr/>
        </p:nvSpPr>
        <p:spPr bwMode="auto">
          <a:xfrm>
            <a:off x="3295650" y="337448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b="1">
                <a:latin typeface="Tahoma" pitchFamily="34" charset="0"/>
              </a:rPr>
              <a:t>VV</a:t>
            </a:r>
          </a:p>
        </p:txBody>
      </p:sp>
      <p:sp>
        <p:nvSpPr>
          <p:cNvPr id="146" name="Text Box 144"/>
          <p:cNvSpPr txBox="1">
            <a:spLocks noChangeArrowheads="1"/>
          </p:cNvSpPr>
          <p:nvPr/>
        </p:nvSpPr>
        <p:spPr bwMode="auto">
          <a:xfrm>
            <a:off x="4926013" y="3371305"/>
            <a:ext cx="4603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latin typeface="Tahoma" pitchFamily="34" charset="0"/>
              </a:rPr>
              <a:t>KC</a:t>
            </a:r>
          </a:p>
        </p:txBody>
      </p:sp>
      <p:sp>
        <p:nvSpPr>
          <p:cNvPr id="147" name="Text Box 145"/>
          <p:cNvSpPr txBox="1">
            <a:spLocks noChangeArrowheads="1"/>
          </p:cNvSpPr>
          <p:nvPr/>
        </p:nvSpPr>
        <p:spPr bwMode="auto">
          <a:xfrm>
            <a:off x="4970463" y="2217192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600" b="1">
                <a:latin typeface="Tahoma" pitchFamily="34" charset="0"/>
              </a:rPr>
              <a:t>PP</a:t>
            </a:r>
          </a:p>
        </p:txBody>
      </p:sp>
      <p:sp>
        <p:nvSpPr>
          <p:cNvPr id="148" name="AutoShape 146"/>
          <p:cNvSpPr>
            <a:spLocks noChangeArrowheads="1"/>
          </p:cNvSpPr>
          <p:nvPr/>
        </p:nvSpPr>
        <p:spPr bwMode="auto">
          <a:xfrm>
            <a:off x="681038" y="1791271"/>
            <a:ext cx="2235200" cy="354012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sz="1200">
              <a:latin typeface="Tahoma" pitchFamily="34" charset="0"/>
            </a:endParaRPr>
          </a:p>
        </p:txBody>
      </p:sp>
      <p:sp>
        <p:nvSpPr>
          <p:cNvPr id="149" name="AutoShape 147"/>
          <p:cNvSpPr>
            <a:spLocks noChangeArrowheads="1"/>
          </p:cNvSpPr>
          <p:nvPr/>
        </p:nvSpPr>
        <p:spPr bwMode="auto">
          <a:xfrm>
            <a:off x="6180138" y="1779662"/>
            <a:ext cx="2235200" cy="382588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0" name="AutoShape 148"/>
          <p:cNvSpPr>
            <a:spLocks noChangeArrowheads="1"/>
          </p:cNvSpPr>
          <p:nvPr/>
        </p:nvSpPr>
        <p:spPr bwMode="auto">
          <a:xfrm>
            <a:off x="681038" y="2787774"/>
            <a:ext cx="2235200" cy="382587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1" name="AutoShape 149"/>
          <p:cNvSpPr>
            <a:spLocks noChangeArrowheads="1"/>
          </p:cNvSpPr>
          <p:nvPr/>
        </p:nvSpPr>
        <p:spPr bwMode="auto">
          <a:xfrm>
            <a:off x="6180138" y="2846487"/>
            <a:ext cx="2235200" cy="382587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1236663" y="2851274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FFAF0F"/>
                </a:solidFill>
              </a:rPr>
              <a:t>Vulnerables</a:t>
            </a:r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461963" y="3122736"/>
            <a:ext cx="27035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Compran la marca pero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no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en forma positiva.   Son m</a:t>
            </a:r>
            <a:r>
              <a:rPr lang="es-ES" sz="1200">
                <a:latin typeface="Arial"/>
                <a:cs typeface="Arial" charset="0"/>
              </a:rPr>
              <a:t>á</a:t>
            </a:r>
            <a:r>
              <a:rPr lang="es-ES" sz="1200">
                <a:latin typeface="Tahoma" pitchFamily="34" charset="0"/>
                <a:cs typeface="Arial" charset="0"/>
              </a:rPr>
              <a:t>s fieles en t</a:t>
            </a:r>
            <a:r>
              <a:rPr lang="es-ES" sz="1200">
                <a:latin typeface="Arial"/>
                <a:cs typeface="Arial" charset="0"/>
              </a:rPr>
              <a:t>é</a:t>
            </a:r>
            <a:r>
              <a:rPr lang="es-ES" sz="1200">
                <a:latin typeface="Tahoma" pitchFamily="34" charset="0"/>
                <a:cs typeface="Arial" charset="0"/>
              </a:rPr>
              <a:t>rminos de comportamientos que de actitud. Pueden dejar la marca sino encontramos una manera de mantenerlos.</a:t>
            </a:r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6056313" y="2116212"/>
            <a:ext cx="2663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No consumidores de la marca,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pero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positivamente.    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57213" y="1842071"/>
            <a:ext cx="2511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600" b="1" dirty="0" err="1">
                <a:solidFill>
                  <a:srgbClr val="FF3300"/>
                </a:solidFill>
              </a:rPr>
              <a:t>Long</a:t>
            </a:r>
            <a:r>
              <a:rPr lang="pt-BR" sz="1600" b="1" dirty="0">
                <a:solidFill>
                  <a:srgbClr val="FF3300"/>
                </a:solidFill>
              </a:rPr>
              <a:t> </a:t>
            </a:r>
            <a:r>
              <a:rPr lang="pt-BR" sz="1600" b="1" dirty="0" err="1">
                <a:solidFill>
                  <a:srgbClr val="FF3300"/>
                </a:solidFill>
              </a:rPr>
              <a:t>Term</a:t>
            </a:r>
            <a:r>
              <a:rPr lang="pt-BR" sz="1600" b="1" dirty="0">
                <a:solidFill>
                  <a:srgbClr val="FF3300"/>
                </a:solidFill>
              </a:rPr>
              <a:t> </a:t>
            </a:r>
            <a:r>
              <a:rPr lang="pt-BR" sz="1600" b="1" dirty="0" err="1">
                <a:solidFill>
                  <a:srgbClr val="FF3300"/>
                </a:solidFill>
              </a:rPr>
              <a:t>Prospects</a:t>
            </a:r>
            <a:endParaRPr lang="pt-BR" sz="1600" b="1" dirty="0">
              <a:solidFill>
                <a:srgbClr val="FF3300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460375" y="2113533"/>
            <a:ext cx="2705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No consumidores de la marca, que actualmente no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bien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6896100" y="1844750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226EBA"/>
                </a:solidFill>
              </a:rPr>
              <a:t>Prospects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615113" y="2909987"/>
            <a:ext cx="1544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339933"/>
                </a:solidFill>
              </a:rPr>
              <a:t>Key Consumers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056313" y="3181449"/>
            <a:ext cx="26638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Compran y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positivamente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la marca. Comprometidos en t</a:t>
            </a:r>
            <a:r>
              <a:rPr lang="es-ES" sz="1200">
                <a:latin typeface="Arial"/>
                <a:cs typeface="Arial" charset="0"/>
              </a:rPr>
              <a:t>é</a:t>
            </a:r>
            <a:r>
              <a:rPr lang="es-ES" sz="1200">
                <a:latin typeface="Tahoma" pitchFamily="34" charset="0"/>
                <a:cs typeface="Arial" charset="0"/>
              </a:rPr>
              <a:t>rmino de actitud y comportamiento, ellos son los responsables de nuestra base de volumen y rentabilidad.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790277" y="932830"/>
            <a:ext cx="695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7620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s-ES" sz="1400" dirty="0">
                <a:latin typeface="Tahoma" pitchFamily="34" charset="0"/>
                <a:cs typeface="Arial" charset="0"/>
              </a:rPr>
              <a:t>Segmentaci</a:t>
            </a:r>
            <a:r>
              <a:rPr lang="es-ES" sz="1400" dirty="0">
                <a:latin typeface="Arial"/>
                <a:cs typeface="Arial" charset="0"/>
              </a:rPr>
              <a:t>ó</a:t>
            </a:r>
            <a:r>
              <a:rPr lang="es-ES" sz="1400" dirty="0">
                <a:latin typeface="Tahoma" pitchFamily="34" charset="0"/>
                <a:cs typeface="Arial" charset="0"/>
              </a:rPr>
              <a:t>n de los consumidores por v</a:t>
            </a:r>
            <a:r>
              <a:rPr lang="es-ES" sz="1400" dirty="0">
                <a:latin typeface="Arial"/>
                <a:cs typeface="Arial" charset="0"/>
              </a:rPr>
              <a:t>í</a:t>
            </a:r>
            <a:r>
              <a:rPr lang="es-ES" sz="1400" dirty="0">
                <a:latin typeface="Tahoma" pitchFamily="34" charset="0"/>
                <a:cs typeface="Arial" charset="0"/>
              </a:rPr>
              <a:t>nculo con las marcas seg</a:t>
            </a:r>
            <a:r>
              <a:rPr lang="es-ES" sz="1400" dirty="0">
                <a:latin typeface="Arial"/>
                <a:cs typeface="Arial" charset="0"/>
              </a:rPr>
              <a:t>ú</a:t>
            </a:r>
            <a:r>
              <a:rPr lang="es-ES" sz="1400" dirty="0">
                <a:latin typeface="Tahoma" pitchFamily="34" charset="0"/>
                <a:cs typeface="Arial" charset="0"/>
              </a:rPr>
              <a:t>n actitudes y comportamientos: Clave para detectar riesgos y oportunidades de crecimiento.</a:t>
            </a:r>
          </a:p>
        </p:txBody>
      </p:sp>
    </p:spTree>
    <p:extLst>
      <p:ext uri="{BB962C8B-B14F-4D97-AF65-F5344CB8AC3E}">
        <p14:creationId xmlns:p14="http://schemas.microsoft.com/office/powerpoint/2010/main" val="24665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Pesos de los Drivers</a:t>
            </a:r>
          </a:p>
        </p:txBody>
      </p:sp>
      <p:graphicFrame>
        <p:nvGraphicFramePr>
          <p:cNvPr id="7" name="Gráfic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31414"/>
              </p:ext>
            </p:extLst>
          </p:nvPr>
        </p:nvGraphicFramePr>
        <p:xfrm>
          <a:off x="376015" y="681427"/>
          <a:ext cx="8406034" cy="39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2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 - La Caja</a:t>
            </a:r>
            <a:endParaRPr lang="es-AR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112" y="1116000"/>
            <a:ext cx="2135188" cy="1516063"/>
            <a:chOff x="1916" y="1698"/>
            <a:chExt cx="2000" cy="1056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7" name="Text Box 142"/>
          <p:cNvSpPr txBox="1">
            <a:spLocks noChangeArrowheads="1"/>
          </p:cNvSpPr>
          <p:nvPr/>
        </p:nvSpPr>
        <p:spPr bwMode="auto">
          <a:xfrm>
            <a:off x="303337" y="1346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8" name="Text Box 143"/>
          <p:cNvSpPr txBox="1">
            <a:spLocks noChangeArrowheads="1"/>
          </p:cNvSpPr>
          <p:nvPr/>
        </p:nvSpPr>
        <p:spPr bwMode="auto">
          <a:xfrm>
            <a:off x="347787" y="2283395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7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1205037" y="2245295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0" name="Text Box 145"/>
          <p:cNvSpPr txBox="1">
            <a:spLocks noChangeArrowheads="1"/>
          </p:cNvSpPr>
          <p:nvPr/>
        </p:nvSpPr>
        <p:spPr bwMode="auto">
          <a:xfrm>
            <a:off x="1239962" y="1405508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1" name="Rectangle 575"/>
          <p:cNvSpPr>
            <a:spLocks noChangeArrowheads="1"/>
          </p:cNvSpPr>
          <p:nvPr/>
        </p:nvSpPr>
        <p:spPr bwMode="auto">
          <a:xfrm>
            <a:off x="179512" y="837183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Total</a:t>
            </a:r>
            <a:endParaRPr lang="pt-BR" sz="1400" b="1" dirty="0"/>
          </a:p>
        </p:txBody>
      </p:sp>
      <p:grpSp>
        <p:nvGrpSpPr>
          <p:cNvPr id="152" name="Group 3"/>
          <p:cNvGrpSpPr>
            <a:grpSpLocks/>
          </p:cNvGrpSpPr>
          <p:nvPr/>
        </p:nvGrpSpPr>
        <p:grpSpPr bwMode="auto">
          <a:xfrm>
            <a:off x="3737496" y="1122375"/>
            <a:ext cx="2135188" cy="1516063"/>
            <a:chOff x="1916" y="1698"/>
            <a:chExt cx="2000" cy="1056"/>
          </a:xfrm>
        </p:grpSpPr>
        <p:sp>
          <p:nvSpPr>
            <p:cNvPr id="15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7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1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4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6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7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1" name="Text Box 142"/>
          <p:cNvSpPr txBox="1">
            <a:spLocks noChangeArrowheads="1"/>
          </p:cNvSpPr>
          <p:nvPr/>
        </p:nvSpPr>
        <p:spPr bwMode="auto">
          <a:xfrm>
            <a:off x="3759721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2" name="Text Box 143"/>
          <p:cNvSpPr txBox="1">
            <a:spLocks noChangeArrowheads="1"/>
          </p:cNvSpPr>
          <p:nvPr/>
        </p:nvSpPr>
        <p:spPr bwMode="auto">
          <a:xfrm>
            <a:off x="3804171" y="2289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3" name="Text Box 144"/>
          <p:cNvSpPr txBox="1">
            <a:spLocks noChangeArrowheads="1"/>
          </p:cNvSpPr>
          <p:nvPr/>
        </p:nvSpPr>
        <p:spPr bwMode="auto">
          <a:xfrm>
            <a:off x="4661421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4" name="Text Box 145"/>
          <p:cNvSpPr txBox="1">
            <a:spLocks noChangeArrowheads="1"/>
          </p:cNvSpPr>
          <p:nvPr/>
        </p:nvSpPr>
        <p:spPr bwMode="auto">
          <a:xfrm>
            <a:off x="4696346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5" name="Rectangle 575"/>
          <p:cNvSpPr>
            <a:spLocks noChangeArrowheads="1"/>
          </p:cNvSpPr>
          <p:nvPr/>
        </p:nvSpPr>
        <p:spPr bwMode="auto">
          <a:xfrm>
            <a:off x="3635896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CBA</a:t>
            </a:r>
          </a:p>
        </p:txBody>
      </p:sp>
      <p:grpSp>
        <p:nvGrpSpPr>
          <p:cNvPr id="296" name="Group 3"/>
          <p:cNvGrpSpPr>
            <a:grpSpLocks/>
          </p:cNvGrpSpPr>
          <p:nvPr/>
        </p:nvGrpSpPr>
        <p:grpSpPr bwMode="auto">
          <a:xfrm>
            <a:off x="2009304" y="1122375"/>
            <a:ext cx="2135188" cy="1516063"/>
            <a:chOff x="1916" y="1698"/>
            <a:chExt cx="2000" cy="1056"/>
          </a:xfrm>
        </p:grpSpPr>
        <p:sp>
          <p:nvSpPr>
            <p:cNvPr id="29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0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3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6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9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0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2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5" name="Text Box 142"/>
          <p:cNvSpPr txBox="1">
            <a:spLocks noChangeArrowheads="1"/>
          </p:cNvSpPr>
          <p:nvPr/>
        </p:nvSpPr>
        <p:spPr bwMode="auto">
          <a:xfrm>
            <a:off x="2031529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6" name="Text Box 143"/>
          <p:cNvSpPr txBox="1">
            <a:spLocks noChangeArrowheads="1"/>
          </p:cNvSpPr>
          <p:nvPr/>
        </p:nvSpPr>
        <p:spPr bwMode="auto">
          <a:xfrm>
            <a:off x="2075979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7" name="Text Box 144"/>
          <p:cNvSpPr txBox="1">
            <a:spLocks noChangeArrowheads="1"/>
          </p:cNvSpPr>
          <p:nvPr/>
        </p:nvSpPr>
        <p:spPr bwMode="auto">
          <a:xfrm>
            <a:off x="2933229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8" name="Text Box 145"/>
          <p:cNvSpPr txBox="1">
            <a:spLocks noChangeArrowheads="1"/>
          </p:cNvSpPr>
          <p:nvPr/>
        </p:nvSpPr>
        <p:spPr bwMode="auto">
          <a:xfrm>
            <a:off x="2968154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9" name="Rectangle 575"/>
          <p:cNvSpPr>
            <a:spLocks noChangeArrowheads="1"/>
          </p:cNvSpPr>
          <p:nvPr/>
        </p:nvSpPr>
        <p:spPr bwMode="auto">
          <a:xfrm>
            <a:off x="1907704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AMBA</a:t>
            </a:r>
          </a:p>
        </p:txBody>
      </p:sp>
      <p:grpSp>
        <p:nvGrpSpPr>
          <p:cNvPr id="440" name="Group 3"/>
          <p:cNvGrpSpPr>
            <a:grpSpLocks/>
          </p:cNvGrpSpPr>
          <p:nvPr/>
        </p:nvGrpSpPr>
        <p:grpSpPr bwMode="auto">
          <a:xfrm>
            <a:off x="285652" y="3209552"/>
            <a:ext cx="2135188" cy="1516063"/>
            <a:chOff x="1916" y="1698"/>
            <a:chExt cx="2000" cy="1056"/>
          </a:xfrm>
        </p:grpSpPr>
        <p:sp>
          <p:nvSpPr>
            <p:cNvPr id="44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5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6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0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2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3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5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6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9" name="Text Box 142"/>
          <p:cNvSpPr txBox="1">
            <a:spLocks noChangeArrowheads="1"/>
          </p:cNvSpPr>
          <p:nvPr/>
        </p:nvSpPr>
        <p:spPr bwMode="auto">
          <a:xfrm>
            <a:off x="307877" y="3440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0" name="Text Box 143"/>
          <p:cNvSpPr txBox="1">
            <a:spLocks noChangeArrowheads="1"/>
          </p:cNvSpPr>
          <p:nvPr/>
        </p:nvSpPr>
        <p:spPr bwMode="auto">
          <a:xfrm>
            <a:off x="352327" y="4376947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1" name="Text Box 144"/>
          <p:cNvSpPr txBox="1">
            <a:spLocks noChangeArrowheads="1"/>
          </p:cNvSpPr>
          <p:nvPr/>
        </p:nvSpPr>
        <p:spPr bwMode="auto">
          <a:xfrm>
            <a:off x="1209577" y="4338847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2" name="Text Box 145"/>
          <p:cNvSpPr txBox="1">
            <a:spLocks noChangeArrowheads="1"/>
          </p:cNvSpPr>
          <p:nvPr/>
        </p:nvSpPr>
        <p:spPr bwMode="auto">
          <a:xfrm>
            <a:off x="1244502" y="349906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3" name="Rectangle 575"/>
          <p:cNvSpPr>
            <a:spLocks noChangeArrowheads="1"/>
          </p:cNvSpPr>
          <p:nvPr/>
        </p:nvSpPr>
        <p:spPr bwMode="auto">
          <a:xfrm>
            <a:off x="184052" y="2931790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SALTA</a:t>
            </a:r>
          </a:p>
        </p:txBody>
      </p:sp>
      <p:grpSp>
        <p:nvGrpSpPr>
          <p:cNvPr id="584" name="Group 3"/>
          <p:cNvGrpSpPr>
            <a:grpSpLocks/>
          </p:cNvGrpSpPr>
          <p:nvPr/>
        </p:nvGrpSpPr>
        <p:grpSpPr bwMode="auto">
          <a:xfrm>
            <a:off x="3742036" y="3215927"/>
            <a:ext cx="2135188" cy="1516063"/>
            <a:chOff x="1916" y="1698"/>
            <a:chExt cx="2000" cy="1056"/>
          </a:xfrm>
        </p:grpSpPr>
        <p:sp>
          <p:nvSpPr>
            <p:cNvPr id="58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9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1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2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4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3" name="Text Box 142"/>
          <p:cNvSpPr txBox="1">
            <a:spLocks noChangeArrowheads="1"/>
          </p:cNvSpPr>
          <p:nvPr/>
        </p:nvSpPr>
        <p:spPr bwMode="auto">
          <a:xfrm>
            <a:off x="3764261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18%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4" name="Text Box 143"/>
          <p:cNvSpPr txBox="1">
            <a:spLocks noChangeArrowheads="1"/>
          </p:cNvSpPr>
          <p:nvPr/>
        </p:nvSpPr>
        <p:spPr bwMode="auto">
          <a:xfrm>
            <a:off x="3808711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9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5" name="Text Box 144"/>
          <p:cNvSpPr txBox="1">
            <a:spLocks noChangeArrowheads="1"/>
          </p:cNvSpPr>
          <p:nvPr/>
        </p:nvSpPr>
        <p:spPr bwMode="auto">
          <a:xfrm>
            <a:off x="4665961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>
                <a:latin typeface="Tahoma" pitchFamily="34" charset="0"/>
              </a:rPr>
              <a:t>3</a:t>
            </a:r>
            <a:r>
              <a:rPr lang="pt-BR" sz="1000" b="1" dirty="0" smtClean="0">
                <a:latin typeface="Tahoma" pitchFamily="34" charset="0"/>
              </a:rPr>
              <a:t>4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726" name="Text Box 145"/>
          <p:cNvSpPr txBox="1">
            <a:spLocks noChangeArrowheads="1"/>
          </p:cNvSpPr>
          <p:nvPr/>
        </p:nvSpPr>
        <p:spPr bwMode="auto">
          <a:xfrm>
            <a:off x="4700886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>
                <a:latin typeface="Tahoma" pitchFamily="34" charset="0"/>
              </a:rPr>
              <a:t>3</a:t>
            </a:r>
            <a:r>
              <a:rPr lang="pt-BR" sz="1000" b="1" dirty="0" smtClean="0">
                <a:latin typeface="Tahoma" pitchFamily="34" charset="0"/>
              </a:rPr>
              <a:t>9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727" name="Rectangle 575"/>
          <p:cNvSpPr>
            <a:spLocks noChangeArrowheads="1"/>
          </p:cNvSpPr>
          <p:nvPr/>
        </p:nvSpPr>
        <p:spPr bwMode="auto">
          <a:xfrm>
            <a:off x="3640436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20 a 34</a:t>
            </a:r>
            <a:endParaRPr lang="pt-BR" sz="1400" b="1" dirty="0"/>
          </a:p>
        </p:txBody>
      </p:sp>
      <p:grpSp>
        <p:nvGrpSpPr>
          <p:cNvPr id="728" name="Group 3"/>
          <p:cNvGrpSpPr>
            <a:grpSpLocks/>
          </p:cNvGrpSpPr>
          <p:nvPr/>
        </p:nvGrpSpPr>
        <p:grpSpPr bwMode="auto">
          <a:xfrm>
            <a:off x="2013844" y="3215927"/>
            <a:ext cx="2135188" cy="1516063"/>
            <a:chOff x="1916" y="1698"/>
            <a:chExt cx="2000" cy="1056"/>
          </a:xfrm>
        </p:grpSpPr>
        <p:sp>
          <p:nvSpPr>
            <p:cNvPr id="7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3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7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9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2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3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5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67" name="Text Box 142"/>
          <p:cNvSpPr txBox="1">
            <a:spLocks noChangeArrowheads="1"/>
          </p:cNvSpPr>
          <p:nvPr/>
        </p:nvSpPr>
        <p:spPr bwMode="auto">
          <a:xfrm>
            <a:off x="2036069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8" name="Text Box 143"/>
          <p:cNvSpPr txBox="1">
            <a:spLocks noChangeArrowheads="1"/>
          </p:cNvSpPr>
          <p:nvPr/>
        </p:nvSpPr>
        <p:spPr bwMode="auto">
          <a:xfrm>
            <a:off x="2080519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9" name="Text Box 144"/>
          <p:cNvSpPr txBox="1">
            <a:spLocks noChangeArrowheads="1"/>
          </p:cNvSpPr>
          <p:nvPr/>
        </p:nvSpPr>
        <p:spPr bwMode="auto">
          <a:xfrm>
            <a:off x="2937769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0" name="Text Box 145"/>
          <p:cNvSpPr txBox="1">
            <a:spLocks noChangeArrowheads="1"/>
          </p:cNvSpPr>
          <p:nvPr/>
        </p:nvSpPr>
        <p:spPr bwMode="auto">
          <a:xfrm>
            <a:off x="2972694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1" name="Rectangle 575"/>
          <p:cNvSpPr>
            <a:spLocks noChangeArrowheads="1"/>
          </p:cNvSpPr>
          <p:nvPr/>
        </p:nvSpPr>
        <p:spPr bwMode="auto">
          <a:xfrm>
            <a:off x="1912244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INTERIOR</a:t>
            </a:r>
          </a:p>
        </p:txBody>
      </p:sp>
      <p:grpSp>
        <p:nvGrpSpPr>
          <p:cNvPr id="872" name="Group 3"/>
          <p:cNvGrpSpPr>
            <a:grpSpLocks/>
          </p:cNvGrpSpPr>
          <p:nvPr/>
        </p:nvGrpSpPr>
        <p:grpSpPr bwMode="auto">
          <a:xfrm>
            <a:off x="7193880" y="1122375"/>
            <a:ext cx="2135188" cy="1516063"/>
            <a:chOff x="1916" y="1698"/>
            <a:chExt cx="2000" cy="1056"/>
          </a:xfrm>
        </p:grpSpPr>
        <p:sp>
          <p:nvSpPr>
            <p:cNvPr id="87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8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1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3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6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8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9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1" name="Text Box 142"/>
          <p:cNvSpPr txBox="1">
            <a:spLocks noChangeArrowheads="1"/>
          </p:cNvSpPr>
          <p:nvPr/>
        </p:nvSpPr>
        <p:spPr bwMode="auto">
          <a:xfrm>
            <a:off x="721610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31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1012" name="Text Box 143"/>
          <p:cNvSpPr txBox="1">
            <a:spLocks noChangeArrowheads="1"/>
          </p:cNvSpPr>
          <p:nvPr/>
        </p:nvSpPr>
        <p:spPr bwMode="auto">
          <a:xfrm>
            <a:off x="726055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3" name="Text Box 144"/>
          <p:cNvSpPr txBox="1">
            <a:spLocks noChangeArrowheads="1"/>
          </p:cNvSpPr>
          <p:nvPr/>
        </p:nvSpPr>
        <p:spPr bwMode="auto">
          <a:xfrm>
            <a:off x="8117805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15%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4" name="Text Box 145"/>
          <p:cNvSpPr txBox="1">
            <a:spLocks noChangeArrowheads="1"/>
          </p:cNvSpPr>
          <p:nvPr/>
        </p:nvSpPr>
        <p:spPr bwMode="auto">
          <a:xfrm>
            <a:off x="8152730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5" name="Rectangle 575"/>
          <p:cNvSpPr>
            <a:spLocks noChangeArrowheads="1"/>
          </p:cNvSpPr>
          <p:nvPr/>
        </p:nvSpPr>
        <p:spPr bwMode="auto">
          <a:xfrm>
            <a:off x="7092280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ROSARIO</a:t>
            </a:r>
          </a:p>
        </p:txBody>
      </p:sp>
      <p:grpSp>
        <p:nvGrpSpPr>
          <p:cNvPr id="1016" name="Group 3"/>
          <p:cNvGrpSpPr>
            <a:grpSpLocks/>
          </p:cNvGrpSpPr>
          <p:nvPr/>
        </p:nvGrpSpPr>
        <p:grpSpPr bwMode="auto">
          <a:xfrm>
            <a:off x="5465688" y="1122375"/>
            <a:ext cx="2135188" cy="1516063"/>
            <a:chOff x="1916" y="1698"/>
            <a:chExt cx="2000" cy="1056"/>
          </a:xfrm>
        </p:grpSpPr>
        <p:sp>
          <p:nvSpPr>
            <p:cNvPr id="10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2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4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5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8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9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9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1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2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4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5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5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55" name="Text Box 142"/>
          <p:cNvSpPr txBox="1">
            <a:spLocks noChangeArrowheads="1"/>
          </p:cNvSpPr>
          <p:nvPr/>
        </p:nvSpPr>
        <p:spPr bwMode="auto">
          <a:xfrm>
            <a:off x="550914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6" name="Text Box 143"/>
          <p:cNvSpPr txBox="1">
            <a:spLocks noChangeArrowheads="1"/>
          </p:cNvSpPr>
          <p:nvPr/>
        </p:nvSpPr>
        <p:spPr bwMode="auto">
          <a:xfrm>
            <a:off x="555359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7" name="Text Box 144"/>
          <p:cNvSpPr txBox="1">
            <a:spLocks noChangeArrowheads="1"/>
          </p:cNvSpPr>
          <p:nvPr/>
        </p:nvSpPr>
        <p:spPr bwMode="auto">
          <a:xfrm>
            <a:off x="6389613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18%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8" name="Text Box 145"/>
          <p:cNvSpPr txBox="1">
            <a:spLocks noChangeArrowheads="1"/>
          </p:cNvSpPr>
          <p:nvPr/>
        </p:nvSpPr>
        <p:spPr bwMode="auto">
          <a:xfrm>
            <a:off x="6424538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9" name="Rectangle 575"/>
          <p:cNvSpPr>
            <a:spLocks noChangeArrowheads="1"/>
          </p:cNvSpPr>
          <p:nvPr/>
        </p:nvSpPr>
        <p:spPr bwMode="auto">
          <a:xfrm>
            <a:off x="5364088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MZA</a:t>
            </a:r>
          </a:p>
        </p:txBody>
      </p:sp>
      <p:grpSp>
        <p:nvGrpSpPr>
          <p:cNvPr id="1160" name="Group 3"/>
          <p:cNvGrpSpPr>
            <a:grpSpLocks/>
          </p:cNvGrpSpPr>
          <p:nvPr/>
        </p:nvGrpSpPr>
        <p:grpSpPr bwMode="auto">
          <a:xfrm>
            <a:off x="7198420" y="3215927"/>
            <a:ext cx="2135188" cy="1516063"/>
            <a:chOff x="1916" y="1698"/>
            <a:chExt cx="2000" cy="1056"/>
          </a:xfrm>
        </p:grpSpPr>
        <p:sp>
          <p:nvSpPr>
            <p:cNvPr id="116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7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8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0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2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3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4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5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7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8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99" name="Text Box 142"/>
          <p:cNvSpPr txBox="1">
            <a:spLocks noChangeArrowheads="1"/>
          </p:cNvSpPr>
          <p:nvPr/>
        </p:nvSpPr>
        <p:spPr bwMode="auto">
          <a:xfrm>
            <a:off x="722064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0" name="Text Box 143"/>
          <p:cNvSpPr txBox="1">
            <a:spLocks noChangeArrowheads="1"/>
          </p:cNvSpPr>
          <p:nvPr/>
        </p:nvSpPr>
        <p:spPr bwMode="auto">
          <a:xfrm>
            <a:off x="7265095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1" name="Text Box 144"/>
          <p:cNvSpPr txBox="1">
            <a:spLocks noChangeArrowheads="1"/>
          </p:cNvSpPr>
          <p:nvPr/>
        </p:nvSpPr>
        <p:spPr bwMode="auto">
          <a:xfrm>
            <a:off x="8122345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2" name="Text Box 145"/>
          <p:cNvSpPr txBox="1">
            <a:spLocks noChangeArrowheads="1"/>
          </p:cNvSpPr>
          <p:nvPr/>
        </p:nvSpPr>
        <p:spPr bwMode="auto">
          <a:xfrm>
            <a:off x="8157270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3" name="Rectangle 575"/>
          <p:cNvSpPr>
            <a:spLocks noChangeArrowheads="1"/>
          </p:cNvSpPr>
          <p:nvPr/>
        </p:nvSpPr>
        <p:spPr bwMode="auto">
          <a:xfrm>
            <a:off x="7096820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50 a 65</a:t>
            </a:r>
            <a:endParaRPr lang="pt-BR" sz="1400" b="1" dirty="0"/>
          </a:p>
        </p:txBody>
      </p:sp>
      <p:grpSp>
        <p:nvGrpSpPr>
          <p:cNvPr id="1304" name="Group 3"/>
          <p:cNvGrpSpPr>
            <a:grpSpLocks/>
          </p:cNvGrpSpPr>
          <p:nvPr/>
        </p:nvGrpSpPr>
        <p:grpSpPr bwMode="auto">
          <a:xfrm>
            <a:off x="5470228" y="3215927"/>
            <a:ext cx="2135188" cy="1516063"/>
            <a:chOff x="1916" y="1698"/>
            <a:chExt cx="2000" cy="1056"/>
          </a:xfrm>
        </p:grpSpPr>
        <p:sp>
          <p:nvSpPr>
            <p:cNvPr id="130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1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3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4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6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8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8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9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1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4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43" name="Text Box 142"/>
          <p:cNvSpPr txBox="1">
            <a:spLocks noChangeArrowheads="1"/>
          </p:cNvSpPr>
          <p:nvPr/>
        </p:nvSpPr>
        <p:spPr bwMode="auto">
          <a:xfrm>
            <a:off x="551368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4" name="Text Box 143"/>
          <p:cNvSpPr txBox="1">
            <a:spLocks noChangeArrowheads="1"/>
          </p:cNvSpPr>
          <p:nvPr/>
        </p:nvSpPr>
        <p:spPr bwMode="auto">
          <a:xfrm>
            <a:off x="5558135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1445" name="Text Box 144"/>
          <p:cNvSpPr txBox="1">
            <a:spLocks noChangeArrowheads="1"/>
          </p:cNvSpPr>
          <p:nvPr/>
        </p:nvSpPr>
        <p:spPr bwMode="auto">
          <a:xfrm>
            <a:off x="6394153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6" name="Text Box 145"/>
          <p:cNvSpPr txBox="1">
            <a:spLocks noChangeArrowheads="1"/>
          </p:cNvSpPr>
          <p:nvPr/>
        </p:nvSpPr>
        <p:spPr bwMode="auto">
          <a:xfrm>
            <a:off x="6429078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7" name="Rectangle 575"/>
          <p:cNvSpPr>
            <a:spLocks noChangeArrowheads="1"/>
          </p:cNvSpPr>
          <p:nvPr/>
        </p:nvSpPr>
        <p:spPr bwMode="auto">
          <a:xfrm>
            <a:off x="5368628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35 a 49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2328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 - La Caja</a:t>
            </a:r>
            <a:endParaRPr lang="es-AR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112" y="1116000"/>
            <a:ext cx="2135188" cy="1516063"/>
            <a:chOff x="1916" y="1698"/>
            <a:chExt cx="2000" cy="1056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7" name="Text Box 142"/>
          <p:cNvSpPr txBox="1">
            <a:spLocks noChangeArrowheads="1"/>
          </p:cNvSpPr>
          <p:nvPr/>
        </p:nvSpPr>
        <p:spPr bwMode="auto">
          <a:xfrm>
            <a:off x="303337" y="1346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8" name="Text Box 143"/>
          <p:cNvSpPr txBox="1">
            <a:spLocks noChangeArrowheads="1"/>
          </p:cNvSpPr>
          <p:nvPr/>
        </p:nvSpPr>
        <p:spPr bwMode="auto">
          <a:xfrm>
            <a:off x="347787" y="228339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1205037" y="2245295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0" name="Text Box 145"/>
          <p:cNvSpPr txBox="1">
            <a:spLocks noChangeArrowheads="1"/>
          </p:cNvSpPr>
          <p:nvPr/>
        </p:nvSpPr>
        <p:spPr bwMode="auto">
          <a:xfrm>
            <a:off x="1239962" y="1405508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1" name="Rectangle 575"/>
          <p:cNvSpPr>
            <a:spLocks noChangeArrowheads="1"/>
          </p:cNvSpPr>
          <p:nvPr/>
        </p:nvSpPr>
        <p:spPr bwMode="auto">
          <a:xfrm>
            <a:off x="179512" y="837183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ABC1</a:t>
            </a:r>
            <a:endParaRPr lang="pt-BR" sz="1400" b="1" dirty="0"/>
          </a:p>
        </p:txBody>
      </p:sp>
      <p:grpSp>
        <p:nvGrpSpPr>
          <p:cNvPr id="152" name="Group 3"/>
          <p:cNvGrpSpPr>
            <a:grpSpLocks/>
          </p:cNvGrpSpPr>
          <p:nvPr/>
        </p:nvGrpSpPr>
        <p:grpSpPr bwMode="auto">
          <a:xfrm>
            <a:off x="4952552" y="1122375"/>
            <a:ext cx="2135188" cy="1516063"/>
            <a:chOff x="1916" y="1698"/>
            <a:chExt cx="2000" cy="1056"/>
          </a:xfrm>
        </p:grpSpPr>
        <p:sp>
          <p:nvSpPr>
            <p:cNvPr id="15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7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1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4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6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7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1" name="Text Box 142"/>
          <p:cNvSpPr txBox="1">
            <a:spLocks noChangeArrowheads="1"/>
          </p:cNvSpPr>
          <p:nvPr/>
        </p:nvSpPr>
        <p:spPr bwMode="auto">
          <a:xfrm>
            <a:off x="4974777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2" name="Text Box 143"/>
          <p:cNvSpPr txBox="1">
            <a:spLocks noChangeArrowheads="1"/>
          </p:cNvSpPr>
          <p:nvPr/>
        </p:nvSpPr>
        <p:spPr bwMode="auto">
          <a:xfrm>
            <a:off x="5019227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8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3" name="Text Box 144"/>
          <p:cNvSpPr txBox="1">
            <a:spLocks noChangeArrowheads="1"/>
          </p:cNvSpPr>
          <p:nvPr/>
        </p:nvSpPr>
        <p:spPr bwMode="auto">
          <a:xfrm>
            <a:off x="5876477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4" name="Text Box 145"/>
          <p:cNvSpPr txBox="1">
            <a:spLocks noChangeArrowheads="1"/>
          </p:cNvSpPr>
          <p:nvPr/>
        </p:nvSpPr>
        <p:spPr bwMode="auto">
          <a:xfrm>
            <a:off x="5911402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5" name="Rectangle 575"/>
          <p:cNvSpPr>
            <a:spLocks noChangeArrowheads="1"/>
          </p:cNvSpPr>
          <p:nvPr/>
        </p:nvSpPr>
        <p:spPr bwMode="auto">
          <a:xfrm>
            <a:off x="4850952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C3D</a:t>
            </a:r>
            <a:endParaRPr lang="pt-BR" sz="1400" b="1" dirty="0"/>
          </a:p>
        </p:txBody>
      </p:sp>
      <p:grpSp>
        <p:nvGrpSpPr>
          <p:cNvPr id="296" name="Group 3"/>
          <p:cNvGrpSpPr>
            <a:grpSpLocks/>
          </p:cNvGrpSpPr>
          <p:nvPr/>
        </p:nvGrpSpPr>
        <p:grpSpPr bwMode="auto">
          <a:xfrm>
            <a:off x="2648296" y="1122375"/>
            <a:ext cx="2135188" cy="1516063"/>
            <a:chOff x="1916" y="1698"/>
            <a:chExt cx="2000" cy="1056"/>
          </a:xfrm>
        </p:grpSpPr>
        <p:sp>
          <p:nvSpPr>
            <p:cNvPr id="29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0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3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6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9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0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2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5" name="Text Box 142"/>
          <p:cNvSpPr txBox="1">
            <a:spLocks noChangeArrowheads="1"/>
          </p:cNvSpPr>
          <p:nvPr/>
        </p:nvSpPr>
        <p:spPr bwMode="auto">
          <a:xfrm>
            <a:off x="2670521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6" name="Text Box 143"/>
          <p:cNvSpPr txBox="1">
            <a:spLocks noChangeArrowheads="1"/>
          </p:cNvSpPr>
          <p:nvPr/>
        </p:nvSpPr>
        <p:spPr bwMode="auto">
          <a:xfrm>
            <a:off x="2714971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7" name="Text Box 144"/>
          <p:cNvSpPr txBox="1">
            <a:spLocks noChangeArrowheads="1"/>
          </p:cNvSpPr>
          <p:nvPr/>
        </p:nvSpPr>
        <p:spPr bwMode="auto">
          <a:xfrm>
            <a:off x="3572221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8" name="Text Box 145"/>
          <p:cNvSpPr txBox="1">
            <a:spLocks noChangeArrowheads="1"/>
          </p:cNvSpPr>
          <p:nvPr/>
        </p:nvSpPr>
        <p:spPr bwMode="auto">
          <a:xfrm>
            <a:off x="3607146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9" name="Rectangle 575"/>
          <p:cNvSpPr>
            <a:spLocks noChangeArrowheads="1"/>
          </p:cNvSpPr>
          <p:nvPr/>
        </p:nvSpPr>
        <p:spPr bwMode="auto">
          <a:xfrm>
            <a:off x="2546696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C2</a:t>
            </a:r>
            <a:endParaRPr lang="pt-BR" sz="1400" b="1" dirty="0"/>
          </a:p>
        </p:txBody>
      </p:sp>
      <p:grpSp>
        <p:nvGrpSpPr>
          <p:cNvPr id="440" name="Group 3"/>
          <p:cNvGrpSpPr>
            <a:grpSpLocks/>
          </p:cNvGrpSpPr>
          <p:nvPr/>
        </p:nvGrpSpPr>
        <p:grpSpPr bwMode="auto">
          <a:xfrm>
            <a:off x="285652" y="3209552"/>
            <a:ext cx="2135188" cy="1516063"/>
            <a:chOff x="1916" y="1698"/>
            <a:chExt cx="2000" cy="1056"/>
          </a:xfrm>
        </p:grpSpPr>
        <p:sp>
          <p:nvSpPr>
            <p:cNvPr id="44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5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6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0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2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3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5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6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9" name="Text Box 142"/>
          <p:cNvSpPr txBox="1">
            <a:spLocks noChangeArrowheads="1"/>
          </p:cNvSpPr>
          <p:nvPr/>
        </p:nvSpPr>
        <p:spPr bwMode="auto">
          <a:xfrm>
            <a:off x="307877" y="3440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0" name="Text Box 143"/>
          <p:cNvSpPr txBox="1">
            <a:spLocks noChangeArrowheads="1"/>
          </p:cNvSpPr>
          <p:nvPr/>
        </p:nvSpPr>
        <p:spPr bwMode="auto">
          <a:xfrm>
            <a:off x="352327" y="4376947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1" name="Text Box 144"/>
          <p:cNvSpPr txBox="1">
            <a:spLocks noChangeArrowheads="1"/>
          </p:cNvSpPr>
          <p:nvPr/>
        </p:nvSpPr>
        <p:spPr bwMode="auto">
          <a:xfrm>
            <a:off x="1209577" y="4338847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2" name="Text Box 145"/>
          <p:cNvSpPr txBox="1">
            <a:spLocks noChangeArrowheads="1"/>
          </p:cNvSpPr>
          <p:nvPr/>
        </p:nvSpPr>
        <p:spPr bwMode="auto">
          <a:xfrm>
            <a:off x="1244502" y="349906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3" name="Rectangle 575"/>
          <p:cNvSpPr>
            <a:spLocks noChangeArrowheads="1"/>
          </p:cNvSpPr>
          <p:nvPr/>
        </p:nvSpPr>
        <p:spPr bwMode="auto">
          <a:xfrm>
            <a:off x="184052" y="2931790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Sólo</a:t>
            </a:r>
            <a:r>
              <a:rPr lang="pt-BR" sz="1400" b="1" dirty="0"/>
              <a:t> Automotor</a:t>
            </a:r>
          </a:p>
        </p:txBody>
      </p:sp>
      <p:grpSp>
        <p:nvGrpSpPr>
          <p:cNvPr id="584" name="Group 3"/>
          <p:cNvGrpSpPr>
            <a:grpSpLocks/>
          </p:cNvGrpSpPr>
          <p:nvPr/>
        </p:nvGrpSpPr>
        <p:grpSpPr bwMode="auto">
          <a:xfrm>
            <a:off x="4957092" y="3215927"/>
            <a:ext cx="2135188" cy="1516063"/>
            <a:chOff x="1916" y="1698"/>
            <a:chExt cx="2000" cy="1056"/>
          </a:xfrm>
        </p:grpSpPr>
        <p:sp>
          <p:nvSpPr>
            <p:cNvPr id="58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9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1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2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4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3" name="Text Box 142"/>
          <p:cNvSpPr txBox="1">
            <a:spLocks noChangeArrowheads="1"/>
          </p:cNvSpPr>
          <p:nvPr/>
        </p:nvSpPr>
        <p:spPr bwMode="auto">
          <a:xfrm>
            <a:off x="4979317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4" name="Text Box 143"/>
          <p:cNvSpPr txBox="1">
            <a:spLocks noChangeArrowheads="1"/>
          </p:cNvSpPr>
          <p:nvPr/>
        </p:nvSpPr>
        <p:spPr bwMode="auto">
          <a:xfrm>
            <a:off x="5023767" y="4383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5" name="Text Box 144"/>
          <p:cNvSpPr txBox="1">
            <a:spLocks noChangeArrowheads="1"/>
          </p:cNvSpPr>
          <p:nvPr/>
        </p:nvSpPr>
        <p:spPr bwMode="auto">
          <a:xfrm>
            <a:off x="5881017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6" name="Text Box 145"/>
          <p:cNvSpPr txBox="1">
            <a:spLocks noChangeArrowheads="1"/>
          </p:cNvSpPr>
          <p:nvPr/>
        </p:nvSpPr>
        <p:spPr bwMode="auto">
          <a:xfrm>
            <a:off x="5915942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7" name="Rectangle 575"/>
          <p:cNvSpPr>
            <a:spLocks noChangeArrowheads="1"/>
          </p:cNvSpPr>
          <p:nvPr/>
        </p:nvSpPr>
        <p:spPr bwMode="auto">
          <a:xfrm>
            <a:off x="4855492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Sólo</a:t>
            </a:r>
            <a:r>
              <a:rPr lang="pt-BR" sz="1400" b="1" dirty="0"/>
              <a:t> </a:t>
            </a:r>
            <a:r>
              <a:rPr lang="pt-BR" sz="1400" b="1" dirty="0" err="1"/>
              <a:t>Otros</a:t>
            </a:r>
            <a:endParaRPr lang="pt-BR" sz="1400" b="1" dirty="0"/>
          </a:p>
        </p:txBody>
      </p:sp>
      <p:grpSp>
        <p:nvGrpSpPr>
          <p:cNvPr id="728" name="Group 3"/>
          <p:cNvGrpSpPr>
            <a:grpSpLocks/>
          </p:cNvGrpSpPr>
          <p:nvPr/>
        </p:nvGrpSpPr>
        <p:grpSpPr bwMode="auto">
          <a:xfrm>
            <a:off x="2652836" y="3215927"/>
            <a:ext cx="2135188" cy="1516063"/>
            <a:chOff x="1916" y="1698"/>
            <a:chExt cx="2000" cy="1056"/>
          </a:xfrm>
        </p:grpSpPr>
        <p:sp>
          <p:nvSpPr>
            <p:cNvPr id="7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3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7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9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2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3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5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67" name="Text Box 142"/>
          <p:cNvSpPr txBox="1">
            <a:spLocks noChangeArrowheads="1"/>
          </p:cNvSpPr>
          <p:nvPr/>
        </p:nvSpPr>
        <p:spPr bwMode="auto">
          <a:xfrm>
            <a:off x="2675061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8" name="Text Box 143"/>
          <p:cNvSpPr txBox="1">
            <a:spLocks noChangeArrowheads="1"/>
          </p:cNvSpPr>
          <p:nvPr/>
        </p:nvSpPr>
        <p:spPr bwMode="auto">
          <a:xfrm>
            <a:off x="2719511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869" name="Text Box 144"/>
          <p:cNvSpPr txBox="1">
            <a:spLocks noChangeArrowheads="1"/>
          </p:cNvSpPr>
          <p:nvPr/>
        </p:nvSpPr>
        <p:spPr bwMode="auto">
          <a:xfrm>
            <a:off x="3576761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0" name="Text Box 145"/>
          <p:cNvSpPr txBox="1">
            <a:spLocks noChangeArrowheads="1"/>
          </p:cNvSpPr>
          <p:nvPr/>
        </p:nvSpPr>
        <p:spPr bwMode="auto">
          <a:xfrm>
            <a:off x="3611686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1" name="Rectangle 575"/>
          <p:cNvSpPr>
            <a:spLocks noChangeArrowheads="1"/>
          </p:cNvSpPr>
          <p:nvPr/>
        </p:nvSpPr>
        <p:spPr bwMode="auto">
          <a:xfrm>
            <a:off x="2551236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Automotor + </a:t>
            </a:r>
            <a:r>
              <a:rPr lang="pt-BR" sz="1400" b="1" dirty="0" err="1"/>
              <a:t>Otros</a:t>
            </a:r>
            <a:endParaRPr lang="pt-BR" sz="1400" b="1" dirty="0"/>
          </a:p>
        </p:txBody>
      </p:sp>
      <p:grpSp>
        <p:nvGrpSpPr>
          <p:cNvPr id="872" name="Group 3"/>
          <p:cNvGrpSpPr>
            <a:grpSpLocks/>
          </p:cNvGrpSpPr>
          <p:nvPr/>
        </p:nvGrpSpPr>
        <p:grpSpPr bwMode="auto">
          <a:xfrm>
            <a:off x="7193880" y="1122375"/>
            <a:ext cx="2135188" cy="1516063"/>
            <a:chOff x="1916" y="1698"/>
            <a:chExt cx="2000" cy="1056"/>
          </a:xfrm>
        </p:grpSpPr>
        <p:sp>
          <p:nvSpPr>
            <p:cNvPr id="87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8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1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3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6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8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9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1" name="Text Box 142"/>
          <p:cNvSpPr txBox="1">
            <a:spLocks noChangeArrowheads="1"/>
          </p:cNvSpPr>
          <p:nvPr/>
        </p:nvSpPr>
        <p:spPr bwMode="auto">
          <a:xfrm>
            <a:off x="721610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2" name="Text Box 143"/>
          <p:cNvSpPr txBox="1">
            <a:spLocks noChangeArrowheads="1"/>
          </p:cNvSpPr>
          <p:nvPr/>
        </p:nvSpPr>
        <p:spPr bwMode="auto">
          <a:xfrm>
            <a:off x="726055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9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3" name="Text Box 144"/>
          <p:cNvSpPr txBox="1">
            <a:spLocks noChangeArrowheads="1"/>
          </p:cNvSpPr>
          <p:nvPr/>
        </p:nvSpPr>
        <p:spPr bwMode="auto">
          <a:xfrm>
            <a:off x="8117805" y="2251670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4" name="Text Box 145"/>
          <p:cNvSpPr txBox="1">
            <a:spLocks noChangeArrowheads="1"/>
          </p:cNvSpPr>
          <p:nvPr/>
        </p:nvSpPr>
        <p:spPr bwMode="auto">
          <a:xfrm>
            <a:off x="8152730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5" name="Rectangle 575"/>
          <p:cNvSpPr>
            <a:spLocks noChangeArrowheads="1"/>
          </p:cNvSpPr>
          <p:nvPr/>
        </p:nvSpPr>
        <p:spPr bwMode="auto">
          <a:xfrm>
            <a:off x="7092280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Hombre</a:t>
            </a:r>
            <a:endParaRPr lang="pt-BR" sz="1400" b="1" dirty="0"/>
          </a:p>
        </p:txBody>
      </p:sp>
      <p:grpSp>
        <p:nvGrpSpPr>
          <p:cNvPr id="1160" name="Group 3"/>
          <p:cNvGrpSpPr>
            <a:grpSpLocks/>
          </p:cNvGrpSpPr>
          <p:nvPr/>
        </p:nvGrpSpPr>
        <p:grpSpPr bwMode="auto">
          <a:xfrm>
            <a:off x="7198420" y="3215927"/>
            <a:ext cx="2135188" cy="1516063"/>
            <a:chOff x="1916" y="1698"/>
            <a:chExt cx="2000" cy="1056"/>
          </a:xfrm>
        </p:grpSpPr>
        <p:sp>
          <p:nvSpPr>
            <p:cNvPr id="116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7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8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0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2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3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4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5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7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8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99" name="Text Box 142"/>
          <p:cNvSpPr txBox="1">
            <a:spLocks noChangeArrowheads="1"/>
          </p:cNvSpPr>
          <p:nvPr/>
        </p:nvSpPr>
        <p:spPr bwMode="auto">
          <a:xfrm>
            <a:off x="722064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0" name="Text Box 143"/>
          <p:cNvSpPr txBox="1">
            <a:spLocks noChangeArrowheads="1"/>
          </p:cNvSpPr>
          <p:nvPr/>
        </p:nvSpPr>
        <p:spPr bwMode="auto">
          <a:xfrm>
            <a:off x="7265095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1301" name="Text Box 144"/>
          <p:cNvSpPr txBox="1">
            <a:spLocks noChangeArrowheads="1"/>
          </p:cNvSpPr>
          <p:nvPr/>
        </p:nvSpPr>
        <p:spPr bwMode="auto">
          <a:xfrm>
            <a:off x="8122345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2" name="Text Box 145"/>
          <p:cNvSpPr txBox="1">
            <a:spLocks noChangeArrowheads="1"/>
          </p:cNvSpPr>
          <p:nvPr/>
        </p:nvSpPr>
        <p:spPr bwMode="auto">
          <a:xfrm>
            <a:off x="8157270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3" name="Rectangle 575"/>
          <p:cNvSpPr>
            <a:spLocks noChangeArrowheads="1"/>
          </p:cNvSpPr>
          <p:nvPr/>
        </p:nvSpPr>
        <p:spPr bwMode="auto">
          <a:xfrm>
            <a:off x="7096820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Mujer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4502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Allianz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4330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Answer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/ RSA El Comercio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65726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Seguros Rivadavia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57820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4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Federación Patronal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39744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8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Banco Galicia/Galicia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83392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HSBC-QBE la Buenos Aires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95267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71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Caja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823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7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Liderar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07103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7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- Total</a:t>
            </a:r>
            <a:endParaRPr lang="es-AR" dirty="0"/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43708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994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Mapfre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74637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4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Met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Life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2939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0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Mercantil Andina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72964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0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Meridional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1311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3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Provincia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2275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San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Cristobal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32067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4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Sancor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1515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3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Banco Santander Río/ Río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259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7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Segunda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4441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3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Zurich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94050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7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AMBA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7295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Allianz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121596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Answer</a:t>
            </a:r>
            <a:r>
              <a:rPr lang="es-AR" dirty="0"/>
              <a:t>/ RSA El Comercio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00204665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Berkley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958519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Seguros Rivadavia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141950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Federación Patronal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695472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Banco Galicia/Galicia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9612551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Caja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80496879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Liderar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65968477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Liberty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88238035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Mapfre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62132262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CBA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80886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Met</a:t>
            </a:r>
            <a:r>
              <a:rPr lang="es-AR" dirty="0"/>
              <a:t> </a:t>
            </a:r>
            <a:r>
              <a:rPr lang="es-AR" dirty="0" err="1"/>
              <a:t>Life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239491580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Mercantil Andina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25126366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Meridional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08794637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Provincia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19269144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San </a:t>
            </a:r>
            <a:r>
              <a:rPr lang="es-AR" dirty="0" err="1"/>
              <a:t>Cristobal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6888934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Sancor</a:t>
            </a:r>
            <a:r>
              <a:rPr lang="es-AR" dirty="0"/>
              <a:t>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06770777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Banco Santander Río/ Río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999894172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Segunda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90788545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Zurich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12753430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Otras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50038446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MZA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0073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5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ROSARIO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62451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SALTA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3271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1453</Words>
  <Application>Microsoft Office PowerPoint</Application>
  <PresentationFormat>On-screen Show (16:9)</PresentationFormat>
  <Paragraphs>575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Tema de Office</vt:lpstr>
      <vt:lpstr>Diseño personalizado</vt:lpstr>
      <vt:lpstr>1_Diseño personalizado</vt:lpstr>
      <vt:lpstr>PERFILAMIENTO DE LA COMPETENCIA Drivers - Imagen - Segmentación - Ratings</vt:lpstr>
      <vt:lpstr>Drivers</vt:lpstr>
      <vt:lpstr>Pesos de los Drivers</vt:lpstr>
      <vt:lpstr>Imagen - Total</vt:lpstr>
      <vt:lpstr>Imagen - AMBA</vt:lpstr>
      <vt:lpstr>Imagen - CBA</vt:lpstr>
      <vt:lpstr>Imagen - MZA</vt:lpstr>
      <vt:lpstr>Imagen - ROSARIO</vt:lpstr>
      <vt:lpstr>Imagen - SALTA</vt:lpstr>
      <vt:lpstr>Imagen - INTERIOR</vt:lpstr>
      <vt:lpstr>Imagen - 20 a 34</vt:lpstr>
      <vt:lpstr>Imagen - 35 a 49</vt:lpstr>
      <vt:lpstr>Imagen - 50 a 65</vt:lpstr>
      <vt:lpstr>Imagen - ABC1</vt:lpstr>
      <vt:lpstr>Imagen - C2</vt:lpstr>
      <vt:lpstr>Imagen - C3D</vt:lpstr>
      <vt:lpstr>Imagen - Hombre</vt:lpstr>
      <vt:lpstr>Imagen - Mujer</vt:lpstr>
      <vt:lpstr>Imagen - Sólo Automotor</vt:lpstr>
      <vt:lpstr>Imagen - Automotor + Otros</vt:lpstr>
      <vt:lpstr>Imagen - Sólo Otros</vt:lpstr>
      <vt:lpstr>One Score - Ciudad</vt:lpstr>
      <vt:lpstr>One Score - Región</vt:lpstr>
      <vt:lpstr>One Score - Edad</vt:lpstr>
      <vt:lpstr>One Score - NSE</vt:lpstr>
      <vt:lpstr>One Score - Género</vt:lpstr>
      <vt:lpstr>One Score - Tipo de seguro</vt:lpstr>
      <vt:lpstr>Gap</vt:lpstr>
      <vt:lpstr>Segmentación</vt:lpstr>
      <vt:lpstr>Segmentación - La Caja</vt:lpstr>
      <vt:lpstr>Segmentación - La Caja</vt:lpstr>
      <vt:lpstr>Imagen - Allianz</vt:lpstr>
      <vt:lpstr>Imagen - Answer/ RSA El Comercio</vt:lpstr>
      <vt:lpstr>Imagen - Seguros Rivadavia</vt:lpstr>
      <vt:lpstr>Imagen - Federación Patronal</vt:lpstr>
      <vt:lpstr>Imagen - Banco Galicia/Galicia Seguros</vt:lpstr>
      <vt:lpstr>Imagen - HSBC-QBE la Buenos Aires</vt:lpstr>
      <vt:lpstr>Imagen - La Caja</vt:lpstr>
      <vt:lpstr>Imagen - Liderar</vt:lpstr>
      <vt:lpstr>Imagen - Mapfre</vt:lpstr>
      <vt:lpstr>Imagen - Met Life</vt:lpstr>
      <vt:lpstr>Imagen - Mercantil Andina</vt:lpstr>
      <vt:lpstr>Imagen - La Meridional</vt:lpstr>
      <vt:lpstr>Imagen - Provincia Seguros</vt:lpstr>
      <vt:lpstr>Imagen - San Cristobal</vt:lpstr>
      <vt:lpstr>Imagen - Sancor Seguros</vt:lpstr>
      <vt:lpstr>Imagen - Banco Santander Río/ Río Seguros</vt:lpstr>
      <vt:lpstr>Imagen - La Segunda</vt:lpstr>
      <vt:lpstr>Imagen - Zurich</vt:lpstr>
      <vt:lpstr>Ratings - Allianz</vt:lpstr>
      <vt:lpstr>Ratings - Answer/ RSA El Comercio</vt:lpstr>
      <vt:lpstr>Ratings - Berkley</vt:lpstr>
      <vt:lpstr>Ratings - Seguros Rivadavia</vt:lpstr>
      <vt:lpstr>Ratings - Federación Patronal</vt:lpstr>
      <vt:lpstr>Ratings - Banco Galicia/Galicia Seguros</vt:lpstr>
      <vt:lpstr>Ratings - La Caja</vt:lpstr>
      <vt:lpstr>Ratings - Liderar</vt:lpstr>
      <vt:lpstr>Ratings - Liberty</vt:lpstr>
      <vt:lpstr>Ratings - Mapfre</vt:lpstr>
      <vt:lpstr>Ratings - Met Life</vt:lpstr>
      <vt:lpstr>Ratings - Mercantil Andina</vt:lpstr>
      <vt:lpstr>Ratings - La Meridional</vt:lpstr>
      <vt:lpstr>Ratings - Provincia Seguros</vt:lpstr>
      <vt:lpstr>Ratings - San Cristobal</vt:lpstr>
      <vt:lpstr>Ratings - Sancor Seguros</vt:lpstr>
      <vt:lpstr>Ratings - Banco Santander Río/ Río Seguros</vt:lpstr>
      <vt:lpstr>Ratings - La Segunda</vt:lpstr>
      <vt:lpstr>Ratings - Zurich</vt:lpstr>
      <vt:lpstr>Ratings - Otras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</dc:creator>
  <cp:lastModifiedBy>IBM_ADMIN</cp:lastModifiedBy>
  <cp:revision>84</cp:revision>
  <dcterms:created xsi:type="dcterms:W3CDTF">2014-05-14T15:34:30Z</dcterms:created>
  <dcterms:modified xsi:type="dcterms:W3CDTF">2017-08-17T19:15:00Z</dcterms:modified>
</cp:coreProperties>
</file>