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2006" y="-10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6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1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5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76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4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6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1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0385" t="15300" r="6709" b="10399"/>
          <a:stretch/>
        </p:blipFill>
        <p:spPr>
          <a:xfrm>
            <a:off x="3007176" y="1338609"/>
            <a:ext cx="6395904" cy="366655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246880" y="1777428"/>
            <a:ext cx="0" cy="14681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46880" y="1771776"/>
            <a:ext cx="3042920" cy="5652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489960" y="3245548"/>
            <a:ext cx="48768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258773" y="2326822"/>
                <a:ext cx="267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773" y="2326822"/>
                <a:ext cx="267509" cy="369332"/>
              </a:xfrm>
              <a:prstGeom prst="rect">
                <a:avLst/>
              </a:prstGeom>
              <a:blipFill>
                <a:blip r:embed="rId3"/>
                <a:stretch>
                  <a:fillRect l="-27273" r="-25000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716733" y="1494777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733" y="1494777"/>
                <a:ext cx="195823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669493" y="2932417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93" y="2932417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40000" r="-34286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50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DC7C23BB5CB41B944355ACB1100D1" ma:contentTypeVersion="14" ma:contentTypeDescription="Create a new document." ma:contentTypeScope="" ma:versionID="26a310bb2dcedba6340a7829c12fcbb8">
  <xsd:schema xmlns:xsd="http://www.w3.org/2001/XMLSchema" xmlns:xs="http://www.w3.org/2001/XMLSchema" xmlns:p="http://schemas.microsoft.com/office/2006/metadata/properties" xmlns:ns3="c35f5a0d-22f9-4063-af47-d210f95398a3" xmlns:ns4="703dda01-68e9-4195-b499-76f4fc3cc8ff" targetNamespace="http://schemas.microsoft.com/office/2006/metadata/properties" ma:root="true" ma:fieldsID="6691a0a236ca2e0b01f5600ef1995e1c" ns3:_="" ns4:_="">
    <xsd:import namespace="c35f5a0d-22f9-4063-af47-d210f95398a3"/>
    <xsd:import namespace="703dda01-68e9-4195-b499-76f4fc3cc8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f5a0d-22f9-4063-af47-d210f95398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dda01-68e9-4195-b499-76f4fc3cc8f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20C155-CF18-4B78-BEF0-8E9B9ED119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5f5a0d-22f9-4063-af47-d210f95398a3"/>
    <ds:schemaRef ds:uri="703dda01-68e9-4195-b499-76f4fc3cc8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95D47E-6C51-42E5-9089-4EB725DED5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73D48-F080-49FF-9341-7C0A7B988E4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03dda01-68e9-4195-b499-76f4fc3cc8ff"/>
    <ds:schemaRef ds:uri="http://purl.org/dc/terms/"/>
    <ds:schemaRef ds:uri="c35f5a0d-22f9-4063-af47-d210f95398a3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Callaway, Mark</dc:creator>
  <cp:lastModifiedBy>Callaway, Mark</cp:lastModifiedBy>
  <cp:revision>3</cp:revision>
  <dcterms:created xsi:type="dcterms:W3CDTF">2022-09-19T14:26:05Z</dcterms:created>
  <dcterms:modified xsi:type="dcterms:W3CDTF">2022-09-19T15:35:04Z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0x010100584DC7C23BB5CB41B944355ACB1100D1</vt:lpwstr>
  </property>
</Properties>
</file>