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27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3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1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2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1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52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C599-DC9E-4B2B-9C67-F285A11274E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6123-DD1C-4177-BBB3-7648660DA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7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988525" y="2194560"/>
            <a:ext cx="3213463" cy="2206840"/>
            <a:chOff x="3988525" y="2194560"/>
            <a:chExt cx="3213463" cy="2206840"/>
          </a:xfrm>
        </p:grpSpPr>
        <p:sp>
          <p:nvSpPr>
            <p:cNvPr id="5" name="Isosceles Triangle 4"/>
            <p:cNvSpPr/>
            <p:nvPr/>
          </p:nvSpPr>
          <p:spPr>
            <a:xfrm>
              <a:off x="3988525" y="2194560"/>
              <a:ext cx="3213463" cy="1837508"/>
            </a:xfrm>
            <a:custGeom>
              <a:avLst/>
              <a:gdLst>
                <a:gd name="connsiteX0" fmla="*/ 0 w 3988526"/>
                <a:gd name="connsiteY0" fmla="*/ 3544388 h 3544388"/>
                <a:gd name="connsiteX1" fmla="*/ 1994263 w 3988526"/>
                <a:gd name="connsiteY1" fmla="*/ 0 h 3544388"/>
                <a:gd name="connsiteX2" fmla="*/ 3988526 w 3988526"/>
                <a:gd name="connsiteY2" fmla="*/ 3544388 h 3544388"/>
                <a:gd name="connsiteX3" fmla="*/ 0 w 3988526"/>
                <a:gd name="connsiteY3" fmla="*/ 3544388 h 3544388"/>
                <a:gd name="connsiteX0" fmla="*/ 0 w 3988526"/>
                <a:gd name="connsiteY0" fmla="*/ 2717074 h 2717074"/>
                <a:gd name="connsiteX1" fmla="*/ 1053737 w 3988526"/>
                <a:gd name="connsiteY1" fmla="*/ 0 h 2717074"/>
                <a:gd name="connsiteX2" fmla="*/ 3988526 w 3988526"/>
                <a:gd name="connsiteY2" fmla="*/ 2717074 h 2717074"/>
                <a:gd name="connsiteX3" fmla="*/ 0 w 3988526"/>
                <a:gd name="connsiteY3" fmla="*/ 2717074 h 27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8526" h="2717074">
                  <a:moveTo>
                    <a:pt x="0" y="2717074"/>
                  </a:moveTo>
                  <a:lnTo>
                    <a:pt x="1053737" y="0"/>
                  </a:lnTo>
                  <a:lnTo>
                    <a:pt x="3988526" y="2717074"/>
                  </a:lnTo>
                  <a:lnTo>
                    <a:pt x="0" y="271707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41817" y="2329543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817" y="2329543"/>
                  <a:ext cx="26750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5000"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119154" y="3662736"/>
                  <a:ext cx="2791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154" y="3662736"/>
                  <a:ext cx="27917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31428" y="3662736"/>
                  <a:ext cx="2668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428" y="3662736"/>
                  <a:ext cx="26680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272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40904" y="4032068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904" y="4032068"/>
                  <a:ext cx="24795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44917" y="2588794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917" y="2588794"/>
                  <a:ext cx="24237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7500"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9154" y="2853618"/>
                  <a:ext cx="2197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154" y="2853618"/>
                  <a:ext cx="21974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9444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611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DC7C23BB5CB41B944355ACB1100D1" ma:contentTypeVersion="14" ma:contentTypeDescription="Create a new document." ma:contentTypeScope="" ma:versionID="26a310bb2dcedba6340a7829c12fcbb8">
  <xsd:schema xmlns:xsd="http://www.w3.org/2001/XMLSchema" xmlns:xs="http://www.w3.org/2001/XMLSchema" xmlns:p="http://schemas.microsoft.com/office/2006/metadata/properties" xmlns:ns3="c35f5a0d-22f9-4063-af47-d210f95398a3" xmlns:ns4="703dda01-68e9-4195-b499-76f4fc3cc8ff" targetNamespace="http://schemas.microsoft.com/office/2006/metadata/properties" ma:root="true" ma:fieldsID="6691a0a236ca2e0b01f5600ef1995e1c" ns3:_="" ns4:_="">
    <xsd:import namespace="c35f5a0d-22f9-4063-af47-d210f95398a3"/>
    <xsd:import namespace="703dda01-68e9-4195-b499-76f4fc3cc8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f5a0d-22f9-4063-af47-d210f95398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dda01-68e9-4195-b499-76f4fc3cc8f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9B2FFB-3F54-4D3A-8F40-51F0D3A04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5f5a0d-22f9-4063-af47-d210f95398a3"/>
    <ds:schemaRef ds:uri="703dda01-68e9-4195-b499-76f4fc3cc8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8D569E-593B-4397-858F-37DD3B6B6B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F91C5-BBA1-4E1D-B7A5-7EA6280DEC37}">
  <ds:schemaRefs>
    <ds:schemaRef ds:uri="http://purl.org/dc/elements/1.1/"/>
    <ds:schemaRef ds:uri="c35f5a0d-22f9-4063-af47-d210f95398a3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703dda01-68e9-4195-b499-76f4fc3cc8f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Callaway, Mark</dc:creator>
  <cp:lastModifiedBy>Callaway, Mark</cp:lastModifiedBy>
  <cp:revision>1</cp:revision>
  <dcterms:created xsi:type="dcterms:W3CDTF">2022-09-19T16:21:08Z</dcterms:created>
  <dcterms:modified xsi:type="dcterms:W3CDTF">2022-09-19T16:21:29Z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0x010100584DC7C23BB5CB41B944355ACB1100D1</vt:lpwstr>
  </property>
</Properties>
</file>