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F12D7-90E4-2994-454F-099D7C673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897E52-4C99-32B8-27C0-EF5F7948D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60D06-6B3F-4EE1-BB2B-76803E64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CAF08-6D12-94BE-35F9-BFA50866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3E0B5B-50C5-7B84-2735-AF9F3B13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33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46182-BF77-A887-A9C2-1FB4C63F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391BE-1C1A-C87D-20A9-6F94CA1B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814476-F716-66C0-151A-99DD1686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26F84E-16E2-A2B6-08F9-6C2FF043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140720-4E21-AEC8-8ECD-2BFCDFAF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3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55C4113-013A-C53B-9C78-83B3C954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6052C3-CBC6-B70C-B6FA-7CE9B7B1E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D8BDDD-CC91-D94C-6FDC-A374EB8F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E222F-7F64-9E7B-2359-AC962DD33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722E99-0050-0FF4-428C-810EDA05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2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3DA02-6E7A-ABB1-F487-1555C347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758B11-2089-F1E2-E440-62B40EE9A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1181B0-FD3F-A637-8427-120A3F1C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27E3EF-7418-5AF2-55FB-E13B9715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D7E6A-6FCA-447F-7B86-800817C2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07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C0183-E678-56F7-8F77-4C80865A1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9C18FA-1F47-1C8E-0B24-7D2B86561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7F373E-8DD1-DD76-0234-0FE993A1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848FD-1030-B52D-7BCB-B4180165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C99775-2203-69A3-5870-01C28340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00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B370A-B5AA-3798-6EAE-C534016E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A28695-DC04-35A5-0CF7-B5AC86C26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7981BF-2FA5-F390-F1EA-79C11077B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60E5CC-B015-A914-C68E-C22E4A82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529AE6-E00E-12F1-5035-E1B5B3D5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E69355-9AC3-EA98-5411-5BA3A5C0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55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F14DA-DD3E-77EE-9490-A432799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5951F0-83F6-3D9E-AD68-C4636E7A4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056FA4-5E5E-8F7A-1822-C35FC9ABA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ED0233-80FD-17C3-D3CC-1A2D4BC1D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FC24E0-BD28-6F93-E483-6D06A4C77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E2BDF75-8DD0-BF2B-7557-799AB93D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484AD0-4A65-ACB9-09C1-0C471F28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39608D-5E24-48A5-75A8-4FE19D5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5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E60FF-B455-DF15-5322-2215A64C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6C1F13-CD69-7935-D628-37696546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CDB50D-671A-BDCB-F303-E98D50E7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2801A8-2850-2C9C-13E8-A058343D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32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FED2AD-D8D4-3C34-9A12-039EB2A8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7ADB9-D5EB-7999-6970-01A17DD1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95166-DD5C-27D5-3B10-82E7829B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18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300EA-46EA-E6AE-7E8E-E306D358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76410-A353-0435-7327-D8B490505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8567B3-7F14-C26A-162A-834C4992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3383E1-CCEF-E822-7258-58CCC9BD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413620-2351-8D55-6B30-7417F172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DD828C-0E23-FBE3-0772-91FD02FA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413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978CE-6339-1589-A0F1-C0F0FAFA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39D4D5-1C64-4C63-1DF3-19E8E9F8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C0AB84-7958-3FB0-AE86-715D190EE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9A60ED-F4E6-7797-1777-4C8D80CA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DC8F74-61C6-A232-8B6B-A379BA46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C05B98-303C-252E-07E8-F607AEAD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1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7DB64E-2B5B-E898-B459-B451DF77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BD863B-1823-4321-0806-81A21DC2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99029-5799-D2E6-4A54-5B88198EA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B866-365A-F746-B9F7-371C079F9D37}" type="datetimeFigureOut">
              <a:t>30/09/2023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14F961-3FBA-5614-13A1-ACAEE4E0C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9B46E7-0AED-B87D-67A7-1C089F6D3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F0FE-D439-A840-8B7C-7AE0A4DED22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2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2751FD6-B2C9-6AB8-F48A-00099E7E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8040"/>
            <a:ext cx="7772400" cy="34219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4F03E1-A734-679D-804A-9F5E2900E171}"/>
              </a:ext>
            </a:extLst>
          </p:cNvPr>
          <p:cNvSpPr/>
          <p:nvPr/>
        </p:nvSpPr>
        <p:spPr>
          <a:xfrm>
            <a:off x="2809461" y="1949538"/>
            <a:ext cx="980660" cy="383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39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23801CF-43A6-C0E5-C6BB-A0DBB4E8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2543"/>
            <a:ext cx="7772400" cy="32784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A95199-4057-6449-24A9-EB3862E47460}"/>
              </a:ext>
            </a:extLst>
          </p:cNvPr>
          <p:cNvSpPr/>
          <p:nvPr/>
        </p:nvSpPr>
        <p:spPr>
          <a:xfrm>
            <a:off x="2809461" y="1949538"/>
            <a:ext cx="980660" cy="383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2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BD4BDB5-573A-962E-083B-4A67C7CF5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36676"/>
            <a:ext cx="7772400" cy="35846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1DE92E-83C1-D23B-3F74-A7A2F5424E7B}"/>
              </a:ext>
            </a:extLst>
          </p:cNvPr>
          <p:cNvSpPr/>
          <p:nvPr/>
        </p:nvSpPr>
        <p:spPr>
          <a:xfrm>
            <a:off x="2822713" y="1690688"/>
            <a:ext cx="980660" cy="383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3507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Simonin</dc:creator>
  <cp:lastModifiedBy>Mathieu Simonin</cp:lastModifiedBy>
  <cp:revision>1</cp:revision>
  <dcterms:created xsi:type="dcterms:W3CDTF">2023-09-30T14:51:09Z</dcterms:created>
  <dcterms:modified xsi:type="dcterms:W3CDTF">2023-09-30T14:54:55Z</dcterms:modified>
</cp:coreProperties>
</file>