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39"/>
  </p:notesMasterIdLst>
  <p:sldIdLst>
    <p:sldId id="256" r:id="rId2"/>
    <p:sldId id="319" r:id="rId3"/>
    <p:sldId id="257" r:id="rId4"/>
    <p:sldId id="260" r:id="rId5"/>
    <p:sldId id="296" r:id="rId6"/>
    <p:sldId id="309" r:id="rId7"/>
    <p:sldId id="258" r:id="rId8"/>
    <p:sldId id="310" r:id="rId9"/>
    <p:sldId id="259" r:id="rId10"/>
    <p:sldId id="261" r:id="rId11"/>
    <p:sldId id="311" r:id="rId12"/>
    <p:sldId id="262" r:id="rId13"/>
    <p:sldId id="312" r:id="rId14"/>
    <p:sldId id="263" r:id="rId15"/>
    <p:sldId id="297" r:id="rId16"/>
    <p:sldId id="298" r:id="rId17"/>
    <p:sldId id="313" r:id="rId18"/>
    <p:sldId id="264" r:id="rId19"/>
    <p:sldId id="299" r:id="rId20"/>
    <p:sldId id="314" r:id="rId21"/>
    <p:sldId id="300" r:id="rId22"/>
    <p:sldId id="301" r:id="rId23"/>
    <p:sldId id="315" r:id="rId24"/>
    <p:sldId id="302" r:id="rId25"/>
    <p:sldId id="303" r:id="rId26"/>
    <p:sldId id="265" r:id="rId27"/>
    <p:sldId id="316" r:id="rId28"/>
    <p:sldId id="304" r:id="rId29"/>
    <p:sldId id="305" r:id="rId30"/>
    <p:sldId id="317" r:id="rId31"/>
    <p:sldId id="266" r:id="rId32"/>
    <p:sldId id="306" r:id="rId33"/>
    <p:sldId id="318" r:id="rId34"/>
    <p:sldId id="267" r:id="rId35"/>
    <p:sldId id="307" r:id="rId36"/>
    <p:sldId id="308" r:id="rId37"/>
    <p:sldId id="276" r:id="rId38"/>
  </p:sldIdLst>
  <p:sldSz cx="9144000" cy="5143500" type="screen16x9"/>
  <p:notesSz cx="6858000" cy="9144000"/>
  <p:embeddedFontLst>
    <p:embeddedFont>
      <p:font typeface="SimSun" panose="02010600030101010101" pitchFamily="2" charset="-122"/>
      <p:regular r:id="rId40"/>
    </p:embeddedFont>
    <p:embeddedFont>
      <p:font typeface="Anaheim" panose="02000503000000000000" pitchFamily="2" charset="77"/>
      <p:regular r:id="rId41"/>
    </p:embeddedFont>
    <p:embeddedFont>
      <p:font typeface="Assistant" pitchFamily="2" charset="-79"/>
      <p:regular r:id="rId42"/>
      <p:bold r:id="rId43"/>
    </p:embeddedFont>
    <p:embeddedFont>
      <p:font typeface="Assistant Light" panose="020F0502020204030204" pitchFamily="34" charset="0"/>
      <p:regular r:id="rId44"/>
    </p:embeddedFont>
    <p:embeddedFont>
      <p:font typeface="Bebas Neue" panose="020B0606020202050201" pitchFamily="34" charset="77"/>
      <p:regular r:id="rId45"/>
    </p:embeddedFont>
    <p:embeddedFont>
      <p:font typeface="Nunito Light" panose="020F0302020204030204" pitchFamily="34" charset="0"/>
      <p:regular r:id="rId46"/>
      <p:italic r:id="rId47"/>
    </p:embeddedFont>
    <p:embeddedFont>
      <p:font typeface="Poppins" pitchFamily="2" charset="77"/>
      <p:regular r:id="rId48"/>
      <p:bold r:id="rId49"/>
      <p:italic r:id="rId50"/>
      <p:boldItalic r:id="rId51"/>
    </p:embeddedFont>
    <p:embeddedFont>
      <p:font typeface="PT Sans" panose="020B0503020203020204" pitchFamily="34" charset="77"/>
      <p:regular r:id="rId52"/>
      <p:bold r:id="rId53"/>
      <p:italic r:id="rId54"/>
      <p:boldItalic r:id="rId55"/>
    </p:embeddedFont>
    <p:embeddedFont>
      <p:font typeface="Raleway" pitchFamily="2" charset="77"/>
      <p:regular r:id="rId56"/>
      <p:bold r:id="rId57"/>
      <p:italic r:id="rId58"/>
      <p:boldItalic r:id="rId59"/>
    </p:embeddedFont>
    <p:embeddedFont>
      <p:font typeface="Segoe UI" panose="020B0502040204020203" pitchFamily="34"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1D31"/>
    <a:srgbClr val="D29ACE"/>
    <a:srgbClr val="7B76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A549E9B-8A8D-4DE9-9347-90D23459AA67}">
  <a:tblStyle styleId="{3A549E9B-8A8D-4DE9-9347-90D23459AA6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EE4868A-4D44-42D9-A858-4802E6AAA0A4}"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02" autoAdjust="0"/>
    <p:restoredTop sz="94653"/>
  </p:normalViewPr>
  <p:slideViewPr>
    <p:cSldViewPr snapToGrid="0">
      <p:cViewPr>
        <p:scale>
          <a:sx n="199" d="100"/>
          <a:sy n="199" d="100"/>
        </p:scale>
        <p:origin x="46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63" Type="http://schemas.openxmlformats.org/officeDocument/2006/relationships/font" Target="fonts/font2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font" Target="fonts/font19.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2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59" Type="http://schemas.openxmlformats.org/officeDocument/2006/relationships/font" Target="fonts/font20.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font" Target="fonts/font15.fntdata"/><Relationship Id="rId62" Type="http://schemas.openxmlformats.org/officeDocument/2006/relationships/font" Target="fonts/font2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font" Target="fonts/font1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font" Target="fonts/font21.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
        <p:cNvGrpSpPr/>
        <p:nvPr/>
      </p:nvGrpSpPr>
      <p:grpSpPr>
        <a:xfrm>
          <a:off x="0" y="0"/>
          <a:ext cx="0" cy="0"/>
          <a:chOff x="0" y="0"/>
          <a:chExt cx="0" cy="0"/>
        </a:xfrm>
      </p:grpSpPr>
      <p:sp>
        <p:nvSpPr>
          <p:cNvPr id="1107" name="Google Shape;110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8" name="Google Shape;110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24d84988b2a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4" name="Google Shape;1234;g24d84988b2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6"/>
        <p:cNvGrpSpPr/>
        <p:nvPr/>
      </p:nvGrpSpPr>
      <p:grpSpPr>
        <a:xfrm>
          <a:off x="0" y="0"/>
          <a:ext cx="0" cy="0"/>
          <a:chOff x="0" y="0"/>
          <a:chExt cx="0" cy="0"/>
        </a:xfrm>
      </p:grpSpPr>
      <p:sp>
        <p:nvSpPr>
          <p:cNvPr id="1257" name="Google Shape;1257;g24d84988b2a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8" name="Google Shape;1258;g24d84988b2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2"/>
        <p:cNvGrpSpPr/>
        <p:nvPr/>
      </p:nvGrpSpPr>
      <p:grpSpPr>
        <a:xfrm>
          <a:off x="0" y="0"/>
          <a:ext cx="0" cy="0"/>
          <a:chOff x="0" y="0"/>
          <a:chExt cx="0" cy="0"/>
        </a:xfrm>
      </p:grpSpPr>
      <p:sp>
        <p:nvSpPr>
          <p:cNvPr id="1263" name="Google Shape;1263;g24d84988b2a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4" name="Google Shape;1264;g24d84988b2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3"/>
        <p:cNvGrpSpPr/>
        <p:nvPr/>
      </p:nvGrpSpPr>
      <p:grpSpPr>
        <a:xfrm>
          <a:off x="0" y="0"/>
          <a:ext cx="0" cy="0"/>
          <a:chOff x="0" y="0"/>
          <a:chExt cx="0" cy="0"/>
        </a:xfrm>
      </p:grpSpPr>
      <p:sp>
        <p:nvSpPr>
          <p:cNvPr id="1494" name="Google Shape;1494;g24d84988b2a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5" name="Google Shape;1495;g24d84988b2a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g24d41be254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24d41be254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g24d84988b2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1" name="Google Shape;1161;g24d84988b2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1"/>
        <p:cNvGrpSpPr/>
        <p:nvPr/>
      </p:nvGrpSpPr>
      <p:grpSpPr>
        <a:xfrm>
          <a:off x="0" y="0"/>
          <a:ext cx="0" cy="0"/>
          <a:chOff x="0" y="0"/>
          <a:chExt cx="0" cy="0"/>
        </a:xfrm>
      </p:grpSpPr>
      <p:sp>
        <p:nvSpPr>
          <p:cNvPr id="1122" name="Google Shape;112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3" name="Google Shape;112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8"/>
        <p:cNvGrpSpPr/>
        <p:nvPr/>
      </p:nvGrpSpPr>
      <p:grpSpPr>
        <a:xfrm>
          <a:off x="0" y="0"/>
          <a:ext cx="0" cy="0"/>
          <a:chOff x="0" y="0"/>
          <a:chExt cx="0" cy="0"/>
        </a:xfrm>
      </p:grpSpPr>
      <p:sp>
        <p:nvSpPr>
          <p:cNvPr id="1139" name="Google Shape;113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0" name="Google Shape;114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g24d84988b2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3" name="Google Shape;1193;g24d84988b2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g24d84988b2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4" name="Google Shape;1204;g24d84988b2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5"/>
        <p:cNvGrpSpPr/>
        <p:nvPr/>
      </p:nvGrpSpPr>
      <p:grpSpPr>
        <a:xfrm>
          <a:off x="0" y="0"/>
          <a:ext cx="0" cy="0"/>
          <a:chOff x="0" y="0"/>
          <a:chExt cx="0" cy="0"/>
        </a:xfrm>
      </p:grpSpPr>
      <p:sp>
        <p:nvSpPr>
          <p:cNvPr id="1216" name="Google Shape;1216;g24d84988b2a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7" name="Google Shape;1217;g24d84988b2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822845" y="1065975"/>
            <a:ext cx="10683233" cy="5112556"/>
            <a:chOff x="892625" y="456550"/>
            <a:chExt cx="5708075" cy="2731650"/>
          </a:xfrm>
        </p:grpSpPr>
        <p:sp>
          <p:nvSpPr>
            <p:cNvPr id="10" name="Google Shape;10;p2"/>
            <p:cNvSpPr/>
            <p:nvPr/>
          </p:nvSpPr>
          <p:spPr>
            <a:xfrm>
              <a:off x="892625" y="456550"/>
              <a:ext cx="5559700" cy="1694225"/>
            </a:xfrm>
            <a:custGeom>
              <a:avLst/>
              <a:gdLst/>
              <a:ahLst/>
              <a:cxnLst/>
              <a:rect l="l" t="t" r="r" b="b"/>
              <a:pathLst>
                <a:path w="222388" h="67769" extrusionOk="0">
                  <a:moveTo>
                    <a:pt x="189183" y="0"/>
                  </a:moveTo>
                  <a:cubicBezTo>
                    <a:pt x="184507" y="0"/>
                    <a:pt x="180127" y="1209"/>
                    <a:pt x="176486" y="3539"/>
                  </a:cubicBezTo>
                  <a:cubicBezTo>
                    <a:pt x="172697" y="5958"/>
                    <a:pt x="169958" y="9428"/>
                    <a:pt x="168520" y="13627"/>
                  </a:cubicBezTo>
                  <a:cubicBezTo>
                    <a:pt x="164731" y="24698"/>
                    <a:pt x="158203" y="32025"/>
                    <a:pt x="150625" y="33736"/>
                  </a:cubicBezTo>
                  <a:cubicBezTo>
                    <a:pt x="149450" y="34006"/>
                    <a:pt x="148261" y="34140"/>
                    <a:pt x="147061" y="34140"/>
                  </a:cubicBezTo>
                  <a:cubicBezTo>
                    <a:pt x="141361" y="34140"/>
                    <a:pt x="135426" y="31118"/>
                    <a:pt x="129694" y="25291"/>
                  </a:cubicBezTo>
                  <a:cubicBezTo>
                    <a:pt x="125266" y="20749"/>
                    <a:pt x="120883" y="18535"/>
                    <a:pt x="116318" y="18535"/>
                  </a:cubicBezTo>
                  <a:lnTo>
                    <a:pt x="116296" y="18535"/>
                  </a:lnTo>
                  <a:cubicBezTo>
                    <a:pt x="111137" y="18535"/>
                    <a:pt x="105545" y="21205"/>
                    <a:pt x="98195" y="27208"/>
                  </a:cubicBezTo>
                  <a:cubicBezTo>
                    <a:pt x="91393" y="32755"/>
                    <a:pt x="83747" y="40561"/>
                    <a:pt x="74069" y="50445"/>
                  </a:cubicBezTo>
                  <a:lnTo>
                    <a:pt x="73087" y="51426"/>
                  </a:lnTo>
                  <a:cubicBezTo>
                    <a:pt x="66742" y="57908"/>
                    <a:pt x="61172" y="61058"/>
                    <a:pt x="56082" y="61058"/>
                  </a:cubicBezTo>
                  <a:lnTo>
                    <a:pt x="56060" y="61058"/>
                  </a:lnTo>
                  <a:cubicBezTo>
                    <a:pt x="49532" y="61035"/>
                    <a:pt x="44670" y="56060"/>
                    <a:pt x="39534" y="50764"/>
                  </a:cubicBezTo>
                  <a:cubicBezTo>
                    <a:pt x="34356" y="45462"/>
                    <a:pt x="29029" y="39973"/>
                    <a:pt x="21811" y="39973"/>
                  </a:cubicBezTo>
                  <a:cubicBezTo>
                    <a:pt x="21074" y="39973"/>
                    <a:pt x="20317" y="40030"/>
                    <a:pt x="19539" y="40150"/>
                  </a:cubicBezTo>
                  <a:cubicBezTo>
                    <a:pt x="14746" y="40904"/>
                    <a:pt x="10751" y="42821"/>
                    <a:pt x="7670" y="45857"/>
                  </a:cubicBezTo>
                  <a:cubicBezTo>
                    <a:pt x="5228" y="48276"/>
                    <a:pt x="3356" y="51426"/>
                    <a:pt x="2123" y="55192"/>
                  </a:cubicBezTo>
                  <a:cubicBezTo>
                    <a:pt x="1" y="61606"/>
                    <a:pt x="480" y="67700"/>
                    <a:pt x="480" y="67769"/>
                  </a:cubicBezTo>
                  <a:lnTo>
                    <a:pt x="640" y="67746"/>
                  </a:lnTo>
                  <a:cubicBezTo>
                    <a:pt x="640" y="67700"/>
                    <a:pt x="183" y="61629"/>
                    <a:pt x="2260" y="55238"/>
                  </a:cubicBezTo>
                  <a:cubicBezTo>
                    <a:pt x="4200" y="49349"/>
                    <a:pt x="8766" y="41999"/>
                    <a:pt x="19562" y="40310"/>
                  </a:cubicBezTo>
                  <a:cubicBezTo>
                    <a:pt x="20325" y="40193"/>
                    <a:pt x="21067" y="40137"/>
                    <a:pt x="21791" y="40137"/>
                  </a:cubicBezTo>
                  <a:cubicBezTo>
                    <a:pt x="28946" y="40137"/>
                    <a:pt x="34258" y="45592"/>
                    <a:pt x="39420" y="50878"/>
                  </a:cubicBezTo>
                  <a:cubicBezTo>
                    <a:pt x="44578" y="56197"/>
                    <a:pt x="49463" y="61218"/>
                    <a:pt x="56060" y="61218"/>
                  </a:cubicBezTo>
                  <a:lnTo>
                    <a:pt x="56082" y="61218"/>
                  </a:lnTo>
                  <a:cubicBezTo>
                    <a:pt x="61218" y="61218"/>
                    <a:pt x="66833" y="58068"/>
                    <a:pt x="73201" y="51540"/>
                  </a:cubicBezTo>
                  <a:lnTo>
                    <a:pt x="74183" y="50559"/>
                  </a:lnTo>
                  <a:cubicBezTo>
                    <a:pt x="92968" y="31385"/>
                    <a:pt x="105385" y="18717"/>
                    <a:pt x="116318" y="18717"/>
                  </a:cubicBezTo>
                  <a:cubicBezTo>
                    <a:pt x="120838" y="18717"/>
                    <a:pt x="125175" y="20909"/>
                    <a:pt x="129580" y="25405"/>
                  </a:cubicBezTo>
                  <a:cubicBezTo>
                    <a:pt x="135355" y="31271"/>
                    <a:pt x="141312" y="34307"/>
                    <a:pt x="147087" y="34307"/>
                  </a:cubicBezTo>
                  <a:cubicBezTo>
                    <a:pt x="148274" y="34307"/>
                    <a:pt x="149484" y="34170"/>
                    <a:pt x="150648" y="33919"/>
                  </a:cubicBezTo>
                  <a:cubicBezTo>
                    <a:pt x="158294" y="32184"/>
                    <a:pt x="164868" y="24812"/>
                    <a:pt x="168680" y="13673"/>
                  </a:cubicBezTo>
                  <a:cubicBezTo>
                    <a:pt x="171486" y="5480"/>
                    <a:pt x="179476" y="182"/>
                    <a:pt x="189068" y="182"/>
                  </a:cubicBezTo>
                  <a:cubicBezTo>
                    <a:pt x="189150" y="182"/>
                    <a:pt x="189232" y="183"/>
                    <a:pt x="189314" y="183"/>
                  </a:cubicBezTo>
                  <a:cubicBezTo>
                    <a:pt x="200704" y="275"/>
                    <a:pt x="215335" y="7944"/>
                    <a:pt x="222228" y="29171"/>
                  </a:cubicBezTo>
                  <a:lnTo>
                    <a:pt x="222388" y="29126"/>
                  </a:lnTo>
                  <a:cubicBezTo>
                    <a:pt x="219329" y="19745"/>
                    <a:pt x="214353" y="12075"/>
                    <a:pt x="208008" y="6985"/>
                  </a:cubicBezTo>
                  <a:cubicBezTo>
                    <a:pt x="202438" y="2534"/>
                    <a:pt x="195819" y="69"/>
                    <a:pt x="189314" y="1"/>
                  </a:cubicBezTo>
                  <a:cubicBezTo>
                    <a:pt x="189270" y="1"/>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901750" y="521600"/>
              <a:ext cx="5559700" cy="1694225"/>
            </a:xfrm>
            <a:custGeom>
              <a:avLst/>
              <a:gdLst/>
              <a:ahLst/>
              <a:cxnLst/>
              <a:rect l="l" t="t" r="r" b="b"/>
              <a:pathLst>
                <a:path w="222388" h="67769" extrusionOk="0">
                  <a:moveTo>
                    <a:pt x="189108" y="1"/>
                  </a:moveTo>
                  <a:cubicBezTo>
                    <a:pt x="184475" y="1"/>
                    <a:pt x="180115" y="1211"/>
                    <a:pt x="176486" y="3516"/>
                  </a:cubicBezTo>
                  <a:cubicBezTo>
                    <a:pt x="172720" y="5935"/>
                    <a:pt x="169958" y="9428"/>
                    <a:pt x="168520" y="13627"/>
                  </a:cubicBezTo>
                  <a:cubicBezTo>
                    <a:pt x="164708" y="24743"/>
                    <a:pt x="158135" y="32139"/>
                    <a:pt x="150442" y="33851"/>
                  </a:cubicBezTo>
                  <a:cubicBezTo>
                    <a:pt x="149267" y="34115"/>
                    <a:pt x="148080" y="34246"/>
                    <a:pt x="146885" y="34246"/>
                  </a:cubicBezTo>
                  <a:cubicBezTo>
                    <a:pt x="141165" y="34246"/>
                    <a:pt x="135263" y="31236"/>
                    <a:pt x="129580" y="25382"/>
                  </a:cubicBezTo>
                  <a:cubicBezTo>
                    <a:pt x="125152" y="20817"/>
                    <a:pt x="120770" y="18581"/>
                    <a:pt x="116204" y="18581"/>
                  </a:cubicBezTo>
                  <a:lnTo>
                    <a:pt x="116182" y="18581"/>
                  </a:lnTo>
                  <a:cubicBezTo>
                    <a:pt x="111046" y="18581"/>
                    <a:pt x="105499" y="21228"/>
                    <a:pt x="98241" y="27163"/>
                  </a:cubicBezTo>
                  <a:cubicBezTo>
                    <a:pt x="91485" y="32641"/>
                    <a:pt x="83907" y="40402"/>
                    <a:pt x="74297" y="50216"/>
                  </a:cubicBezTo>
                  <a:lnTo>
                    <a:pt x="73087" y="51426"/>
                  </a:lnTo>
                  <a:cubicBezTo>
                    <a:pt x="66765" y="57908"/>
                    <a:pt x="61195" y="61058"/>
                    <a:pt x="56083" y="61058"/>
                  </a:cubicBezTo>
                  <a:lnTo>
                    <a:pt x="56060" y="61058"/>
                  </a:lnTo>
                  <a:cubicBezTo>
                    <a:pt x="49532" y="61036"/>
                    <a:pt x="44693" y="56037"/>
                    <a:pt x="39534" y="50764"/>
                  </a:cubicBezTo>
                  <a:cubicBezTo>
                    <a:pt x="34358" y="45443"/>
                    <a:pt x="29032" y="39972"/>
                    <a:pt x="21818" y="39972"/>
                  </a:cubicBezTo>
                  <a:cubicBezTo>
                    <a:pt x="21079" y="39972"/>
                    <a:pt x="20320" y="40030"/>
                    <a:pt x="19539" y="40150"/>
                  </a:cubicBezTo>
                  <a:cubicBezTo>
                    <a:pt x="14746" y="40881"/>
                    <a:pt x="10752" y="42798"/>
                    <a:pt x="7693" y="45834"/>
                  </a:cubicBezTo>
                  <a:cubicBezTo>
                    <a:pt x="5228" y="48276"/>
                    <a:pt x="3356" y="51403"/>
                    <a:pt x="2124" y="55192"/>
                  </a:cubicBezTo>
                  <a:cubicBezTo>
                    <a:pt x="1" y="61606"/>
                    <a:pt x="480" y="67701"/>
                    <a:pt x="480" y="67769"/>
                  </a:cubicBezTo>
                  <a:lnTo>
                    <a:pt x="640" y="67746"/>
                  </a:lnTo>
                  <a:cubicBezTo>
                    <a:pt x="640" y="67678"/>
                    <a:pt x="183" y="61629"/>
                    <a:pt x="2283" y="55238"/>
                  </a:cubicBezTo>
                  <a:cubicBezTo>
                    <a:pt x="4201" y="49349"/>
                    <a:pt x="8789" y="41976"/>
                    <a:pt x="19562" y="40310"/>
                  </a:cubicBezTo>
                  <a:cubicBezTo>
                    <a:pt x="20325" y="40193"/>
                    <a:pt x="21068" y="40137"/>
                    <a:pt x="21791" y="40137"/>
                  </a:cubicBezTo>
                  <a:cubicBezTo>
                    <a:pt x="28946" y="40137"/>
                    <a:pt x="34259" y="45592"/>
                    <a:pt x="39420" y="50878"/>
                  </a:cubicBezTo>
                  <a:cubicBezTo>
                    <a:pt x="44579" y="56197"/>
                    <a:pt x="49463" y="61195"/>
                    <a:pt x="56060" y="61218"/>
                  </a:cubicBezTo>
                  <a:lnTo>
                    <a:pt x="56083" y="61218"/>
                  </a:lnTo>
                  <a:cubicBezTo>
                    <a:pt x="61241" y="61218"/>
                    <a:pt x="66833" y="58045"/>
                    <a:pt x="73224" y="51540"/>
                  </a:cubicBezTo>
                  <a:lnTo>
                    <a:pt x="74411" y="50331"/>
                  </a:lnTo>
                  <a:cubicBezTo>
                    <a:pt x="93037" y="31317"/>
                    <a:pt x="105340" y="18740"/>
                    <a:pt x="116182" y="18740"/>
                  </a:cubicBezTo>
                  <a:lnTo>
                    <a:pt x="116204" y="18740"/>
                  </a:lnTo>
                  <a:cubicBezTo>
                    <a:pt x="120724" y="18763"/>
                    <a:pt x="125061" y="20977"/>
                    <a:pt x="129466" y="25497"/>
                  </a:cubicBezTo>
                  <a:cubicBezTo>
                    <a:pt x="135169" y="31389"/>
                    <a:pt x="141122" y="34406"/>
                    <a:pt x="146886" y="34406"/>
                  </a:cubicBezTo>
                  <a:cubicBezTo>
                    <a:pt x="148089" y="34406"/>
                    <a:pt x="149283" y="34274"/>
                    <a:pt x="150465" y="34010"/>
                  </a:cubicBezTo>
                  <a:cubicBezTo>
                    <a:pt x="158226" y="32276"/>
                    <a:pt x="164845" y="24858"/>
                    <a:pt x="168680" y="13673"/>
                  </a:cubicBezTo>
                  <a:cubicBezTo>
                    <a:pt x="171487" y="5456"/>
                    <a:pt x="179499" y="161"/>
                    <a:pt x="189131" y="161"/>
                  </a:cubicBezTo>
                  <a:lnTo>
                    <a:pt x="189337" y="161"/>
                  </a:lnTo>
                  <a:cubicBezTo>
                    <a:pt x="200727" y="252"/>
                    <a:pt x="215335" y="7921"/>
                    <a:pt x="222228" y="29171"/>
                  </a:cubicBezTo>
                  <a:lnTo>
                    <a:pt x="222388" y="29126"/>
                  </a:lnTo>
                  <a:cubicBezTo>
                    <a:pt x="219352" y="19722"/>
                    <a:pt x="214376" y="12075"/>
                    <a:pt x="208008" y="6963"/>
                  </a:cubicBezTo>
                  <a:cubicBezTo>
                    <a:pt x="202461" y="2534"/>
                    <a:pt x="195819" y="46"/>
                    <a:pt x="18933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911450" y="586625"/>
              <a:ext cx="5559125" cy="1693700"/>
            </a:xfrm>
            <a:custGeom>
              <a:avLst/>
              <a:gdLst/>
              <a:ahLst/>
              <a:cxnLst/>
              <a:rect l="l" t="t" r="r" b="b"/>
              <a:pathLst>
                <a:path w="222365" h="67748" extrusionOk="0">
                  <a:moveTo>
                    <a:pt x="189056" y="1"/>
                  </a:moveTo>
                  <a:cubicBezTo>
                    <a:pt x="184427" y="1"/>
                    <a:pt x="180072" y="1209"/>
                    <a:pt x="176486" y="3517"/>
                  </a:cubicBezTo>
                  <a:cubicBezTo>
                    <a:pt x="172697" y="5936"/>
                    <a:pt x="169935" y="9429"/>
                    <a:pt x="168497" y="13606"/>
                  </a:cubicBezTo>
                  <a:cubicBezTo>
                    <a:pt x="164685" y="24813"/>
                    <a:pt x="158020" y="32231"/>
                    <a:pt x="150237" y="33966"/>
                  </a:cubicBezTo>
                  <a:cubicBezTo>
                    <a:pt x="149069" y="34224"/>
                    <a:pt x="147892" y="34352"/>
                    <a:pt x="146708" y="34352"/>
                  </a:cubicBezTo>
                  <a:cubicBezTo>
                    <a:pt x="140971" y="34352"/>
                    <a:pt x="135081" y="31344"/>
                    <a:pt x="129443" y="25498"/>
                  </a:cubicBezTo>
                  <a:cubicBezTo>
                    <a:pt x="125015" y="20887"/>
                    <a:pt x="120633" y="18627"/>
                    <a:pt x="116090" y="18627"/>
                  </a:cubicBezTo>
                  <a:lnTo>
                    <a:pt x="116022" y="18627"/>
                  </a:lnTo>
                  <a:cubicBezTo>
                    <a:pt x="110932" y="18627"/>
                    <a:pt x="105454" y="21229"/>
                    <a:pt x="98241" y="27095"/>
                  </a:cubicBezTo>
                  <a:cubicBezTo>
                    <a:pt x="91553" y="32551"/>
                    <a:pt x="84021" y="40243"/>
                    <a:pt x="74503" y="49966"/>
                  </a:cubicBezTo>
                  <a:lnTo>
                    <a:pt x="73087" y="51427"/>
                  </a:lnTo>
                  <a:cubicBezTo>
                    <a:pt x="66742" y="57887"/>
                    <a:pt x="61173" y="61037"/>
                    <a:pt x="56060" y="61037"/>
                  </a:cubicBezTo>
                  <a:lnTo>
                    <a:pt x="56037" y="61037"/>
                  </a:lnTo>
                  <a:cubicBezTo>
                    <a:pt x="49532" y="61037"/>
                    <a:pt x="44670" y="56038"/>
                    <a:pt x="39511" y="50765"/>
                  </a:cubicBezTo>
                  <a:cubicBezTo>
                    <a:pt x="34356" y="45444"/>
                    <a:pt x="29013" y="39973"/>
                    <a:pt x="21796" y="39973"/>
                  </a:cubicBezTo>
                  <a:cubicBezTo>
                    <a:pt x="21056" y="39973"/>
                    <a:pt x="20297" y="40031"/>
                    <a:pt x="19516" y="40152"/>
                  </a:cubicBezTo>
                  <a:cubicBezTo>
                    <a:pt x="14723" y="40882"/>
                    <a:pt x="10729" y="42799"/>
                    <a:pt x="7670" y="45835"/>
                  </a:cubicBezTo>
                  <a:cubicBezTo>
                    <a:pt x="5205" y="48254"/>
                    <a:pt x="3333" y="51404"/>
                    <a:pt x="2101" y="55171"/>
                  </a:cubicBezTo>
                  <a:cubicBezTo>
                    <a:pt x="1" y="61584"/>
                    <a:pt x="457" y="67702"/>
                    <a:pt x="457" y="67747"/>
                  </a:cubicBezTo>
                  <a:lnTo>
                    <a:pt x="617" y="67747"/>
                  </a:lnTo>
                  <a:cubicBezTo>
                    <a:pt x="617" y="67679"/>
                    <a:pt x="161" y="61607"/>
                    <a:pt x="2261" y="55239"/>
                  </a:cubicBezTo>
                  <a:cubicBezTo>
                    <a:pt x="4201" y="49350"/>
                    <a:pt x="8766" y="41978"/>
                    <a:pt x="19539" y="40311"/>
                  </a:cubicBezTo>
                  <a:cubicBezTo>
                    <a:pt x="20316" y="40190"/>
                    <a:pt x="21072" y="40132"/>
                    <a:pt x="21807" y="40132"/>
                  </a:cubicBezTo>
                  <a:cubicBezTo>
                    <a:pt x="28963" y="40132"/>
                    <a:pt x="34264" y="45581"/>
                    <a:pt x="39397" y="50879"/>
                  </a:cubicBezTo>
                  <a:cubicBezTo>
                    <a:pt x="44579" y="56175"/>
                    <a:pt x="49463" y="61196"/>
                    <a:pt x="56037" y="61196"/>
                  </a:cubicBezTo>
                  <a:lnTo>
                    <a:pt x="56060" y="61196"/>
                  </a:lnTo>
                  <a:cubicBezTo>
                    <a:pt x="61218" y="61196"/>
                    <a:pt x="66833" y="58047"/>
                    <a:pt x="73202" y="51541"/>
                  </a:cubicBezTo>
                  <a:lnTo>
                    <a:pt x="74617" y="50081"/>
                  </a:lnTo>
                  <a:cubicBezTo>
                    <a:pt x="93060" y="31250"/>
                    <a:pt x="105271" y="18787"/>
                    <a:pt x="116022" y="18787"/>
                  </a:cubicBezTo>
                  <a:lnTo>
                    <a:pt x="116090" y="18787"/>
                  </a:lnTo>
                  <a:cubicBezTo>
                    <a:pt x="120587" y="18810"/>
                    <a:pt x="124924" y="21047"/>
                    <a:pt x="129329" y="25612"/>
                  </a:cubicBezTo>
                  <a:cubicBezTo>
                    <a:pt x="134990" y="31478"/>
                    <a:pt x="140924" y="34514"/>
                    <a:pt x="146699" y="34514"/>
                  </a:cubicBezTo>
                  <a:cubicBezTo>
                    <a:pt x="147886" y="34514"/>
                    <a:pt x="149096" y="34377"/>
                    <a:pt x="150260" y="34126"/>
                  </a:cubicBezTo>
                  <a:cubicBezTo>
                    <a:pt x="158112" y="32391"/>
                    <a:pt x="164822" y="24927"/>
                    <a:pt x="168657" y="13674"/>
                  </a:cubicBezTo>
                  <a:cubicBezTo>
                    <a:pt x="171487" y="5434"/>
                    <a:pt x="179476" y="162"/>
                    <a:pt x="189109" y="162"/>
                  </a:cubicBezTo>
                  <a:lnTo>
                    <a:pt x="189314" y="162"/>
                  </a:lnTo>
                  <a:cubicBezTo>
                    <a:pt x="200704" y="253"/>
                    <a:pt x="215335" y="7922"/>
                    <a:pt x="222228" y="29173"/>
                  </a:cubicBezTo>
                  <a:lnTo>
                    <a:pt x="222365" y="29104"/>
                  </a:lnTo>
                  <a:cubicBezTo>
                    <a:pt x="219329" y="19723"/>
                    <a:pt x="214353" y="12054"/>
                    <a:pt x="207985" y="6964"/>
                  </a:cubicBezTo>
                  <a:cubicBezTo>
                    <a:pt x="202439" y="2513"/>
                    <a:pt x="195796" y="48"/>
                    <a:pt x="189314" y="2"/>
                  </a:cubicBezTo>
                  <a:cubicBezTo>
                    <a:pt x="189228" y="1"/>
                    <a:pt x="189142" y="1"/>
                    <a:pt x="189056"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920600" y="651125"/>
              <a:ext cx="5559700" cy="1694250"/>
            </a:xfrm>
            <a:custGeom>
              <a:avLst/>
              <a:gdLst/>
              <a:ahLst/>
              <a:cxnLst/>
              <a:rect l="l" t="t" r="r" b="b"/>
              <a:pathLst>
                <a:path w="222388" h="67770" extrusionOk="0">
                  <a:moveTo>
                    <a:pt x="189182" y="1"/>
                  </a:moveTo>
                  <a:cubicBezTo>
                    <a:pt x="184506" y="1"/>
                    <a:pt x="180126" y="1210"/>
                    <a:pt x="176485" y="3539"/>
                  </a:cubicBezTo>
                  <a:cubicBezTo>
                    <a:pt x="172696" y="5936"/>
                    <a:pt x="169934" y="9428"/>
                    <a:pt x="168519" y="13628"/>
                  </a:cubicBezTo>
                  <a:cubicBezTo>
                    <a:pt x="164662" y="24903"/>
                    <a:pt x="157928" y="32345"/>
                    <a:pt x="150031" y="34079"/>
                  </a:cubicBezTo>
                  <a:cubicBezTo>
                    <a:pt x="148863" y="34337"/>
                    <a:pt x="147685" y="34465"/>
                    <a:pt x="146502" y="34465"/>
                  </a:cubicBezTo>
                  <a:cubicBezTo>
                    <a:pt x="140772" y="34465"/>
                    <a:pt x="134909" y="31461"/>
                    <a:pt x="129328" y="25634"/>
                  </a:cubicBezTo>
                  <a:cubicBezTo>
                    <a:pt x="124900" y="20978"/>
                    <a:pt x="120518" y="18695"/>
                    <a:pt x="115975" y="18672"/>
                  </a:cubicBezTo>
                  <a:lnTo>
                    <a:pt x="115884" y="18672"/>
                  </a:lnTo>
                  <a:cubicBezTo>
                    <a:pt x="110840" y="18672"/>
                    <a:pt x="105430" y="21274"/>
                    <a:pt x="98286" y="27072"/>
                  </a:cubicBezTo>
                  <a:cubicBezTo>
                    <a:pt x="91644" y="32481"/>
                    <a:pt x="84180" y="40105"/>
                    <a:pt x="74707" y="49760"/>
                  </a:cubicBezTo>
                  <a:lnTo>
                    <a:pt x="73087" y="51426"/>
                  </a:lnTo>
                  <a:cubicBezTo>
                    <a:pt x="66741" y="57909"/>
                    <a:pt x="61172" y="61059"/>
                    <a:pt x="56059" y="61059"/>
                  </a:cubicBezTo>
                  <a:cubicBezTo>
                    <a:pt x="49531" y="61036"/>
                    <a:pt x="44669" y="56060"/>
                    <a:pt x="39533" y="50765"/>
                  </a:cubicBezTo>
                  <a:cubicBezTo>
                    <a:pt x="34356" y="45463"/>
                    <a:pt x="29009" y="39973"/>
                    <a:pt x="21805" y="39973"/>
                  </a:cubicBezTo>
                  <a:cubicBezTo>
                    <a:pt x="21070" y="39973"/>
                    <a:pt x="20315" y="40030"/>
                    <a:pt x="19539" y="40151"/>
                  </a:cubicBezTo>
                  <a:cubicBezTo>
                    <a:pt x="14722" y="40904"/>
                    <a:pt x="10751" y="42821"/>
                    <a:pt x="7669" y="45857"/>
                  </a:cubicBezTo>
                  <a:cubicBezTo>
                    <a:pt x="5227" y="48277"/>
                    <a:pt x="3355" y="51426"/>
                    <a:pt x="2100" y="55193"/>
                  </a:cubicBezTo>
                  <a:cubicBezTo>
                    <a:pt x="0" y="61607"/>
                    <a:pt x="457" y="67701"/>
                    <a:pt x="457" y="67769"/>
                  </a:cubicBezTo>
                  <a:lnTo>
                    <a:pt x="639" y="67747"/>
                  </a:lnTo>
                  <a:cubicBezTo>
                    <a:pt x="639" y="67701"/>
                    <a:pt x="160" y="61629"/>
                    <a:pt x="2260" y="55238"/>
                  </a:cubicBezTo>
                  <a:cubicBezTo>
                    <a:pt x="4200" y="49349"/>
                    <a:pt x="8765" y="42000"/>
                    <a:pt x="19561" y="40311"/>
                  </a:cubicBezTo>
                  <a:cubicBezTo>
                    <a:pt x="20324" y="40193"/>
                    <a:pt x="21067" y="40137"/>
                    <a:pt x="21790" y="40137"/>
                  </a:cubicBezTo>
                  <a:cubicBezTo>
                    <a:pt x="28946" y="40137"/>
                    <a:pt x="34258" y="45593"/>
                    <a:pt x="39419" y="50879"/>
                  </a:cubicBezTo>
                  <a:cubicBezTo>
                    <a:pt x="44578" y="56197"/>
                    <a:pt x="49463" y="61218"/>
                    <a:pt x="56059" y="61218"/>
                  </a:cubicBezTo>
                  <a:cubicBezTo>
                    <a:pt x="61218" y="61218"/>
                    <a:pt x="66833" y="58046"/>
                    <a:pt x="73201" y="51541"/>
                  </a:cubicBezTo>
                  <a:lnTo>
                    <a:pt x="74844" y="49874"/>
                  </a:lnTo>
                  <a:cubicBezTo>
                    <a:pt x="93127" y="31203"/>
                    <a:pt x="105225" y="18832"/>
                    <a:pt x="115884" y="18832"/>
                  </a:cubicBezTo>
                  <a:lnTo>
                    <a:pt x="115975" y="18832"/>
                  </a:lnTo>
                  <a:cubicBezTo>
                    <a:pt x="120472" y="18878"/>
                    <a:pt x="124809" y="21137"/>
                    <a:pt x="129214" y="25748"/>
                  </a:cubicBezTo>
                  <a:cubicBezTo>
                    <a:pt x="134806" y="31614"/>
                    <a:pt x="140741" y="34650"/>
                    <a:pt x="146516" y="34650"/>
                  </a:cubicBezTo>
                  <a:cubicBezTo>
                    <a:pt x="147703" y="34650"/>
                    <a:pt x="148890" y="34513"/>
                    <a:pt x="150076" y="34262"/>
                  </a:cubicBezTo>
                  <a:cubicBezTo>
                    <a:pt x="158020" y="32504"/>
                    <a:pt x="164799" y="25018"/>
                    <a:pt x="168679" y="13673"/>
                  </a:cubicBezTo>
                  <a:cubicBezTo>
                    <a:pt x="171487" y="5456"/>
                    <a:pt x="179498" y="184"/>
                    <a:pt x="189108" y="184"/>
                  </a:cubicBezTo>
                  <a:lnTo>
                    <a:pt x="189313" y="184"/>
                  </a:lnTo>
                  <a:cubicBezTo>
                    <a:pt x="200703" y="275"/>
                    <a:pt x="215334" y="7921"/>
                    <a:pt x="222227" y="29172"/>
                  </a:cubicBezTo>
                  <a:lnTo>
                    <a:pt x="222387" y="29126"/>
                  </a:lnTo>
                  <a:cubicBezTo>
                    <a:pt x="219328" y="19722"/>
                    <a:pt x="214353" y="12076"/>
                    <a:pt x="207984" y="6986"/>
                  </a:cubicBezTo>
                  <a:cubicBezTo>
                    <a:pt x="202438" y="2535"/>
                    <a:pt x="195818" y="70"/>
                    <a:pt x="189313" y="1"/>
                  </a:cubicBezTo>
                  <a:cubicBezTo>
                    <a:pt x="189269"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929725" y="716150"/>
              <a:ext cx="5559700" cy="1694275"/>
            </a:xfrm>
            <a:custGeom>
              <a:avLst/>
              <a:gdLst/>
              <a:ahLst/>
              <a:cxnLst/>
              <a:rect l="l" t="t" r="r" b="b"/>
              <a:pathLst>
                <a:path w="222388" h="67771" extrusionOk="0">
                  <a:moveTo>
                    <a:pt x="189061" y="1"/>
                  </a:moveTo>
                  <a:cubicBezTo>
                    <a:pt x="184452" y="1"/>
                    <a:pt x="180095" y="1231"/>
                    <a:pt x="176486" y="3517"/>
                  </a:cubicBezTo>
                  <a:cubicBezTo>
                    <a:pt x="172697" y="5937"/>
                    <a:pt x="169958" y="9429"/>
                    <a:pt x="168520" y="13629"/>
                  </a:cubicBezTo>
                  <a:cubicBezTo>
                    <a:pt x="164639" y="24950"/>
                    <a:pt x="157837" y="32460"/>
                    <a:pt x="149848" y="34194"/>
                  </a:cubicBezTo>
                  <a:cubicBezTo>
                    <a:pt x="148688" y="34446"/>
                    <a:pt x="147520" y="34571"/>
                    <a:pt x="146348" y="34571"/>
                  </a:cubicBezTo>
                  <a:cubicBezTo>
                    <a:pt x="140601" y="34571"/>
                    <a:pt x="134750" y="31569"/>
                    <a:pt x="129214" y="25749"/>
                  </a:cubicBezTo>
                  <a:cubicBezTo>
                    <a:pt x="124786" y="21047"/>
                    <a:pt x="120427" y="18742"/>
                    <a:pt x="115884" y="18719"/>
                  </a:cubicBezTo>
                  <a:lnTo>
                    <a:pt x="115747" y="18719"/>
                  </a:lnTo>
                  <a:cubicBezTo>
                    <a:pt x="110771" y="18719"/>
                    <a:pt x="105385" y="21275"/>
                    <a:pt x="98332" y="27027"/>
                  </a:cubicBezTo>
                  <a:cubicBezTo>
                    <a:pt x="91735" y="32368"/>
                    <a:pt x="84317" y="39946"/>
                    <a:pt x="74936" y="49533"/>
                  </a:cubicBezTo>
                  <a:lnTo>
                    <a:pt x="73087" y="51428"/>
                  </a:lnTo>
                  <a:cubicBezTo>
                    <a:pt x="66741" y="57910"/>
                    <a:pt x="61172" y="61037"/>
                    <a:pt x="56082" y="61037"/>
                  </a:cubicBezTo>
                  <a:lnTo>
                    <a:pt x="56059" y="61037"/>
                  </a:lnTo>
                  <a:cubicBezTo>
                    <a:pt x="49531" y="61037"/>
                    <a:pt x="44669" y="56038"/>
                    <a:pt x="39534" y="50766"/>
                  </a:cubicBezTo>
                  <a:cubicBezTo>
                    <a:pt x="34358" y="45445"/>
                    <a:pt x="29031" y="39974"/>
                    <a:pt x="21817" y="39974"/>
                  </a:cubicBezTo>
                  <a:cubicBezTo>
                    <a:pt x="21078" y="39974"/>
                    <a:pt x="20319" y="40031"/>
                    <a:pt x="19539" y="40152"/>
                  </a:cubicBezTo>
                  <a:cubicBezTo>
                    <a:pt x="14745" y="40882"/>
                    <a:pt x="10751" y="42800"/>
                    <a:pt x="7670" y="45835"/>
                  </a:cubicBezTo>
                  <a:cubicBezTo>
                    <a:pt x="5227" y="48278"/>
                    <a:pt x="3356" y="51405"/>
                    <a:pt x="2123" y="55194"/>
                  </a:cubicBezTo>
                  <a:cubicBezTo>
                    <a:pt x="0" y="61608"/>
                    <a:pt x="480" y="67702"/>
                    <a:pt x="480" y="67770"/>
                  </a:cubicBezTo>
                  <a:lnTo>
                    <a:pt x="639" y="67748"/>
                  </a:lnTo>
                  <a:cubicBezTo>
                    <a:pt x="639" y="67679"/>
                    <a:pt x="183" y="61608"/>
                    <a:pt x="2283" y="55239"/>
                  </a:cubicBezTo>
                  <a:cubicBezTo>
                    <a:pt x="4200" y="49350"/>
                    <a:pt x="8788" y="41978"/>
                    <a:pt x="19562" y="40312"/>
                  </a:cubicBezTo>
                  <a:cubicBezTo>
                    <a:pt x="20325" y="40194"/>
                    <a:pt x="21067" y="40138"/>
                    <a:pt x="21791" y="40138"/>
                  </a:cubicBezTo>
                  <a:cubicBezTo>
                    <a:pt x="28946" y="40138"/>
                    <a:pt x="34258" y="45594"/>
                    <a:pt x="39420" y="50880"/>
                  </a:cubicBezTo>
                  <a:cubicBezTo>
                    <a:pt x="44578" y="56198"/>
                    <a:pt x="49463" y="61197"/>
                    <a:pt x="56059" y="61220"/>
                  </a:cubicBezTo>
                  <a:lnTo>
                    <a:pt x="56082" y="61220"/>
                  </a:lnTo>
                  <a:cubicBezTo>
                    <a:pt x="61218" y="61220"/>
                    <a:pt x="66833" y="58047"/>
                    <a:pt x="73201" y="51542"/>
                  </a:cubicBezTo>
                  <a:lnTo>
                    <a:pt x="75050" y="49647"/>
                  </a:lnTo>
                  <a:cubicBezTo>
                    <a:pt x="93196" y="31136"/>
                    <a:pt x="105202" y="18879"/>
                    <a:pt x="115747" y="18879"/>
                  </a:cubicBezTo>
                  <a:lnTo>
                    <a:pt x="115862" y="18879"/>
                  </a:lnTo>
                  <a:cubicBezTo>
                    <a:pt x="120358" y="18924"/>
                    <a:pt x="124695" y="21207"/>
                    <a:pt x="129100" y="25863"/>
                  </a:cubicBezTo>
                  <a:cubicBezTo>
                    <a:pt x="134647" y="31729"/>
                    <a:pt x="140559" y="34742"/>
                    <a:pt x="146333" y="34742"/>
                  </a:cubicBezTo>
                  <a:cubicBezTo>
                    <a:pt x="147520" y="34742"/>
                    <a:pt x="148707" y="34605"/>
                    <a:pt x="149894" y="34354"/>
                  </a:cubicBezTo>
                  <a:cubicBezTo>
                    <a:pt x="153843" y="33510"/>
                    <a:pt x="157655" y="31136"/>
                    <a:pt x="160919" y="27529"/>
                  </a:cubicBezTo>
                  <a:cubicBezTo>
                    <a:pt x="164114" y="23969"/>
                    <a:pt x="166785" y="19175"/>
                    <a:pt x="168679" y="13675"/>
                  </a:cubicBezTo>
                  <a:cubicBezTo>
                    <a:pt x="171487" y="5457"/>
                    <a:pt x="179498" y="162"/>
                    <a:pt x="189108" y="162"/>
                  </a:cubicBezTo>
                  <a:lnTo>
                    <a:pt x="189313" y="162"/>
                  </a:lnTo>
                  <a:cubicBezTo>
                    <a:pt x="200703" y="253"/>
                    <a:pt x="215334" y="7923"/>
                    <a:pt x="222227" y="29173"/>
                  </a:cubicBezTo>
                  <a:lnTo>
                    <a:pt x="222387" y="29127"/>
                  </a:lnTo>
                  <a:cubicBezTo>
                    <a:pt x="219329" y="19723"/>
                    <a:pt x="214353" y="12077"/>
                    <a:pt x="208007" y="6964"/>
                  </a:cubicBezTo>
                  <a:cubicBezTo>
                    <a:pt x="202438" y="2536"/>
                    <a:pt x="195819" y="48"/>
                    <a:pt x="189313" y="2"/>
                  </a:cubicBezTo>
                  <a:cubicBezTo>
                    <a:pt x="189229" y="1"/>
                    <a:pt x="189145" y="1"/>
                    <a:pt x="189061"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38850" y="781250"/>
              <a:ext cx="5559700" cy="1693650"/>
            </a:xfrm>
            <a:custGeom>
              <a:avLst/>
              <a:gdLst/>
              <a:ahLst/>
              <a:cxnLst/>
              <a:rect l="l" t="t" r="r" b="b"/>
              <a:pathLst>
                <a:path w="222388" h="67746" extrusionOk="0">
                  <a:moveTo>
                    <a:pt x="189131" y="0"/>
                  </a:moveTo>
                  <a:cubicBezTo>
                    <a:pt x="184475" y="0"/>
                    <a:pt x="180115" y="1210"/>
                    <a:pt x="176486" y="3515"/>
                  </a:cubicBezTo>
                  <a:cubicBezTo>
                    <a:pt x="172720" y="5935"/>
                    <a:pt x="169958" y="9427"/>
                    <a:pt x="168520" y="13604"/>
                  </a:cubicBezTo>
                  <a:cubicBezTo>
                    <a:pt x="164685" y="24857"/>
                    <a:pt x="157632" y="32595"/>
                    <a:pt x="149666" y="34307"/>
                  </a:cubicBezTo>
                  <a:cubicBezTo>
                    <a:pt x="148502" y="34558"/>
                    <a:pt x="147332" y="34683"/>
                    <a:pt x="146159" y="34683"/>
                  </a:cubicBezTo>
                  <a:cubicBezTo>
                    <a:pt x="140406" y="34683"/>
                    <a:pt x="134580" y="31678"/>
                    <a:pt x="129100" y="25838"/>
                  </a:cubicBezTo>
                  <a:cubicBezTo>
                    <a:pt x="124672" y="21114"/>
                    <a:pt x="120313" y="18785"/>
                    <a:pt x="115770" y="18740"/>
                  </a:cubicBezTo>
                  <a:cubicBezTo>
                    <a:pt x="115726" y="18739"/>
                    <a:pt x="115682" y="18739"/>
                    <a:pt x="115638" y="18739"/>
                  </a:cubicBezTo>
                  <a:cubicBezTo>
                    <a:pt x="110700" y="18739"/>
                    <a:pt x="105368" y="21278"/>
                    <a:pt x="98355" y="26957"/>
                  </a:cubicBezTo>
                  <a:cubicBezTo>
                    <a:pt x="91827" y="32275"/>
                    <a:pt x="84477" y="39808"/>
                    <a:pt x="75141" y="49326"/>
                  </a:cubicBezTo>
                  <a:lnTo>
                    <a:pt x="73087" y="51403"/>
                  </a:lnTo>
                  <a:cubicBezTo>
                    <a:pt x="66764" y="57885"/>
                    <a:pt x="61195" y="61035"/>
                    <a:pt x="56082" y="61035"/>
                  </a:cubicBezTo>
                  <a:lnTo>
                    <a:pt x="56059" y="61035"/>
                  </a:lnTo>
                  <a:cubicBezTo>
                    <a:pt x="49531" y="61035"/>
                    <a:pt x="44692" y="56036"/>
                    <a:pt x="39534" y="50764"/>
                  </a:cubicBezTo>
                  <a:cubicBezTo>
                    <a:pt x="34356" y="45441"/>
                    <a:pt x="29028" y="39949"/>
                    <a:pt x="21811" y="39949"/>
                  </a:cubicBezTo>
                  <a:cubicBezTo>
                    <a:pt x="21074" y="39949"/>
                    <a:pt x="20317" y="40007"/>
                    <a:pt x="19539" y="40127"/>
                  </a:cubicBezTo>
                  <a:cubicBezTo>
                    <a:pt x="14746" y="40880"/>
                    <a:pt x="10751" y="42798"/>
                    <a:pt x="7693" y="45833"/>
                  </a:cubicBezTo>
                  <a:cubicBezTo>
                    <a:pt x="5227" y="48253"/>
                    <a:pt x="3356" y="51403"/>
                    <a:pt x="2123" y="55169"/>
                  </a:cubicBezTo>
                  <a:cubicBezTo>
                    <a:pt x="0" y="61583"/>
                    <a:pt x="480" y="67700"/>
                    <a:pt x="480" y="67746"/>
                  </a:cubicBezTo>
                  <a:lnTo>
                    <a:pt x="640" y="67746"/>
                  </a:lnTo>
                  <a:cubicBezTo>
                    <a:pt x="640" y="67677"/>
                    <a:pt x="183" y="61606"/>
                    <a:pt x="2283" y="55215"/>
                  </a:cubicBezTo>
                  <a:cubicBezTo>
                    <a:pt x="4223" y="49349"/>
                    <a:pt x="8788" y="41976"/>
                    <a:pt x="19562" y="40310"/>
                  </a:cubicBezTo>
                  <a:cubicBezTo>
                    <a:pt x="20336" y="40188"/>
                    <a:pt x="21090" y="40131"/>
                    <a:pt x="21824" y="40131"/>
                  </a:cubicBezTo>
                  <a:cubicBezTo>
                    <a:pt x="28963" y="40131"/>
                    <a:pt x="34266" y="45579"/>
                    <a:pt x="39420" y="50878"/>
                  </a:cubicBezTo>
                  <a:cubicBezTo>
                    <a:pt x="44578" y="56173"/>
                    <a:pt x="49463" y="61195"/>
                    <a:pt x="56059" y="61195"/>
                  </a:cubicBezTo>
                  <a:lnTo>
                    <a:pt x="56082" y="61195"/>
                  </a:lnTo>
                  <a:cubicBezTo>
                    <a:pt x="61241" y="61195"/>
                    <a:pt x="66833" y="58045"/>
                    <a:pt x="73224" y="51540"/>
                  </a:cubicBezTo>
                  <a:lnTo>
                    <a:pt x="75278" y="49440"/>
                  </a:lnTo>
                  <a:cubicBezTo>
                    <a:pt x="93242" y="31065"/>
                    <a:pt x="105157" y="18900"/>
                    <a:pt x="115633" y="18900"/>
                  </a:cubicBezTo>
                  <a:lnTo>
                    <a:pt x="115770" y="18900"/>
                  </a:lnTo>
                  <a:cubicBezTo>
                    <a:pt x="120244" y="18968"/>
                    <a:pt x="124581" y="21273"/>
                    <a:pt x="128986" y="25953"/>
                  </a:cubicBezTo>
                  <a:cubicBezTo>
                    <a:pt x="134486" y="31831"/>
                    <a:pt x="140363" y="34842"/>
                    <a:pt x="146173" y="34842"/>
                  </a:cubicBezTo>
                  <a:cubicBezTo>
                    <a:pt x="147357" y="34842"/>
                    <a:pt x="148538" y="34717"/>
                    <a:pt x="149712" y="34466"/>
                  </a:cubicBezTo>
                  <a:cubicBezTo>
                    <a:pt x="153706" y="33599"/>
                    <a:pt x="157541" y="31225"/>
                    <a:pt x="160850" y="27573"/>
                  </a:cubicBezTo>
                  <a:cubicBezTo>
                    <a:pt x="164092" y="23990"/>
                    <a:pt x="166785" y="19196"/>
                    <a:pt x="168679" y="13673"/>
                  </a:cubicBezTo>
                  <a:cubicBezTo>
                    <a:pt x="171487" y="5433"/>
                    <a:pt x="179499" y="160"/>
                    <a:pt x="189131" y="160"/>
                  </a:cubicBezTo>
                  <a:lnTo>
                    <a:pt x="189336" y="160"/>
                  </a:lnTo>
                  <a:cubicBezTo>
                    <a:pt x="200726" y="251"/>
                    <a:pt x="215334" y="7921"/>
                    <a:pt x="222228" y="29148"/>
                  </a:cubicBezTo>
                  <a:lnTo>
                    <a:pt x="222387" y="29102"/>
                  </a:lnTo>
                  <a:cubicBezTo>
                    <a:pt x="219352" y="19721"/>
                    <a:pt x="214376" y="12052"/>
                    <a:pt x="208007" y="6962"/>
                  </a:cubicBezTo>
                  <a:cubicBezTo>
                    <a:pt x="202461" y="2511"/>
                    <a:pt x="195819" y="46"/>
                    <a:pt x="189336"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48550" y="845725"/>
              <a:ext cx="5559125" cy="1694225"/>
            </a:xfrm>
            <a:custGeom>
              <a:avLst/>
              <a:gdLst/>
              <a:ahLst/>
              <a:cxnLst/>
              <a:rect l="l" t="t" r="r" b="b"/>
              <a:pathLst>
                <a:path w="222365" h="67769" extrusionOk="0">
                  <a:moveTo>
                    <a:pt x="189182" y="0"/>
                  </a:moveTo>
                  <a:cubicBezTo>
                    <a:pt x="184506" y="0"/>
                    <a:pt x="180104" y="1209"/>
                    <a:pt x="176486" y="3538"/>
                  </a:cubicBezTo>
                  <a:cubicBezTo>
                    <a:pt x="172697" y="5935"/>
                    <a:pt x="169935" y="9427"/>
                    <a:pt x="168497" y="13627"/>
                  </a:cubicBezTo>
                  <a:cubicBezTo>
                    <a:pt x="164639" y="24926"/>
                    <a:pt x="157518" y="32709"/>
                    <a:pt x="149461" y="34444"/>
                  </a:cubicBezTo>
                  <a:cubicBezTo>
                    <a:pt x="148305" y="34689"/>
                    <a:pt x="147145" y="34810"/>
                    <a:pt x="145982" y="34810"/>
                  </a:cubicBezTo>
                  <a:cubicBezTo>
                    <a:pt x="140211" y="34810"/>
                    <a:pt x="134397" y="31808"/>
                    <a:pt x="128963" y="25976"/>
                  </a:cubicBezTo>
                  <a:cubicBezTo>
                    <a:pt x="124467" y="21137"/>
                    <a:pt x="120244" y="18854"/>
                    <a:pt x="115634" y="18809"/>
                  </a:cubicBezTo>
                  <a:cubicBezTo>
                    <a:pt x="115568" y="18808"/>
                    <a:pt x="115503" y="18807"/>
                    <a:pt x="115437" y="18807"/>
                  </a:cubicBezTo>
                  <a:cubicBezTo>
                    <a:pt x="110562" y="18807"/>
                    <a:pt x="105292" y="21326"/>
                    <a:pt x="98378" y="26934"/>
                  </a:cubicBezTo>
                  <a:cubicBezTo>
                    <a:pt x="91895" y="32207"/>
                    <a:pt x="84591" y="39671"/>
                    <a:pt x="75347" y="49121"/>
                  </a:cubicBezTo>
                  <a:lnTo>
                    <a:pt x="73087" y="51426"/>
                  </a:lnTo>
                  <a:cubicBezTo>
                    <a:pt x="66742" y="57908"/>
                    <a:pt x="61172" y="61058"/>
                    <a:pt x="56059" y="61058"/>
                  </a:cubicBezTo>
                  <a:lnTo>
                    <a:pt x="56037" y="61058"/>
                  </a:lnTo>
                  <a:cubicBezTo>
                    <a:pt x="49531" y="61035"/>
                    <a:pt x="44670" y="56059"/>
                    <a:pt x="39511" y="50764"/>
                  </a:cubicBezTo>
                  <a:cubicBezTo>
                    <a:pt x="34356" y="45443"/>
                    <a:pt x="29013" y="39972"/>
                    <a:pt x="21795" y="39972"/>
                  </a:cubicBezTo>
                  <a:cubicBezTo>
                    <a:pt x="21056" y="39972"/>
                    <a:pt x="20297" y="40029"/>
                    <a:pt x="19516" y="40150"/>
                  </a:cubicBezTo>
                  <a:cubicBezTo>
                    <a:pt x="14723" y="40903"/>
                    <a:pt x="10728" y="42821"/>
                    <a:pt x="7670" y="45856"/>
                  </a:cubicBezTo>
                  <a:cubicBezTo>
                    <a:pt x="5205" y="48276"/>
                    <a:pt x="3333" y="51426"/>
                    <a:pt x="2100" y="55192"/>
                  </a:cubicBezTo>
                  <a:cubicBezTo>
                    <a:pt x="1" y="61606"/>
                    <a:pt x="457" y="67700"/>
                    <a:pt x="457" y="67769"/>
                  </a:cubicBezTo>
                  <a:lnTo>
                    <a:pt x="640" y="67746"/>
                  </a:lnTo>
                  <a:cubicBezTo>
                    <a:pt x="617" y="67700"/>
                    <a:pt x="160" y="61629"/>
                    <a:pt x="2260" y="55238"/>
                  </a:cubicBezTo>
                  <a:cubicBezTo>
                    <a:pt x="4200" y="49349"/>
                    <a:pt x="8765" y="41999"/>
                    <a:pt x="19539" y="40310"/>
                  </a:cubicBezTo>
                  <a:cubicBezTo>
                    <a:pt x="20304" y="40193"/>
                    <a:pt x="21048" y="40137"/>
                    <a:pt x="21774" y="40137"/>
                  </a:cubicBezTo>
                  <a:cubicBezTo>
                    <a:pt x="28946" y="40137"/>
                    <a:pt x="34256" y="45592"/>
                    <a:pt x="39397" y="50878"/>
                  </a:cubicBezTo>
                  <a:cubicBezTo>
                    <a:pt x="44578" y="56196"/>
                    <a:pt x="49463" y="61218"/>
                    <a:pt x="56037" y="61218"/>
                  </a:cubicBezTo>
                  <a:lnTo>
                    <a:pt x="56059" y="61218"/>
                  </a:lnTo>
                  <a:cubicBezTo>
                    <a:pt x="61218" y="61218"/>
                    <a:pt x="66833" y="58045"/>
                    <a:pt x="73201" y="51540"/>
                  </a:cubicBezTo>
                  <a:lnTo>
                    <a:pt x="75461" y="49235"/>
                  </a:lnTo>
                  <a:cubicBezTo>
                    <a:pt x="93278" y="31031"/>
                    <a:pt x="105070" y="18967"/>
                    <a:pt x="115458" y="18967"/>
                  </a:cubicBezTo>
                  <a:cubicBezTo>
                    <a:pt x="115517" y="18967"/>
                    <a:pt x="115575" y="18968"/>
                    <a:pt x="115634" y="18968"/>
                  </a:cubicBezTo>
                  <a:cubicBezTo>
                    <a:pt x="120176" y="19037"/>
                    <a:pt x="124376" y="21297"/>
                    <a:pt x="128849" y="26090"/>
                  </a:cubicBezTo>
                  <a:cubicBezTo>
                    <a:pt x="134296" y="31954"/>
                    <a:pt x="140153" y="34978"/>
                    <a:pt x="145961" y="34978"/>
                  </a:cubicBezTo>
                  <a:cubicBezTo>
                    <a:pt x="147138" y="34978"/>
                    <a:pt x="148314" y="34854"/>
                    <a:pt x="149483" y="34604"/>
                  </a:cubicBezTo>
                  <a:cubicBezTo>
                    <a:pt x="157609" y="32869"/>
                    <a:pt x="164776" y="25040"/>
                    <a:pt x="168657" y="13673"/>
                  </a:cubicBezTo>
                  <a:cubicBezTo>
                    <a:pt x="171487" y="5456"/>
                    <a:pt x="179476" y="183"/>
                    <a:pt x="189108" y="183"/>
                  </a:cubicBezTo>
                  <a:lnTo>
                    <a:pt x="189314" y="183"/>
                  </a:lnTo>
                  <a:cubicBezTo>
                    <a:pt x="200703" y="252"/>
                    <a:pt x="215334" y="7921"/>
                    <a:pt x="222228" y="29171"/>
                  </a:cubicBezTo>
                  <a:lnTo>
                    <a:pt x="222365" y="29126"/>
                  </a:lnTo>
                  <a:cubicBezTo>
                    <a:pt x="219329" y="19722"/>
                    <a:pt x="214353" y="12075"/>
                    <a:pt x="207985" y="6985"/>
                  </a:cubicBezTo>
                  <a:cubicBezTo>
                    <a:pt x="202438" y="2534"/>
                    <a:pt x="195796" y="69"/>
                    <a:pt x="189314" y="1"/>
                  </a:cubicBezTo>
                  <a:cubicBezTo>
                    <a:pt x="189270" y="0"/>
                    <a:pt x="189226" y="0"/>
                    <a:pt x="189182"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957675" y="910750"/>
              <a:ext cx="5559700" cy="1693675"/>
            </a:xfrm>
            <a:custGeom>
              <a:avLst/>
              <a:gdLst/>
              <a:ahLst/>
              <a:cxnLst/>
              <a:rect l="l" t="t" r="r" b="b"/>
              <a:pathLst>
                <a:path w="222388" h="67747" extrusionOk="0">
                  <a:moveTo>
                    <a:pt x="189061" y="0"/>
                  </a:moveTo>
                  <a:cubicBezTo>
                    <a:pt x="184431" y="0"/>
                    <a:pt x="180095" y="1230"/>
                    <a:pt x="176486" y="3517"/>
                  </a:cubicBezTo>
                  <a:cubicBezTo>
                    <a:pt x="172697" y="5936"/>
                    <a:pt x="169958" y="9428"/>
                    <a:pt x="168520" y="13628"/>
                  </a:cubicBezTo>
                  <a:cubicBezTo>
                    <a:pt x="164617" y="24995"/>
                    <a:pt x="157427" y="32824"/>
                    <a:pt x="149278" y="34536"/>
                  </a:cubicBezTo>
                  <a:cubicBezTo>
                    <a:pt x="148118" y="34781"/>
                    <a:pt x="146955" y="34903"/>
                    <a:pt x="145791" y="34903"/>
                  </a:cubicBezTo>
                  <a:cubicBezTo>
                    <a:pt x="140013" y="34903"/>
                    <a:pt x="134226" y="31904"/>
                    <a:pt x="128850" y="26091"/>
                  </a:cubicBezTo>
                  <a:cubicBezTo>
                    <a:pt x="124353" y="21206"/>
                    <a:pt x="120130" y="18901"/>
                    <a:pt x="115542" y="18832"/>
                  </a:cubicBezTo>
                  <a:cubicBezTo>
                    <a:pt x="115477" y="18832"/>
                    <a:pt x="115411" y="18831"/>
                    <a:pt x="115345" y="18831"/>
                  </a:cubicBezTo>
                  <a:cubicBezTo>
                    <a:pt x="110494" y="18831"/>
                    <a:pt x="105269" y="21327"/>
                    <a:pt x="98401" y="26890"/>
                  </a:cubicBezTo>
                  <a:cubicBezTo>
                    <a:pt x="91987" y="32117"/>
                    <a:pt x="84728" y="39535"/>
                    <a:pt x="75552" y="48893"/>
                  </a:cubicBezTo>
                  <a:cubicBezTo>
                    <a:pt x="74731" y="49738"/>
                    <a:pt x="73932" y="50560"/>
                    <a:pt x="73087" y="51427"/>
                  </a:cubicBezTo>
                  <a:cubicBezTo>
                    <a:pt x="66742" y="57886"/>
                    <a:pt x="61173" y="61036"/>
                    <a:pt x="56060" y="61036"/>
                  </a:cubicBezTo>
                  <a:cubicBezTo>
                    <a:pt x="49532" y="61036"/>
                    <a:pt x="44670" y="56038"/>
                    <a:pt x="39534" y="50765"/>
                  </a:cubicBezTo>
                  <a:cubicBezTo>
                    <a:pt x="34358" y="45444"/>
                    <a:pt x="29013" y="39973"/>
                    <a:pt x="21813" y="39973"/>
                  </a:cubicBezTo>
                  <a:cubicBezTo>
                    <a:pt x="21075" y="39973"/>
                    <a:pt x="20318" y="40030"/>
                    <a:pt x="19539" y="40151"/>
                  </a:cubicBezTo>
                  <a:cubicBezTo>
                    <a:pt x="14723" y="40882"/>
                    <a:pt x="10751" y="42799"/>
                    <a:pt x="7670" y="45835"/>
                  </a:cubicBezTo>
                  <a:cubicBezTo>
                    <a:pt x="5228" y="48254"/>
                    <a:pt x="3356" y="51404"/>
                    <a:pt x="2101" y="55170"/>
                  </a:cubicBezTo>
                  <a:cubicBezTo>
                    <a:pt x="1" y="61607"/>
                    <a:pt x="457" y="67701"/>
                    <a:pt x="457" y="67747"/>
                  </a:cubicBezTo>
                  <a:lnTo>
                    <a:pt x="640" y="67747"/>
                  </a:lnTo>
                  <a:cubicBezTo>
                    <a:pt x="640" y="67679"/>
                    <a:pt x="160" y="61607"/>
                    <a:pt x="2260" y="55239"/>
                  </a:cubicBezTo>
                  <a:cubicBezTo>
                    <a:pt x="4201" y="49350"/>
                    <a:pt x="8766" y="41977"/>
                    <a:pt x="19562" y="40311"/>
                  </a:cubicBezTo>
                  <a:cubicBezTo>
                    <a:pt x="20334" y="40190"/>
                    <a:pt x="21086" y="40133"/>
                    <a:pt x="21818" y="40133"/>
                  </a:cubicBezTo>
                  <a:cubicBezTo>
                    <a:pt x="28960" y="40133"/>
                    <a:pt x="34265" y="45600"/>
                    <a:pt x="39420" y="50879"/>
                  </a:cubicBezTo>
                  <a:cubicBezTo>
                    <a:pt x="44579" y="56175"/>
                    <a:pt x="49463" y="61196"/>
                    <a:pt x="56060" y="61219"/>
                  </a:cubicBezTo>
                  <a:cubicBezTo>
                    <a:pt x="61218" y="61219"/>
                    <a:pt x="66833" y="58046"/>
                    <a:pt x="73201" y="51541"/>
                  </a:cubicBezTo>
                  <a:cubicBezTo>
                    <a:pt x="74046" y="50674"/>
                    <a:pt x="74868" y="49852"/>
                    <a:pt x="75667" y="49030"/>
                  </a:cubicBezTo>
                  <a:cubicBezTo>
                    <a:pt x="93347" y="30964"/>
                    <a:pt x="105070" y="18991"/>
                    <a:pt x="115367" y="18991"/>
                  </a:cubicBezTo>
                  <a:cubicBezTo>
                    <a:pt x="115426" y="18991"/>
                    <a:pt x="115484" y="18991"/>
                    <a:pt x="115542" y="18992"/>
                  </a:cubicBezTo>
                  <a:cubicBezTo>
                    <a:pt x="120062" y="19061"/>
                    <a:pt x="124262" y="21366"/>
                    <a:pt x="128735" y="26205"/>
                  </a:cubicBezTo>
                  <a:cubicBezTo>
                    <a:pt x="134125" y="32050"/>
                    <a:pt x="139956" y="35070"/>
                    <a:pt x="145769" y="35070"/>
                  </a:cubicBezTo>
                  <a:cubicBezTo>
                    <a:pt x="146949" y="35070"/>
                    <a:pt x="148127" y="34946"/>
                    <a:pt x="149301" y="34696"/>
                  </a:cubicBezTo>
                  <a:cubicBezTo>
                    <a:pt x="157518" y="32961"/>
                    <a:pt x="164754" y="25109"/>
                    <a:pt x="168680" y="13674"/>
                  </a:cubicBezTo>
                  <a:cubicBezTo>
                    <a:pt x="171492" y="5441"/>
                    <a:pt x="179510" y="161"/>
                    <a:pt x="189128" y="161"/>
                  </a:cubicBezTo>
                  <a:cubicBezTo>
                    <a:pt x="189190" y="161"/>
                    <a:pt x="189252" y="161"/>
                    <a:pt x="189314" y="161"/>
                  </a:cubicBezTo>
                  <a:cubicBezTo>
                    <a:pt x="200704" y="253"/>
                    <a:pt x="215335" y="7922"/>
                    <a:pt x="222228" y="29172"/>
                  </a:cubicBezTo>
                  <a:lnTo>
                    <a:pt x="222388" y="29104"/>
                  </a:lnTo>
                  <a:cubicBezTo>
                    <a:pt x="219329" y="19723"/>
                    <a:pt x="214353" y="12053"/>
                    <a:pt x="207985" y="6963"/>
                  </a:cubicBezTo>
                  <a:cubicBezTo>
                    <a:pt x="202438" y="2535"/>
                    <a:pt x="195819" y="47"/>
                    <a:pt x="189314" y="2"/>
                  </a:cubicBezTo>
                  <a:cubicBezTo>
                    <a:pt x="189229" y="1"/>
                    <a:pt x="189145" y="0"/>
                    <a:pt x="189061"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966800" y="975250"/>
              <a:ext cx="5559700" cy="1694250"/>
            </a:xfrm>
            <a:custGeom>
              <a:avLst/>
              <a:gdLst/>
              <a:ahLst/>
              <a:cxnLst/>
              <a:rect l="l" t="t" r="r" b="b"/>
              <a:pathLst>
                <a:path w="222388" h="67770" extrusionOk="0">
                  <a:moveTo>
                    <a:pt x="189109" y="1"/>
                  </a:moveTo>
                  <a:cubicBezTo>
                    <a:pt x="184475" y="1"/>
                    <a:pt x="180093" y="1233"/>
                    <a:pt x="176486" y="3539"/>
                  </a:cubicBezTo>
                  <a:cubicBezTo>
                    <a:pt x="172697" y="5958"/>
                    <a:pt x="169958" y="9451"/>
                    <a:pt x="168520" y="13628"/>
                  </a:cubicBezTo>
                  <a:cubicBezTo>
                    <a:pt x="164594" y="25086"/>
                    <a:pt x="157336" y="32938"/>
                    <a:pt x="149073" y="34672"/>
                  </a:cubicBezTo>
                  <a:cubicBezTo>
                    <a:pt x="147925" y="34911"/>
                    <a:pt x="146775" y="35030"/>
                    <a:pt x="145624" y="35030"/>
                  </a:cubicBezTo>
                  <a:cubicBezTo>
                    <a:pt x="139841" y="35030"/>
                    <a:pt x="134066" y="32034"/>
                    <a:pt x="128736" y="26227"/>
                  </a:cubicBezTo>
                  <a:cubicBezTo>
                    <a:pt x="124239" y="21297"/>
                    <a:pt x="120016" y="18969"/>
                    <a:pt x="115428" y="18900"/>
                  </a:cubicBezTo>
                  <a:cubicBezTo>
                    <a:pt x="115342" y="18899"/>
                    <a:pt x="115255" y="18898"/>
                    <a:pt x="115168" y="18898"/>
                  </a:cubicBezTo>
                  <a:cubicBezTo>
                    <a:pt x="110380" y="18898"/>
                    <a:pt x="105217" y="21374"/>
                    <a:pt x="98446" y="26866"/>
                  </a:cubicBezTo>
                  <a:cubicBezTo>
                    <a:pt x="92055" y="32048"/>
                    <a:pt x="84865" y="39397"/>
                    <a:pt x="75758" y="48710"/>
                  </a:cubicBezTo>
                  <a:cubicBezTo>
                    <a:pt x="74891" y="49600"/>
                    <a:pt x="74001" y="50513"/>
                    <a:pt x="73088" y="51426"/>
                  </a:cubicBezTo>
                  <a:cubicBezTo>
                    <a:pt x="66742" y="57909"/>
                    <a:pt x="61173" y="61058"/>
                    <a:pt x="56083" y="61058"/>
                  </a:cubicBezTo>
                  <a:lnTo>
                    <a:pt x="56060" y="61058"/>
                  </a:lnTo>
                  <a:cubicBezTo>
                    <a:pt x="49532" y="61036"/>
                    <a:pt x="44670" y="56060"/>
                    <a:pt x="39534" y="50764"/>
                  </a:cubicBezTo>
                  <a:cubicBezTo>
                    <a:pt x="34357" y="45462"/>
                    <a:pt x="29029" y="39973"/>
                    <a:pt x="21812" y="39973"/>
                  </a:cubicBezTo>
                  <a:cubicBezTo>
                    <a:pt x="21074" y="39973"/>
                    <a:pt x="20318" y="40030"/>
                    <a:pt x="19539" y="40151"/>
                  </a:cubicBezTo>
                  <a:cubicBezTo>
                    <a:pt x="14746" y="40904"/>
                    <a:pt x="10752" y="42821"/>
                    <a:pt x="7670" y="45857"/>
                  </a:cubicBezTo>
                  <a:cubicBezTo>
                    <a:pt x="5228" y="48276"/>
                    <a:pt x="3356" y="51426"/>
                    <a:pt x="2124" y="55192"/>
                  </a:cubicBezTo>
                  <a:cubicBezTo>
                    <a:pt x="1" y="61606"/>
                    <a:pt x="480" y="67701"/>
                    <a:pt x="480" y="67769"/>
                  </a:cubicBezTo>
                  <a:lnTo>
                    <a:pt x="640" y="67746"/>
                  </a:lnTo>
                  <a:cubicBezTo>
                    <a:pt x="640" y="67701"/>
                    <a:pt x="184" y="61629"/>
                    <a:pt x="2283" y="55238"/>
                  </a:cubicBezTo>
                  <a:cubicBezTo>
                    <a:pt x="4201" y="49349"/>
                    <a:pt x="8789" y="41999"/>
                    <a:pt x="19562" y="40333"/>
                  </a:cubicBezTo>
                  <a:cubicBezTo>
                    <a:pt x="20337" y="40212"/>
                    <a:pt x="21090" y="40154"/>
                    <a:pt x="21824" y="40154"/>
                  </a:cubicBezTo>
                  <a:cubicBezTo>
                    <a:pt x="28963" y="40154"/>
                    <a:pt x="34267" y="45603"/>
                    <a:pt x="39420" y="50901"/>
                  </a:cubicBezTo>
                  <a:cubicBezTo>
                    <a:pt x="44579" y="56197"/>
                    <a:pt x="49463" y="61218"/>
                    <a:pt x="56060" y="61218"/>
                  </a:cubicBezTo>
                  <a:lnTo>
                    <a:pt x="56083" y="61218"/>
                  </a:lnTo>
                  <a:cubicBezTo>
                    <a:pt x="61218" y="61218"/>
                    <a:pt x="66833" y="58068"/>
                    <a:pt x="73202" y="51540"/>
                  </a:cubicBezTo>
                  <a:cubicBezTo>
                    <a:pt x="74115" y="50627"/>
                    <a:pt x="75005" y="49714"/>
                    <a:pt x="75872" y="48824"/>
                  </a:cubicBezTo>
                  <a:cubicBezTo>
                    <a:pt x="84980" y="39534"/>
                    <a:pt x="92170" y="32162"/>
                    <a:pt x="98538" y="27003"/>
                  </a:cubicBezTo>
                  <a:cubicBezTo>
                    <a:pt x="105286" y="21533"/>
                    <a:pt x="110426" y="19058"/>
                    <a:pt x="115171" y="19058"/>
                  </a:cubicBezTo>
                  <a:cubicBezTo>
                    <a:pt x="115257" y="19058"/>
                    <a:pt x="115343" y="19058"/>
                    <a:pt x="115428" y="19060"/>
                  </a:cubicBezTo>
                  <a:cubicBezTo>
                    <a:pt x="119948" y="19128"/>
                    <a:pt x="124148" y="21457"/>
                    <a:pt x="128599" y="26341"/>
                  </a:cubicBezTo>
                  <a:cubicBezTo>
                    <a:pt x="133961" y="32179"/>
                    <a:pt x="139783" y="35197"/>
                    <a:pt x="145616" y="35197"/>
                  </a:cubicBezTo>
                  <a:cubicBezTo>
                    <a:pt x="146784" y="35197"/>
                    <a:pt x="147953" y="35076"/>
                    <a:pt x="149119" y="34832"/>
                  </a:cubicBezTo>
                  <a:cubicBezTo>
                    <a:pt x="157427" y="33098"/>
                    <a:pt x="164731" y="25200"/>
                    <a:pt x="168680" y="13696"/>
                  </a:cubicBezTo>
                  <a:cubicBezTo>
                    <a:pt x="171492" y="5463"/>
                    <a:pt x="179510" y="183"/>
                    <a:pt x="189128" y="183"/>
                  </a:cubicBezTo>
                  <a:cubicBezTo>
                    <a:pt x="189190" y="183"/>
                    <a:pt x="189252" y="183"/>
                    <a:pt x="189314" y="183"/>
                  </a:cubicBezTo>
                  <a:cubicBezTo>
                    <a:pt x="200704" y="275"/>
                    <a:pt x="215335" y="7944"/>
                    <a:pt x="222228" y="29172"/>
                  </a:cubicBezTo>
                  <a:lnTo>
                    <a:pt x="222388" y="29126"/>
                  </a:lnTo>
                  <a:cubicBezTo>
                    <a:pt x="219329" y="19745"/>
                    <a:pt x="214376" y="12075"/>
                    <a:pt x="208008" y="6985"/>
                  </a:cubicBezTo>
                  <a:cubicBezTo>
                    <a:pt x="202439" y="2534"/>
                    <a:pt x="195819" y="69"/>
                    <a:pt x="189314" y="24"/>
                  </a:cubicBezTo>
                  <a:cubicBezTo>
                    <a:pt x="189246" y="1"/>
                    <a:pt x="189177" y="1"/>
                    <a:pt x="189109"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75950" y="1040275"/>
              <a:ext cx="5559700" cy="1694275"/>
            </a:xfrm>
            <a:custGeom>
              <a:avLst/>
              <a:gdLst/>
              <a:ahLst/>
              <a:cxnLst/>
              <a:rect l="l" t="t" r="r" b="b"/>
              <a:pathLst>
                <a:path w="222388" h="67771" extrusionOk="0">
                  <a:moveTo>
                    <a:pt x="189082" y="1"/>
                  </a:moveTo>
                  <a:cubicBezTo>
                    <a:pt x="184430" y="1"/>
                    <a:pt x="180095" y="1231"/>
                    <a:pt x="176485" y="3540"/>
                  </a:cubicBezTo>
                  <a:cubicBezTo>
                    <a:pt x="172719" y="5937"/>
                    <a:pt x="169957" y="9429"/>
                    <a:pt x="168519" y="13629"/>
                  </a:cubicBezTo>
                  <a:cubicBezTo>
                    <a:pt x="164593" y="25155"/>
                    <a:pt x="157244" y="33053"/>
                    <a:pt x="148890" y="34788"/>
                  </a:cubicBezTo>
                  <a:cubicBezTo>
                    <a:pt x="147739" y="35026"/>
                    <a:pt x="146586" y="35145"/>
                    <a:pt x="145435" y="35145"/>
                  </a:cubicBezTo>
                  <a:cubicBezTo>
                    <a:pt x="139645" y="35145"/>
                    <a:pt x="133895" y="32146"/>
                    <a:pt x="128621" y="26319"/>
                  </a:cubicBezTo>
                  <a:cubicBezTo>
                    <a:pt x="124124" y="21366"/>
                    <a:pt x="119901" y="19015"/>
                    <a:pt x="115336" y="18924"/>
                  </a:cubicBezTo>
                  <a:cubicBezTo>
                    <a:pt x="115249" y="18922"/>
                    <a:pt x="115162" y="18922"/>
                    <a:pt x="115075" y="18922"/>
                  </a:cubicBezTo>
                  <a:cubicBezTo>
                    <a:pt x="110310" y="18922"/>
                    <a:pt x="105171" y="21375"/>
                    <a:pt x="98468" y="26822"/>
                  </a:cubicBezTo>
                  <a:cubicBezTo>
                    <a:pt x="92146" y="31957"/>
                    <a:pt x="85002" y="39261"/>
                    <a:pt x="75963" y="48506"/>
                  </a:cubicBezTo>
                  <a:cubicBezTo>
                    <a:pt x="75027" y="49464"/>
                    <a:pt x="74068" y="50423"/>
                    <a:pt x="73087" y="51427"/>
                  </a:cubicBezTo>
                  <a:cubicBezTo>
                    <a:pt x="66764" y="57910"/>
                    <a:pt x="61195" y="61060"/>
                    <a:pt x="56082" y="61060"/>
                  </a:cubicBezTo>
                  <a:lnTo>
                    <a:pt x="56059" y="61060"/>
                  </a:lnTo>
                  <a:cubicBezTo>
                    <a:pt x="49531" y="61037"/>
                    <a:pt x="44692" y="56061"/>
                    <a:pt x="39534" y="50765"/>
                  </a:cubicBezTo>
                  <a:cubicBezTo>
                    <a:pt x="34358" y="45444"/>
                    <a:pt x="29031" y="39973"/>
                    <a:pt x="21817" y="39973"/>
                  </a:cubicBezTo>
                  <a:cubicBezTo>
                    <a:pt x="21078" y="39973"/>
                    <a:pt x="20319" y="40031"/>
                    <a:pt x="19539" y="40152"/>
                  </a:cubicBezTo>
                  <a:cubicBezTo>
                    <a:pt x="14745" y="40905"/>
                    <a:pt x="10751" y="42799"/>
                    <a:pt x="7692" y="45835"/>
                  </a:cubicBezTo>
                  <a:cubicBezTo>
                    <a:pt x="5227" y="48277"/>
                    <a:pt x="3355" y="51404"/>
                    <a:pt x="2123" y="55193"/>
                  </a:cubicBezTo>
                  <a:cubicBezTo>
                    <a:pt x="0" y="61607"/>
                    <a:pt x="479" y="67702"/>
                    <a:pt x="479" y="67770"/>
                  </a:cubicBezTo>
                  <a:lnTo>
                    <a:pt x="639" y="67747"/>
                  </a:lnTo>
                  <a:cubicBezTo>
                    <a:pt x="639" y="67679"/>
                    <a:pt x="183" y="61630"/>
                    <a:pt x="2283" y="55239"/>
                  </a:cubicBezTo>
                  <a:cubicBezTo>
                    <a:pt x="4200" y="49350"/>
                    <a:pt x="8788" y="41978"/>
                    <a:pt x="19561" y="40311"/>
                  </a:cubicBezTo>
                  <a:cubicBezTo>
                    <a:pt x="20324" y="40194"/>
                    <a:pt x="21067" y="40138"/>
                    <a:pt x="21790" y="40138"/>
                  </a:cubicBezTo>
                  <a:cubicBezTo>
                    <a:pt x="28946" y="40138"/>
                    <a:pt x="34258" y="45594"/>
                    <a:pt x="39419" y="50879"/>
                  </a:cubicBezTo>
                  <a:cubicBezTo>
                    <a:pt x="44578" y="56198"/>
                    <a:pt x="49463" y="61196"/>
                    <a:pt x="56059" y="61219"/>
                  </a:cubicBezTo>
                  <a:lnTo>
                    <a:pt x="56082" y="61219"/>
                  </a:lnTo>
                  <a:cubicBezTo>
                    <a:pt x="61240" y="61219"/>
                    <a:pt x="66833" y="58047"/>
                    <a:pt x="73224" y="51541"/>
                  </a:cubicBezTo>
                  <a:cubicBezTo>
                    <a:pt x="74182" y="50560"/>
                    <a:pt x="75141" y="49578"/>
                    <a:pt x="76077" y="48620"/>
                  </a:cubicBezTo>
                  <a:cubicBezTo>
                    <a:pt x="85116" y="39376"/>
                    <a:pt x="92260" y="32094"/>
                    <a:pt x="98583" y="26959"/>
                  </a:cubicBezTo>
                  <a:cubicBezTo>
                    <a:pt x="105261" y="21535"/>
                    <a:pt x="110355" y="19104"/>
                    <a:pt x="115075" y="19104"/>
                  </a:cubicBezTo>
                  <a:cubicBezTo>
                    <a:pt x="115162" y="19104"/>
                    <a:pt x="115249" y="19105"/>
                    <a:pt x="115336" y="19107"/>
                  </a:cubicBezTo>
                  <a:cubicBezTo>
                    <a:pt x="119856" y="19175"/>
                    <a:pt x="124033" y="21503"/>
                    <a:pt x="128484" y="26434"/>
                  </a:cubicBezTo>
                  <a:cubicBezTo>
                    <a:pt x="133802" y="32300"/>
                    <a:pt x="139600" y="35313"/>
                    <a:pt x="145443" y="35313"/>
                  </a:cubicBezTo>
                  <a:cubicBezTo>
                    <a:pt x="146607" y="35313"/>
                    <a:pt x="147748" y="35176"/>
                    <a:pt x="148912" y="34947"/>
                  </a:cubicBezTo>
                  <a:cubicBezTo>
                    <a:pt x="157335" y="33213"/>
                    <a:pt x="164730" y="25247"/>
                    <a:pt x="168679" y="13674"/>
                  </a:cubicBezTo>
                  <a:cubicBezTo>
                    <a:pt x="171491" y="5442"/>
                    <a:pt x="179509" y="161"/>
                    <a:pt x="189150" y="161"/>
                  </a:cubicBezTo>
                  <a:cubicBezTo>
                    <a:pt x="189212" y="161"/>
                    <a:pt x="189274" y="161"/>
                    <a:pt x="189336" y="162"/>
                  </a:cubicBezTo>
                  <a:cubicBezTo>
                    <a:pt x="200726" y="253"/>
                    <a:pt x="215334" y="7922"/>
                    <a:pt x="222227" y="29173"/>
                  </a:cubicBezTo>
                  <a:lnTo>
                    <a:pt x="222387" y="29127"/>
                  </a:lnTo>
                  <a:cubicBezTo>
                    <a:pt x="219351" y="19723"/>
                    <a:pt x="214375" y="12077"/>
                    <a:pt x="208007" y="6964"/>
                  </a:cubicBezTo>
                  <a:cubicBezTo>
                    <a:pt x="202461" y="2536"/>
                    <a:pt x="195818" y="48"/>
                    <a:pt x="189336" y="2"/>
                  </a:cubicBezTo>
                  <a:cubicBezTo>
                    <a:pt x="189251" y="1"/>
                    <a:pt x="189166" y="1"/>
                    <a:pt x="1890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85650" y="1105375"/>
              <a:ext cx="5559125" cy="1693650"/>
            </a:xfrm>
            <a:custGeom>
              <a:avLst/>
              <a:gdLst/>
              <a:ahLst/>
              <a:cxnLst/>
              <a:rect l="l" t="t" r="r" b="b"/>
              <a:pathLst>
                <a:path w="222365" h="67746" extrusionOk="0">
                  <a:moveTo>
                    <a:pt x="189108" y="0"/>
                  </a:moveTo>
                  <a:cubicBezTo>
                    <a:pt x="184451" y="0"/>
                    <a:pt x="180092" y="1210"/>
                    <a:pt x="176485" y="3515"/>
                  </a:cubicBezTo>
                  <a:cubicBezTo>
                    <a:pt x="172696" y="5935"/>
                    <a:pt x="169935" y="9427"/>
                    <a:pt x="168497" y="13604"/>
                  </a:cubicBezTo>
                  <a:cubicBezTo>
                    <a:pt x="164548" y="25199"/>
                    <a:pt x="157130" y="33165"/>
                    <a:pt x="148661" y="34900"/>
                  </a:cubicBezTo>
                  <a:cubicBezTo>
                    <a:pt x="147523" y="35132"/>
                    <a:pt x="146383" y="35248"/>
                    <a:pt x="145246" y="35248"/>
                  </a:cubicBezTo>
                  <a:cubicBezTo>
                    <a:pt x="139450" y="35248"/>
                    <a:pt x="133712" y="32251"/>
                    <a:pt x="128484" y="26432"/>
                  </a:cubicBezTo>
                  <a:cubicBezTo>
                    <a:pt x="123987" y="21433"/>
                    <a:pt x="119765" y="19059"/>
                    <a:pt x="115199" y="18968"/>
                  </a:cubicBezTo>
                  <a:cubicBezTo>
                    <a:pt x="115092" y="18965"/>
                    <a:pt x="114984" y="18964"/>
                    <a:pt x="114876" y="18964"/>
                  </a:cubicBezTo>
                  <a:cubicBezTo>
                    <a:pt x="110174" y="18964"/>
                    <a:pt x="105095" y="21397"/>
                    <a:pt x="98469" y="26774"/>
                  </a:cubicBezTo>
                  <a:cubicBezTo>
                    <a:pt x="92192" y="31864"/>
                    <a:pt x="85116" y="39123"/>
                    <a:pt x="76145" y="48298"/>
                  </a:cubicBezTo>
                  <a:cubicBezTo>
                    <a:pt x="75141" y="49303"/>
                    <a:pt x="74114" y="50353"/>
                    <a:pt x="73087" y="51425"/>
                  </a:cubicBezTo>
                  <a:cubicBezTo>
                    <a:pt x="66741" y="57885"/>
                    <a:pt x="61172" y="61035"/>
                    <a:pt x="56059" y="61035"/>
                  </a:cubicBezTo>
                  <a:lnTo>
                    <a:pt x="56036" y="61035"/>
                  </a:lnTo>
                  <a:cubicBezTo>
                    <a:pt x="49531" y="61035"/>
                    <a:pt x="44669" y="56036"/>
                    <a:pt x="39534" y="50763"/>
                  </a:cubicBezTo>
                  <a:cubicBezTo>
                    <a:pt x="34358" y="45442"/>
                    <a:pt x="29013" y="39971"/>
                    <a:pt x="21795" y="39971"/>
                  </a:cubicBezTo>
                  <a:cubicBezTo>
                    <a:pt x="21056" y="39971"/>
                    <a:pt x="20296" y="40029"/>
                    <a:pt x="19516" y="40150"/>
                  </a:cubicBezTo>
                  <a:cubicBezTo>
                    <a:pt x="14722" y="40880"/>
                    <a:pt x="10728" y="42797"/>
                    <a:pt x="7669" y="45833"/>
                  </a:cubicBezTo>
                  <a:cubicBezTo>
                    <a:pt x="5204" y="48253"/>
                    <a:pt x="3333" y="51403"/>
                    <a:pt x="2100" y="55169"/>
                  </a:cubicBezTo>
                  <a:cubicBezTo>
                    <a:pt x="0" y="61583"/>
                    <a:pt x="457" y="67700"/>
                    <a:pt x="457" y="67745"/>
                  </a:cubicBezTo>
                  <a:lnTo>
                    <a:pt x="639" y="67745"/>
                  </a:lnTo>
                  <a:cubicBezTo>
                    <a:pt x="616" y="67677"/>
                    <a:pt x="160" y="61605"/>
                    <a:pt x="2260" y="55214"/>
                  </a:cubicBezTo>
                  <a:cubicBezTo>
                    <a:pt x="4200" y="49348"/>
                    <a:pt x="8765" y="41976"/>
                    <a:pt x="19539" y="40309"/>
                  </a:cubicBezTo>
                  <a:cubicBezTo>
                    <a:pt x="20315" y="40188"/>
                    <a:pt x="21071" y="40131"/>
                    <a:pt x="21807" y="40131"/>
                  </a:cubicBezTo>
                  <a:cubicBezTo>
                    <a:pt x="28962" y="40131"/>
                    <a:pt x="34264" y="45579"/>
                    <a:pt x="39397" y="50878"/>
                  </a:cubicBezTo>
                  <a:cubicBezTo>
                    <a:pt x="44578" y="56173"/>
                    <a:pt x="49463" y="61195"/>
                    <a:pt x="56036" y="61195"/>
                  </a:cubicBezTo>
                  <a:lnTo>
                    <a:pt x="56059" y="61195"/>
                  </a:lnTo>
                  <a:cubicBezTo>
                    <a:pt x="61218" y="61195"/>
                    <a:pt x="66833" y="58045"/>
                    <a:pt x="73201" y="51539"/>
                  </a:cubicBezTo>
                  <a:cubicBezTo>
                    <a:pt x="74228" y="50467"/>
                    <a:pt x="75255" y="49440"/>
                    <a:pt x="76259" y="48412"/>
                  </a:cubicBezTo>
                  <a:cubicBezTo>
                    <a:pt x="85230" y="39237"/>
                    <a:pt x="92306" y="32001"/>
                    <a:pt x="98583" y="26911"/>
                  </a:cubicBezTo>
                  <a:cubicBezTo>
                    <a:pt x="105193" y="21533"/>
                    <a:pt x="110263" y="19125"/>
                    <a:pt x="114938" y="19125"/>
                  </a:cubicBezTo>
                  <a:cubicBezTo>
                    <a:pt x="115025" y="19125"/>
                    <a:pt x="115113" y="19126"/>
                    <a:pt x="115199" y="19128"/>
                  </a:cubicBezTo>
                  <a:cubicBezTo>
                    <a:pt x="119719" y="19219"/>
                    <a:pt x="123896" y="21570"/>
                    <a:pt x="128347" y="26546"/>
                  </a:cubicBezTo>
                  <a:cubicBezTo>
                    <a:pt x="133619" y="32389"/>
                    <a:pt x="139394" y="35402"/>
                    <a:pt x="145238" y="35402"/>
                  </a:cubicBezTo>
                  <a:cubicBezTo>
                    <a:pt x="146402" y="35402"/>
                    <a:pt x="147543" y="35288"/>
                    <a:pt x="148707" y="35060"/>
                  </a:cubicBezTo>
                  <a:cubicBezTo>
                    <a:pt x="152884" y="34192"/>
                    <a:pt x="156970" y="31750"/>
                    <a:pt x="160462" y="27961"/>
                  </a:cubicBezTo>
                  <a:cubicBezTo>
                    <a:pt x="163909" y="24240"/>
                    <a:pt x="166739" y="19287"/>
                    <a:pt x="168656" y="13672"/>
                  </a:cubicBezTo>
                  <a:cubicBezTo>
                    <a:pt x="171487" y="5455"/>
                    <a:pt x="179476" y="160"/>
                    <a:pt x="189108" y="160"/>
                  </a:cubicBezTo>
                  <a:lnTo>
                    <a:pt x="189313" y="160"/>
                  </a:lnTo>
                  <a:cubicBezTo>
                    <a:pt x="200703" y="251"/>
                    <a:pt x="215334" y="7920"/>
                    <a:pt x="222227" y="29171"/>
                  </a:cubicBezTo>
                  <a:lnTo>
                    <a:pt x="222364" y="29102"/>
                  </a:lnTo>
                  <a:cubicBezTo>
                    <a:pt x="219329" y="19721"/>
                    <a:pt x="214353" y="12052"/>
                    <a:pt x="207984" y="6962"/>
                  </a:cubicBezTo>
                  <a:cubicBezTo>
                    <a:pt x="202438" y="2511"/>
                    <a:pt x="195796" y="46"/>
                    <a:pt x="18931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94775" y="1169825"/>
              <a:ext cx="5559700" cy="1694250"/>
            </a:xfrm>
            <a:custGeom>
              <a:avLst/>
              <a:gdLst/>
              <a:ahLst/>
              <a:cxnLst/>
              <a:rect l="l" t="t" r="r" b="b"/>
              <a:pathLst>
                <a:path w="222388" h="67770" extrusionOk="0">
                  <a:moveTo>
                    <a:pt x="189182" y="1"/>
                  </a:moveTo>
                  <a:cubicBezTo>
                    <a:pt x="184507" y="1"/>
                    <a:pt x="180126" y="1210"/>
                    <a:pt x="176486" y="3539"/>
                  </a:cubicBezTo>
                  <a:cubicBezTo>
                    <a:pt x="172697" y="5936"/>
                    <a:pt x="169958" y="9428"/>
                    <a:pt x="168520" y="13628"/>
                  </a:cubicBezTo>
                  <a:cubicBezTo>
                    <a:pt x="164594" y="25109"/>
                    <a:pt x="156902" y="33326"/>
                    <a:pt x="148479" y="35015"/>
                  </a:cubicBezTo>
                  <a:cubicBezTo>
                    <a:pt x="147336" y="35248"/>
                    <a:pt x="146193" y="35363"/>
                    <a:pt x="145054" y="35363"/>
                  </a:cubicBezTo>
                  <a:cubicBezTo>
                    <a:pt x="139253" y="35363"/>
                    <a:pt x="133540" y="32370"/>
                    <a:pt x="128370" y="26570"/>
                  </a:cubicBezTo>
                  <a:cubicBezTo>
                    <a:pt x="123873" y="21526"/>
                    <a:pt x="119651" y="19129"/>
                    <a:pt x="115108" y="19015"/>
                  </a:cubicBezTo>
                  <a:cubicBezTo>
                    <a:pt x="115020" y="19013"/>
                    <a:pt x="114932" y="19012"/>
                    <a:pt x="114844" y="19012"/>
                  </a:cubicBezTo>
                  <a:cubicBezTo>
                    <a:pt x="110148" y="19012"/>
                    <a:pt x="105101" y="21398"/>
                    <a:pt x="98492" y="26753"/>
                  </a:cubicBezTo>
                  <a:cubicBezTo>
                    <a:pt x="92260" y="31820"/>
                    <a:pt x="85230" y="39010"/>
                    <a:pt x="76328" y="48117"/>
                  </a:cubicBezTo>
                  <a:cubicBezTo>
                    <a:pt x="75278" y="49190"/>
                    <a:pt x="74183" y="50308"/>
                    <a:pt x="73087" y="51427"/>
                  </a:cubicBezTo>
                  <a:cubicBezTo>
                    <a:pt x="66742" y="57909"/>
                    <a:pt x="61172" y="61059"/>
                    <a:pt x="56059" y="61059"/>
                  </a:cubicBezTo>
                  <a:cubicBezTo>
                    <a:pt x="49531" y="61036"/>
                    <a:pt x="44669" y="56060"/>
                    <a:pt x="39534" y="50765"/>
                  </a:cubicBezTo>
                  <a:cubicBezTo>
                    <a:pt x="34356" y="45463"/>
                    <a:pt x="29010" y="39973"/>
                    <a:pt x="21806" y="39973"/>
                  </a:cubicBezTo>
                  <a:cubicBezTo>
                    <a:pt x="21070" y="39973"/>
                    <a:pt x="20315" y="40030"/>
                    <a:pt x="19539" y="40151"/>
                  </a:cubicBezTo>
                  <a:cubicBezTo>
                    <a:pt x="14723" y="40904"/>
                    <a:pt x="10751" y="42821"/>
                    <a:pt x="7670" y="45857"/>
                  </a:cubicBezTo>
                  <a:cubicBezTo>
                    <a:pt x="5227" y="48277"/>
                    <a:pt x="3356" y="51427"/>
                    <a:pt x="2100" y="55193"/>
                  </a:cubicBezTo>
                  <a:cubicBezTo>
                    <a:pt x="0" y="61607"/>
                    <a:pt x="457" y="67701"/>
                    <a:pt x="480" y="67769"/>
                  </a:cubicBezTo>
                  <a:lnTo>
                    <a:pt x="639" y="67747"/>
                  </a:lnTo>
                  <a:cubicBezTo>
                    <a:pt x="639" y="67701"/>
                    <a:pt x="160" y="61629"/>
                    <a:pt x="2260" y="55238"/>
                  </a:cubicBezTo>
                  <a:cubicBezTo>
                    <a:pt x="4200" y="49350"/>
                    <a:pt x="8765" y="42000"/>
                    <a:pt x="19562" y="40311"/>
                  </a:cubicBezTo>
                  <a:cubicBezTo>
                    <a:pt x="20325" y="40193"/>
                    <a:pt x="21067" y="40138"/>
                    <a:pt x="21791" y="40138"/>
                  </a:cubicBezTo>
                  <a:cubicBezTo>
                    <a:pt x="28946" y="40138"/>
                    <a:pt x="34258" y="45593"/>
                    <a:pt x="39420" y="50879"/>
                  </a:cubicBezTo>
                  <a:cubicBezTo>
                    <a:pt x="44578" y="56197"/>
                    <a:pt x="49463" y="61219"/>
                    <a:pt x="56059" y="61219"/>
                  </a:cubicBezTo>
                  <a:cubicBezTo>
                    <a:pt x="61218" y="61219"/>
                    <a:pt x="66833" y="58046"/>
                    <a:pt x="73201" y="51541"/>
                  </a:cubicBezTo>
                  <a:cubicBezTo>
                    <a:pt x="74320" y="50422"/>
                    <a:pt x="75392" y="49304"/>
                    <a:pt x="76442" y="48231"/>
                  </a:cubicBezTo>
                  <a:cubicBezTo>
                    <a:pt x="85344" y="39124"/>
                    <a:pt x="92374" y="31934"/>
                    <a:pt x="98606" y="26889"/>
                  </a:cubicBezTo>
                  <a:cubicBezTo>
                    <a:pt x="105141" y="21581"/>
                    <a:pt x="110150" y="19193"/>
                    <a:pt x="114784" y="19193"/>
                  </a:cubicBezTo>
                  <a:cubicBezTo>
                    <a:pt x="114892" y="19193"/>
                    <a:pt x="115000" y="19195"/>
                    <a:pt x="115108" y="19197"/>
                  </a:cubicBezTo>
                  <a:cubicBezTo>
                    <a:pt x="119605" y="19289"/>
                    <a:pt x="123782" y="21662"/>
                    <a:pt x="128233" y="26684"/>
                  </a:cubicBezTo>
                  <a:cubicBezTo>
                    <a:pt x="133460" y="32527"/>
                    <a:pt x="139212" y="35540"/>
                    <a:pt x="145055" y="35540"/>
                  </a:cubicBezTo>
                  <a:cubicBezTo>
                    <a:pt x="146219" y="35540"/>
                    <a:pt x="147361" y="35426"/>
                    <a:pt x="148502" y="35198"/>
                  </a:cubicBezTo>
                  <a:cubicBezTo>
                    <a:pt x="152747" y="34330"/>
                    <a:pt x="156856" y="31865"/>
                    <a:pt x="160394" y="28054"/>
                  </a:cubicBezTo>
                  <a:cubicBezTo>
                    <a:pt x="163886" y="24287"/>
                    <a:pt x="166739" y="19334"/>
                    <a:pt x="168679" y="13674"/>
                  </a:cubicBezTo>
                  <a:cubicBezTo>
                    <a:pt x="171487" y="5457"/>
                    <a:pt x="179499" y="184"/>
                    <a:pt x="189108" y="184"/>
                  </a:cubicBezTo>
                  <a:lnTo>
                    <a:pt x="189313" y="184"/>
                  </a:lnTo>
                  <a:cubicBezTo>
                    <a:pt x="200703" y="275"/>
                    <a:pt x="215334" y="7922"/>
                    <a:pt x="222228" y="29172"/>
                  </a:cubicBezTo>
                  <a:lnTo>
                    <a:pt x="222387" y="29126"/>
                  </a:lnTo>
                  <a:cubicBezTo>
                    <a:pt x="219329" y="19745"/>
                    <a:pt x="214353" y="12076"/>
                    <a:pt x="207985" y="6986"/>
                  </a:cubicBezTo>
                  <a:cubicBezTo>
                    <a:pt x="202438" y="2535"/>
                    <a:pt x="195819" y="70"/>
                    <a:pt x="189313" y="1"/>
                  </a:cubicBezTo>
                  <a:cubicBezTo>
                    <a:pt x="189270"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003900" y="1234875"/>
              <a:ext cx="5559700" cy="1694250"/>
            </a:xfrm>
            <a:custGeom>
              <a:avLst/>
              <a:gdLst/>
              <a:ahLst/>
              <a:cxnLst/>
              <a:rect l="l" t="t" r="r" b="b"/>
              <a:pathLst>
                <a:path w="222388" h="67770" extrusionOk="0">
                  <a:moveTo>
                    <a:pt x="189083" y="0"/>
                  </a:moveTo>
                  <a:cubicBezTo>
                    <a:pt x="184453" y="0"/>
                    <a:pt x="180095" y="1230"/>
                    <a:pt x="176486" y="3516"/>
                  </a:cubicBezTo>
                  <a:cubicBezTo>
                    <a:pt x="172697" y="5936"/>
                    <a:pt x="169958" y="9428"/>
                    <a:pt x="168520" y="13628"/>
                  </a:cubicBezTo>
                  <a:cubicBezTo>
                    <a:pt x="164571" y="25178"/>
                    <a:pt x="156810" y="33418"/>
                    <a:pt x="148274" y="35129"/>
                  </a:cubicBezTo>
                  <a:cubicBezTo>
                    <a:pt x="147144" y="35356"/>
                    <a:pt x="146014" y="35468"/>
                    <a:pt x="144888" y="35468"/>
                  </a:cubicBezTo>
                  <a:cubicBezTo>
                    <a:pt x="139081" y="35468"/>
                    <a:pt x="133380" y="32477"/>
                    <a:pt x="128256" y="26684"/>
                  </a:cubicBezTo>
                  <a:cubicBezTo>
                    <a:pt x="123737" y="21594"/>
                    <a:pt x="119537" y="19175"/>
                    <a:pt x="114994" y="19060"/>
                  </a:cubicBezTo>
                  <a:cubicBezTo>
                    <a:pt x="114885" y="19058"/>
                    <a:pt x="114776" y="19057"/>
                    <a:pt x="114667" y="19057"/>
                  </a:cubicBezTo>
                  <a:cubicBezTo>
                    <a:pt x="110035" y="19057"/>
                    <a:pt x="105048" y="21422"/>
                    <a:pt x="98515" y="26707"/>
                  </a:cubicBezTo>
                  <a:cubicBezTo>
                    <a:pt x="92352" y="31728"/>
                    <a:pt x="85367" y="38873"/>
                    <a:pt x="76534" y="47912"/>
                  </a:cubicBezTo>
                  <a:cubicBezTo>
                    <a:pt x="75415" y="49053"/>
                    <a:pt x="74274" y="50217"/>
                    <a:pt x="73087" y="51427"/>
                  </a:cubicBezTo>
                  <a:cubicBezTo>
                    <a:pt x="66742" y="57909"/>
                    <a:pt x="61172" y="61036"/>
                    <a:pt x="56082" y="61036"/>
                  </a:cubicBezTo>
                  <a:lnTo>
                    <a:pt x="56060" y="61036"/>
                  </a:lnTo>
                  <a:cubicBezTo>
                    <a:pt x="49531" y="61036"/>
                    <a:pt x="44670" y="56037"/>
                    <a:pt x="39534" y="50765"/>
                  </a:cubicBezTo>
                  <a:cubicBezTo>
                    <a:pt x="34358" y="45444"/>
                    <a:pt x="29032" y="39973"/>
                    <a:pt x="21818" y="39973"/>
                  </a:cubicBezTo>
                  <a:cubicBezTo>
                    <a:pt x="21079" y="39973"/>
                    <a:pt x="20320" y="40030"/>
                    <a:pt x="19539" y="40151"/>
                  </a:cubicBezTo>
                  <a:cubicBezTo>
                    <a:pt x="14746" y="40881"/>
                    <a:pt x="10751" y="42799"/>
                    <a:pt x="7670" y="45834"/>
                  </a:cubicBezTo>
                  <a:cubicBezTo>
                    <a:pt x="5228" y="48277"/>
                    <a:pt x="3356" y="51404"/>
                    <a:pt x="2123" y="55193"/>
                  </a:cubicBezTo>
                  <a:cubicBezTo>
                    <a:pt x="1" y="61607"/>
                    <a:pt x="480" y="67701"/>
                    <a:pt x="480" y="67770"/>
                  </a:cubicBezTo>
                  <a:lnTo>
                    <a:pt x="640" y="67747"/>
                  </a:lnTo>
                  <a:cubicBezTo>
                    <a:pt x="640" y="67678"/>
                    <a:pt x="183" y="61630"/>
                    <a:pt x="2260" y="55239"/>
                  </a:cubicBezTo>
                  <a:cubicBezTo>
                    <a:pt x="4200" y="49350"/>
                    <a:pt x="8765" y="41977"/>
                    <a:pt x="19562" y="40311"/>
                  </a:cubicBezTo>
                  <a:cubicBezTo>
                    <a:pt x="20325" y="40193"/>
                    <a:pt x="21067" y="40138"/>
                    <a:pt x="21791" y="40138"/>
                  </a:cubicBezTo>
                  <a:cubicBezTo>
                    <a:pt x="28946" y="40138"/>
                    <a:pt x="34258" y="45593"/>
                    <a:pt x="39420" y="50879"/>
                  </a:cubicBezTo>
                  <a:cubicBezTo>
                    <a:pt x="44578" y="56197"/>
                    <a:pt x="49463" y="61196"/>
                    <a:pt x="56060" y="61219"/>
                  </a:cubicBezTo>
                  <a:lnTo>
                    <a:pt x="56082" y="61219"/>
                  </a:lnTo>
                  <a:cubicBezTo>
                    <a:pt x="61218" y="61219"/>
                    <a:pt x="66833" y="58046"/>
                    <a:pt x="73201" y="51541"/>
                  </a:cubicBezTo>
                  <a:cubicBezTo>
                    <a:pt x="74388" y="50354"/>
                    <a:pt x="75529" y="49167"/>
                    <a:pt x="76648" y="48026"/>
                  </a:cubicBezTo>
                  <a:cubicBezTo>
                    <a:pt x="85481" y="38987"/>
                    <a:pt x="92466" y="31843"/>
                    <a:pt x="98629" y="26844"/>
                  </a:cubicBezTo>
                  <a:cubicBezTo>
                    <a:pt x="105118" y="21581"/>
                    <a:pt x="110082" y="19216"/>
                    <a:pt x="114670" y="19216"/>
                  </a:cubicBezTo>
                  <a:cubicBezTo>
                    <a:pt x="114778" y="19216"/>
                    <a:pt x="114886" y="19218"/>
                    <a:pt x="114994" y="19220"/>
                  </a:cubicBezTo>
                  <a:cubicBezTo>
                    <a:pt x="119491" y="19334"/>
                    <a:pt x="123645" y="21731"/>
                    <a:pt x="128119" y="26775"/>
                  </a:cubicBezTo>
                  <a:cubicBezTo>
                    <a:pt x="133300" y="32619"/>
                    <a:pt x="139030" y="35632"/>
                    <a:pt x="144896" y="35632"/>
                  </a:cubicBezTo>
                  <a:cubicBezTo>
                    <a:pt x="146037" y="35632"/>
                    <a:pt x="147178" y="35517"/>
                    <a:pt x="148319" y="35289"/>
                  </a:cubicBezTo>
                  <a:cubicBezTo>
                    <a:pt x="156902" y="33577"/>
                    <a:pt x="164708" y="25292"/>
                    <a:pt x="168680" y="13674"/>
                  </a:cubicBezTo>
                  <a:cubicBezTo>
                    <a:pt x="171487" y="5457"/>
                    <a:pt x="179499" y="161"/>
                    <a:pt x="189108" y="161"/>
                  </a:cubicBezTo>
                  <a:lnTo>
                    <a:pt x="189314" y="161"/>
                  </a:lnTo>
                  <a:cubicBezTo>
                    <a:pt x="200703" y="252"/>
                    <a:pt x="215335" y="7922"/>
                    <a:pt x="222228" y="29172"/>
                  </a:cubicBezTo>
                  <a:lnTo>
                    <a:pt x="222388" y="29126"/>
                  </a:lnTo>
                  <a:cubicBezTo>
                    <a:pt x="219352" y="19722"/>
                    <a:pt x="214376" y="12076"/>
                    <a:pt x="208008" y="6963"/>
                  </a:cubicBezTo>
                  <a:cubicBezTo>
                    <a:pt x="202438" y="2535"/>
                    <a:pt x="195819" y="47"/>
                    <a:pt x="189336" y="1"/>
                  </a:cubicBezTo>
                  <a:cubicBezTo>
                    <a:pt x="189252" y="1"/>
                    <a:pt x="189168" y="0"/>
                    <a:pt x="1890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013025" y="1299925"/>
              <a:ext cx="5559700" cy="1693675"/>
            </a:xfrm>
            <a:custGeom>
              <a:avLst/>
              <a:gdLst/>
              <a:ahLst/>
              <a:cxnLst/>
              <a:rect l="l" t="t" r="r" b="b"/>
              <a:pathLst>
                <a:path w="222388" h="67747" extrusionOk="0">
                  <a:moveTo>
                    <a:pt x="189079" y="0"/>
                  </a:moveTo>
                  <a:cubicBezTo>
                    <a:pt x="184450" y="0"/>
                    <a:pt x="180094" y="1208"/>
                    <a:pt x="176486" y="3517"/>
                  </a:cubicBezTo>
                  <a:cubicBezTo>
                    <a:pt x="172720" y="5936"/>
                    <a:pt x="169958" y="9428"/>
                    <a:pt x="168520" y="13605"/>
                  </a:cubicBezTo>
                  <a:cubicBezTo>
                    <a:pt x="164548" y="25246"/>
                    <a:pt x="156719" y="33532"/>
                    <a:pt x="148091" y="35244"/>
                  </a:cubicBezTo>
                  <a:cubicBezTo>
                    <a:pt x="146962" y="35469"/>
                    <a:pt x="145836" y="35580"/>
                    <a:pt x="144715" y="35580"/>
                  </a:cubicBezTo>
                  <a:cubicBezTo>
                    <a:pt x="138899" y="35580"/>
                    <a:pt x="133229" y="32574"/>
                    <a:pt x="128119" y="26775"/>
                  </a:cubicBezTo>
                  <a:cubicBezTo>
                    <a:pt x="123623" y="21663"/>
                    <a:pt x="119423" y="19220"/>
                    <a:pt x="114903" y="19083"/>
                  </a:cubicBezTo>
                  <a:cubicBezTo>
                    <a:pt x="114794" y="19081"/>
                    <a:pt x="114685" y="19079"/>
                    <a:pt x="114576" y="19079"/>
                  </a:cubicBezTo>
                  <a:cubicBezTo>
                    <a:pt x="109988" y="19079"/>
                    <a:pt x="105026" y="21422"/>
                    <a:pt x="98560" y="26661"/>
                  </a:cubicBezTo>
                  <a:cubicBezTo>
                    <a:pt x="92420" y="31637"/>
                    <a:pt x="85482" y="38736"/>
                    <a:pt x="76717" y="47706"/>
                  </a:cubicBezTo>
                  <a:cubicBezTo>
                    <a:pt x="75553" y="48916"/>
                    <a:pt x="74343" y="50149"/>
                    <a:pt x="73110" y="51404"/>
                  </a:cubicBezTo>
                  <a:cubicBezTo>
                    <a:pt x="66765" y="57886"/>
                    <a:pt x="61195" y="61036"/>
                    <a:pt x="56083" y="61036"/>
                  </a:cubicBezTo>
                  <a:lnTo>
                    <a:pt x="56060" y="61036"/>
                  </a:lnTo>
                  <a:cubicBezTo>
                    <a:pt x="49532" y="61036"/>
                    <a:pt x="44693" y="56037"/>
                    <a:pt x="39534" y="50765"/>
                  </a:cubicBezTo>
                  <a:cubicBezTo>
                    <a:pt x="34357" y="45442"/>
                    <a:pt x="29029" y="39950"/>
                    <a:pt x="21811" y="39950"/>
                  </a:cubicBezTo>
                  <a:cubicBezTo>
                    <a:pt x="21074" y="39950"/>
                    <a:pt x="20317" y="40008"/>
                    <a:pt x="19539" y="40128"/>
                  </a:cubicBezTo>
                  <a:cubicBezTo>
                    <a:pt x="14746" y="40881"/>
                    <a:pt x="10751" y="42799"/>
                    <a:pt x="7693" y="45835"/>
                  </a:cubicBezTo>
                  <a:cubicBezTo>
                    <a:pt x="5228" y="48254"/>
                    <a:pt x="3356" y="51404"/>
                    <a:pt x="2124" y="55170"/>
                  </a:cubicBezTo>
                  <a:cubicBezTo>
                    <a:pt x="1" y="61584"/>
                    <a:pt x="480" y="67701"/>
                    <a:pt x="480" y="67747"/>
                  </a:cubicBezTo>
                  <a:lnTo>
                    <a:pt x="640" y="67747"/>
                  </a:lnTo>
                  <a:cubicBezTo>
                    <a:pt x="640" y="67678"/>
                    <a:pt x="183" y="61607"/>
                    <a:pt x="2283" y="55216"/>
                  </a:cubicBezTo>
                  <a:cubicBezTo>
                    <a:pt x="4223" y="49350"/>
                    <a:pt x="8789" y="41977"/>
                    <a:pt x="19562" y="40311"/>
                  </a:cubicBezTo>
                  <a:cubicBezTo>
                    <a:pt x="20337" y="40190"/>
                    <a:pt x="21090" y="40132"/>
                    <a:pt x="21824" y="40132"/>
                  </a:cubicBezTo>
                  <a:cubicBezTo>
                    <a:pt x="28963" y="40132"/>
                    <a:pt x="34267" y="45581"/>
                    <a:pt x="39420" y="50879"/>
                  </a:cubicBezTo>
                  <a:cubicBezTo>
                    <a:pt x="44579" y="56174"/>
                    <a:pt x="49463" y="61196"/>
                    <a:pt x="56060" y="61196"/>
                  </a:cubicBezTo>
                  <a:lnTo>
                    <a:pt x="56083" y="61196"/>
                  </a:lnTo>
                  <a:cubicBezTo>
                    <a:pt x="61241" y="61196"/>
                    <a:pt x="66833" y="58046"/>
                    <a:pt x="73224" y="51541"/>
                  </a:cubicBezTo>
                  <a:cubicBezTo>
                    <a:pt x="74457" y="50263"/>
                    <a:pt x="75667" y="49030"/>
                    <a:pt x="76831" y="47820"/>
                  </a:cubicBezTo>
                  <a:cubicBezTo>
                    <a:pt x="85596" y="38850"/>
                    <a:pt x="92535" y="31774"/>
                    <a:pt x="98652" y="26798"/>
                  </a:cubicBezTo>
                  <a:cubicBezTo>
                    <a:pt x="105095" y="21582"/>
                    <a:pt x="110013" y="19239"/>
                    <a:pt x="114577" y="19239"/>
                  </a:cubicBezTo>
                  <a:cubicBezTo>
                    <a:pt x="114686" y="19239"/>
                    <a:pt x="114795" y="19240"/>
                    <a:pt x="114903" y="19243"/>
                  </a:cubicBezTo>
                  <a:cubicBezTo>
                    <a:pt x="119377" y="19380"/>
                    <a:pt x="123531" y="21800"/>
                    <a:pt x="128005" y="26890"/>
                  </a:cubicBezTo>
                  <a:cubicBezTo>
                    <a:pt x="133134" y="32727"/>
                    <a:pt x="138858" y="35740"/>
                    <a:pt x="144717" y="35740"/>
                  </a:cubicBezTo>
                  <a:cubicBezTo>
                    <a:pt x="145845" y="35740"/>
                    <a:pt x="146979" y="35628"/>
                    <a:pt x="148114" y="35403"/>
                  </a:cubicBezTo>
                  <a:cubicBezTo>
                    <a:pt x="156811" y="33692"/>
                    <a:pt x="164685" y="25360"/>
                    <a:pt x="168680" y="13674"/>
                  </a:cubicBezTo>
                  <a:cubicBezTo>
                    <a:pt x="171492" y="5441"/>
                    <a:pt x="179510" y="161"/>
                    <a:pt x="189150" y="161"/>
                  </a:cubicBezTo>
                  <a:cubicBezTo>
                    <a:pt x="189212" y="161"/>
                    <a:pt x="189275" y="161"/>
                    <a:pt x="189337" y="161"/>
                  </a:cubicBezTo>
                  <a:cubicBezTo>
                    <a:pt x="200727" y="253"/>
                    <a:pt x="215335" y="7922"/>
                    <a:pt x="222228" y="29149"/>
                  </a:cubicBezTo>
                  <a:lnTo>
                    <a:pt x="222388" y="29104"/>
                  </a:lnTo>
                  <a:cubicBezTo>
                    <a:pt x="219352" y="19722"/>
                    <a:pt x="214376" y="12053"/>
                    <a:pt x="208008" y="6963"/>
                  </a:cubicBezTo>
                  <a:cubicBezTo>
                    <a:pt x="202461" y="2512"/>
                    <a:pt x="195819" y="47"/>
                    <a:pt x="189337" y="1"/>
                  </a:cubicBezTo>
                  <a:cubicBezTo>
                    <a:pt x="189251" y="1"/>
                    <a:pt x="189165" y="0"/>
                    <a:pt x="189079"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022725" y="1364425"/>
              <a:ext cx="5559125" cy="1694225"/>
            </a:xfrm>
            <a:custGeom>
              <a:avLst/>
              <a:gdLst/>
              <a:ahLst/>
              <a:cxnLst/>
              <a:rect l="l" t="t" r="r" b="b"/>
              <a:pathLst>
                <a:path w="222365" h="67769" extrusionOk="0">
                  <a:moveTo>
                    <a:pt x="189183" y="0"/>
                  </a:moveTo>
                  <a:cubicBezTo>
                    <a:pt x="184507" y="0"/>
                    <a:pt x="180104" y="1209"/>
                    <a:pt x="176486" y="3539"/>
                  </a:cubicBezTo>
                  <a:cubicBezTo>
                    <a:pt x="172697" y="5935"/>
                    <a:pt x="169935" y="9428"/>
                    <a:pt x="168497" y="13627"/>
                  </a:cubicBezTo>
                  <a:cubicBezTo>
                    <a:pt x="164503" y="25337"/>
                    <a:pt x="156605" y="33668"/>
                    <a:pt x="147863" y="35380"/>
                  </a:cubicBezTo>
                  <a:cubicBezTo>
                    <a:pt x="146742" y="35600"/>
                    <a:pt x="145625" y="35709"/>
                    <a:pt x="144513" y="35709"/>
                  </a:cubicBezTo>
                  <a:cubicBezTo>
                    <a:pt x="138695" y="35709"/>
                    <a:pt x="133041" y="32718"/>
                    <a:pt x="127982" y="26912"/>
                  </a:cubicBezTo>
                  <a:cubicBezTo>
                    <a:pt x="123486" y="21753"/>
                    <a:pt x="119286" y="19265"/>
                    <a:pt x="114766" y="19151"/>
                  </a:cubicBezTo>
                  <a:cubicBezTo>
                    <a:pt x="114636" y="19147"/>
                    <a:pt x="114506" y="19145"/>
                    <a:pt x="114375" y="19145"/>
                  </a:cubicBezTo>
                  <a:cubicBezTo>
                    <a:pt x="109830" y="19145"/>
                    <a:pt x="104928" y="21469"/>
                    <a:pt x="98560" y="26661"/>
                  </a:cubicBezTo>
                  <a:cubicBezTo>
                    <a:pt x="92466" y="31591"/>
                    <a:pt x="85596" y="38621"/>
                    <a:pt x="76876" y="47546"/>
                  </a:cubicBezTo>
                  <a:cubicBezTo>
                    <a:pt x="75644" y="48801"/>
                    <a:pt x="74388" y="50102"/>
                    <a:pt x="73087" y="51426"/>
                  </a:cubicBezTo>
                  <a:cubicBezTo>
                    <a:pt x="66742" y="57908"/>
                    <a:pt x="61173" y="61058"/>
                    <a:pt x="56060" y="61058"/>
                  </a:cubicBezTo>
                  <a:lnTo>
                    <a:pt x="56037" y="61058"/>
                  </a:lnTo>
                  <a:cubicBezTo>
                    <a:pt x="49532" y="61035"/>
                    <a:pt x="44670" y="56060"/>
                    <a:pt x="39534" y="50764"/>
                  </a:cubicBezTo>
                  <a:cubicBezTo>
                    <a:pt x="34357" y="45462"/>
                    <a:pt x="29010" y="39973"/>
                    <a:pt x="21789" y="39973"/>
                  </a:cubicBezTo>
                  <a:cubicBezTo>
                    <a:pt x="21052" y="39973"/>
                    <a:pt x="20295" y="40030"/>
                    <a:pt x="19516" y="40150"/>
                  </a:cubicBezTo>
                  <a:cubicBezTo>
                    <a:pt x="14723" y="40904"/>
                    <a:pt x="10729" y="42821"/>
                    <a:pt x="7670" y="45857"/>
                  </a:cubicBezTo>
                  <a:cubicBezTo>
                    <a:pt x="5205" y="48276"/>
                    <a:pt x="3333" y="51426"/>
                    <a:pt x="2101" y="55192"/>
                  </a:cubicBezTo>
                  <a:cubicBezTo>
                    <a:pt x="1" y="61606"/>
                    <a:pt x="457" y="67700"/>
                    <a:pt x="457" y="67769"/>
                  </a:cubicBezTo>
                  <a:lnTo>
                    <a:pt x="640" y="67746"/>
                  </a:lnTo>
                  <a:cubicBezTo>
                    <a:pt x="617" y="67700"/>
                    <a:pt x="161" y="61629"/>
                    <a:pt x="2261" y="55238"/>
                  </a:cubicBezTo>
                  <a:cubicBezTo>
                    <a:pt x="4201" y="49349"/>
                    <a:pt x="8766" y="41999"/>
                    <a:pt x="19539" y="40310"/>
                  </a:cubicBezTo>
                  <a:cubicBezTo>
                    <a:pt x="20304" y="40193"/>
                    <a:pt x="21049" y="40137"/>
                    <a:pt x="21774" y="40137"/>
                  </a:cubicBezTo>
                  <a:cubicBezTo>
                    <a:pt x="28946" y="40137"/>
                    <a:pt x="34256" y="45592"/>
                    <a:pt x="39397" y="50878"/>
                  </a:cubicBezTo>
                  <a:cubicBezTo>
                    <a:pt x="44579" y="56197"/>
                    <a:pt x="49463" y="61218"/>
                    <a:pt x="56037" y="61218"/>
                  </a:cubicBezTo>
                  <a:lnTo>
                    <a:pt x="56060" y="61218"/>
                  </a:lnTo>
                  <a:cubicBezTo>
                    <a:pt x="61218" y="61218"/>
                    <a:pt x="66833" y="58045"/>
                    <a:pt x="73202" y="51540"/>
                  </a:cubicBezTo>
                  <a:cubicBezTo>
                    <a:pt x="74503" y="50216"/>
                    <a:pt x="75758" y="48915"/>
                    <a:pt x="76991" y="47660"/>
                  </a:cubicBezTo>
                  <a:cubicBezTo>
                    <a:pt x="85710" y="38758"/>
                    <a:pt x="92580" y="31705"/>
                    <a:pt x="98652" y="26775"/>
                  </a:cubicBezTo>
                  <a:cubicBezTo>
                    <a:pt x="105020" y="21627"/>
                    <a:pt x="109878" y="19305"/>
                    <a:pt x="114379" y="19305"/>
                  </a:cubicBezTo>
                  <a:cubicBezTo>
                    <a:pt x="114508" y="19305"/>
                    <a:pt x="114638" y="19307"/>
                    <a:pt x="114766" y="19311"/>
                  </a:cubicBezTo>
                  <a:cubicBezTo>
                    <a:pt x="119240" y="19448"/>
                    <a:pt x="123394" y="21890"/>
                    <a:pt x="127868" y="27026"/>
                  </a:cubicBezTo>
                  <a:cubicBezTo>
                    <a:pt x="132958" y="32869"/>
                    <a:pt x="138642" y="35882"/>
                    <a:pt x="144508" y="35882"/>
                  </a:cubicBezTo>
                  <a:cubicBezTo>
                    <a:pt x="145649" y="35882"/>
                    <a:pt x="146768" y="35768"/>
                    <a:pt x="147909" y="35540"/>
                  </a:cubicBezTo>
                  <a:cubicBezTo>
                    <a:pt x="156697" y="33828"/>
                    <a:pt x="164640" y="25451"/>
                    <a:pt x="168657" y="13673"/>
                  </a:cubicBezTo>
                  <a:cubicBezTo>
                    <a:pt x="171463" y="5458"/>
                    <a:pt x="179453" y="182"/>
                    <a:pt x="189067" y="182"/>
                  </a:cubicBezTo>
                  <a:cubicBezTo>
                    <a:pt x="189149" y="182"/>
                    <a:pt x="189231" y="183"/>
                    <a:pt x="189314" y="183"/>
                  </a:cubicBezTo>
                  <a:cubicBezTo>
                    <a:pt x="200704" y="275"/>
                    <a:pt x="215335" y="7921"/>
                    <a:pt x="222228" y="29171"/>
                  </a:cubicBezTo>
                  <a:lnTo>
                    <a:pt x="222365" y="29126"/>
                  </a:lnTo>
                  <a:cubicBezTo>
                    <a:pt x="219329" y="19722"/>
                    <a:pt x="214353" y="12075"/>
                    <a:pt x="207985" y="6985"/>
                  </a:cubicBezTo>
                  <a:cubicBezTo>
                    <a:pt x="202438" y="2534"/>
                    <a:pt x="195796" y="69"/>
                    <a:pt x="189314" y="1"/>
                  </a:cubicBezTo>
                  <a:cubicBezTo>
                    <a:pt x="189270" y="0"/>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31875" y="1429450"/>
              <a:ext cx="5559675" cy="1693700"/>
            </a:xfrm>
            <a:custGeom>
              <a:avLst/>
              <a:gdLst/>
              <a:ahLst/>
              <a:cxnLst/>
              <a:rect l="l" t="t" r="r" b="b"/>
              <a:pathLst>
                <a:path w="222387" h="67748" extrusionOk="0">
                  <a:moveTo>
                    <a:pt x="189060" y="1"/>
                  </a:moveTo>
                  <a:cubicBezTo>
                    <a:pt x="184430" y="1"/>
                    <a:pt x="180094" y="1230"/>
                    <a:pt x="176485" y="3517"/>
                  </a:cubicBezTo>
                  <a:cubicBezTo>
                    <a:pt x="172696" y="5936"/>
                    <a:pt x="169957" y="9429"/>
                    <a:pt x="168519" y="13628"/>
                  </a:cubicBezTo>
                  <a:cubicBezTo>
                    <a:pt x="164479" y="25406"/>
                    <a:pt x="156490" y="33783"/>
                    <a:pt x="147680" y="35495"/>
                  </a:cubicBezTo>
                  <a:cubicBezTo>
                    <a:pt x="146568" y="35709"/>
                    <a:pt x="145461" y="35815"/>
                    <a:pt x="144360" y="35815"/>
                  </a:cubicBezTo>
                  <a:cubicBezTo>
                    <a:pt x="138522" y="35815"/>
                    <a:pt x="132880" y="32827"/>
                    <a:pt x="127867" y="27027"/>
                  </a:cubicBezTo>
                  <a:cubicBezTo>
                    <a:pt x="123371" y="21800"/>
                    <a:pt x="119171" y="19312"/>
                    <a:pt x="114674" y="19175"/>
                  </a:cubicBezTo>
                  <a:cubicBezTo>
                    <a:pt x="114544" y="19171"/>
                    <a:pt x="114413" y="19169"/>
                    <a:pt x="114281" y="19169"/>
                  </a:cubicBezTo>
                  <a:cubicBezTo>
                    <a:pt x="109760" y="19169"/>
                    <a:pt x="104904" y="21470"/>
                    <a:pt x="98583" y="26616"/>
                  </a:cubicBezTo>
                  <a:cubicBezTo>
                    <a:pt x="92534" y="31501"/>
                    <a:pt x="85709" y="38508"/>
                    <a:pt x="77058" y="47341"/>
                  </a:cubicBezTo>
                  <a:cubicBezTo>
                    <a:pt x="75780" y="48665"/>
                    <a:pt x="74456" y="50035"/>
                    <a:pt x="73087" y="51427"/>
                  </a:cubicBezTo>
                  <a:cubicBezTo>
                    <a:pt x="66741" y="57887"/>
                    <a:pt x="61172" y="61037"/>
                    <a:pt x="56059" y="61037"/>
                  </a:cubicBezTo>
                  <a:cubicBezTo>
                    <a:pt x="49531" y="61037"/>
                    <a:pt x="44669" y="56038"/>
                    <a:pt x="39533" y="50765"/>
                  </a:cubicBezTo>
                  <a:cubicBezTo>
                    <a:pt x="34357" y="45444"/>
                    <a:pt x="29012" y="39973"/>
                    <a:pt x="21812" y="39973"/>
                  </a:cubicBezTo>
                  <a:cubicBezTo>
                    <a:pt x="21074" y="39973"/>
                    <a:pt x="20317" y="40031"/>
                    <a:pt x="19538" y="40151"/>
                  </a:cubicBezTo>
                  <a:cubicBezTo>
                    <a:pt x="14722" y="40882"/>
                    <a:pt x="10751" y="42799"/>
                    <a:pt x="7669" y="45835"/>
                  </a:cubicBezTo>
                  <a:cubicBezTo>
                    <a:pt x="5227" y="48277"/>
                    <a:pt x="3355" y="51404"/>
                    <a:pt x="2100" y="55193"/>
                  </a:cubicBezTo>
                  <a:cubicBezTo>
                    <a:pt x="0" y="61607"/>
                    <a:pt x="457" y="67702"/>
                    <a:pt x="479" y="67747"/>
                  </a:cubicBezTo>
                  <a:lnTo>
                    <a:pt x="639" y="67747"/>
                  </a:lnTo>
                  <a:cubicBezTo>
                    <a:pt x="639" y="67679"/>
                    <a:pt x="160" y="61607"/>
                    <a:pt x="2260" y="55239"/>
                  </a:cubicBezTo>
                  <a:cubicBezTo>
                    <a:pt x="4200" y="49350"/>
                    <a:pt x="8765" y="41977"/>
                    <a:pt x="19561" y="40311"/>
                  </a:cubicBezTo>
                  <a:cubicBezTo>
                    <a:pt x="20324" y="40194"/>
                    <a:pt x="21067" y="40138"/>
                    <a:pt x="21790" y="40138"/>
                  </a:cubicBezTo>
                  <a:cubicBezTo>
                    <a:pt x="28946" y="40138"/>
                    <a:pt x="34258" y="45593"/>
                    <a:pt x="39419" y="50879"/>
                  </a:cubicBezTo>
                  <a:cubicBezTo>
                    <a:pt x="44578" y="56198"/>
                    <a:pt x="49462" y="61196"/>
                    <a:pt x="56059" y="61219"/>
                  </a:cubicBezTo>
                  <a:cubicBezTo>
                    <a:pt x="61217" y="61219"/>
                    <a:pt x="66832" y="58046"/>
                    <a:pt x="73201" y="51541"/>
                  </a:cubicBezTo>
                  <a:cubicBezTo>
                    <a:pt x="74570" y="50149"/>
                    <a:pt x="75894" y="48779"/>
                    <a:pt x="77195" y="47456"/>
                  </a:cubicBezTo>
                  <a:cubicBezTo>
                    <a:pt x="85823" y="38622"/>
                    <a:pt x="92648" y="31638"/>
                    <a:pt x="98674" y="26753"/>
                  </a:cubicBezTo>
                  <a:cubicBezTo>
                    <a:pt x="104973" y="21629"/>
                    <a:pt x="109807" y="19329"/>
                    <a:pt x="114264" y="19329"/>
                  </a:cubicBezTo>
                  <a:cubicBezTo>
                    <a:pt x="114394" y="19329"/>
                    <a:pt x="114523" y="19331"/>
                    <a:pt x="114652" y="19335"/>
                  </a:cubicBezTo>
                  <a:cubicBezTo>
                    <a:pt x="119125" y="19472"/>
                    <a:pt x="123279" y="21960"/>
                    <a:pt x="127753" y="27141"/>
                  </a:cubicBezTo>
                  <a:cubicBezTo>
                    <a:pt x="132775" y="32961"/>
                    <a:pt x="138458" y="35974"/>
                    <a:pt x="144347" y="35974"/>
                  </a:cubicBezTo>
                  <a:cubicBezTo>
                    <a:pt x="145466" y="35974"/>
                    <a:pt x="146584" y="35860"/>
                    <a:pt x="147703" y="35655"/>
                  </a:cubicBezTo>
                  <a:cubicBezTo>
                    <a:pt x="156582" y="33920"/>
                    <a:pt x="164616" y="25498"/>
                    <a:pt x="168679" y="13674"/>
                  </a:cubicBezTo>
                  <a:cubicBezTo>
                    <a:pt x="171487" y="5457"/>
                    <a:pt x="179498" y="162"/>
                    <a:pt x="189108" y="162"/>
                  </a:cubicBezTo>
                  <a:lnTo>
                    <a:pt x="189313" y="162"/>
                  </a:lnTo>
                  <a:cubicBezTo>
                    <a:pt x="200703" y="253"/>
                    <a:pt x="215334" y="7922"/>
                    <a:pt x="222227" y="29172"/>
                  </a:cubicBezTo>
                  <a:lnTo>
                    <a:pt x="222387" y="29104"/>
                  </a:lnTo>
                  <a:cubicBezTo>
                    <a:pt x="219328" y="19723"/>
                    <a:pt x="214352" y="12076"/>
                    <a:pt x="207984" y="6963"/>
                  </a:cubicBezTo>
                  <a:cubicBezTo>
                    <a:pt x="202438" y="2535"/>
                    <a:pt x="195818" y="47"/>
                    <a:pt x="189313" y="2"/>
                  </a:cubicBezTo>
                  <a:cubicBezTo>
                    <a:pt x="189229" y="1"/>
                    <a:pt x="189144" y="1"/>
                    <a:pt x="189060"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41000" y="1494500"/>
              <a:ext cx="5559700" cy="1693700"/>
            </a:xfrm>
            <a:custGeom>
              <a:avLst/>
              <a:gdLst/>
              <a:ahLst/>
              <a:cxnLst/>
              <a:rect l="l" t="t" r="r" b="b"/>
              <a:pathLst>
                <a:path w="222388" h="67748" extrusionOk="0">
                  <a:moveTo>
                    <a:pt x="189077" y="1"/>
                  </a:moveTo>
                  <a:cubicBezTo>
                    <a:pt x="184428" y="1"/>
                    <a:pt x="180093" y="1209"/>
                    <a:pt x="176485" y="3517"/>
                  </a:cubicBezTo>
                  <a:cubicBezTo>
                    <a:pt x="172719" y="5936"/>
                    <a:pt x="169957" y="9429"/>
                    <a:pt x="168519" y="13606"/>
                  </a:cubicBezTo>
                  <a:cubicBezTo>
                    <a:pt x="164457" y="25475"/>
                    <a:pt x="156399" y="33897"/>
                    <a:pt x="147475" y="35609"/>
                  </a:cubicBezTo>
                  <a:cubicBezTo>
                    <a:pt x="146376" y="35817"/>
                    <a:pt x="145282" y="35920"/>
                    <a:pt x="144195" y="35920"/>
                  </a:cubicBezTo>
                  <a:cubicBezTo>
                    <a:pt x="138350" y="35920"/>
                    <a:pt x="132719" y="32934"/>
                    <a:pt x="127753" y="27141"/>
                  </a:cubicBezTo>
                  <a:cubicBezTo>
                    <a:pt x="123257" y="21868"/>
                    <a:pt x="119057" y="19358"/>
                    <a:pt x="114560" y="19221"/>
                  </a:cubicBezTo>
                  <a:cubicBezTo>
                    <a:pt x="114411" y="19216"/>
                    <a:pt x="114261" y="19213"/>
                    <a:pt x="114111" y="19213"/>
                  </a:cubicBezTo>
                  <a:cubicBezTo>
                    <a:pt x="109651" y="19213"/>
                    <a:pt x="104854" y="21514"/>
                    <a:pt x="98583" y="26570"/>
                  </a:cubicBezTo>
                  <a:cubicBezTo>
                    <a:pt x="92602" y="31432"/>
                    <a:pt x="85823" y="38371"/>
                    <a:pt x="77241" y="47159"/>
                  </a:cubicBezTo>
                  <a:cubicBezTo>
                    <a:pt x="75894" y="48528"/>
                    <a:pt x="74525" y="49966"/>
                    <a:pt x="73087" y="51404"/>
                  </a:cubicBezTo>
                  <a:cubicBezTo>
                    <a:pt x="66741" y="57887"/>
                    <a:pt x="61172" y="61037"/>
                    <a:pt x="56082" y="61037"/>
                  </a:cubicBezTo>
                  <a:lnTo>
                    <a:pt x="56059" y="61037"/>
                  </a:lnTo>
                  <a:cubicBezTo>
                    <a:pt x="49531" y="61037"/>
                    <a:pt x="44669" y="56038"/>
                    <a:pt x="39534" y="50742"/>
                  </a:cubicBezTo>
                  <a:cubicBezTo>
                    <a:pt x="34356" y="45441"/>
                    <a:pt x="29028" y="39951"/>
                    <a:pt x="21811" y="39951"/>
                  </a:cubicBezTo>
                  <a:cubicBezTo>
                    <a:pt x="21074" y="39951"/>
                    <a:pt x="20317" y="40008"/>
                    <a:pt x="19539" y="40129"/>
                  </a:cubicBezTo>
                  <a:cubicBezTo>
                    <a:pt x="14745" y="40882"/>
                    <a:pt x="10751" y="42799"/>
                    <a:pt x="7670" y="45835"/>
                  </a:cubicBezTo>
                  <a:cubicBezTo>
                    <a:pt x="5227" y="48254"/>
                    <a:pt x="3356" y="51404"/>
                    <a:pt x="2123" y="55171"/>
                  </a:cubicBezTo>
                  <a:cubicBezTo>
                    <a:pt x="0" y="61584"/>
                    <a:pt x="480" y="67679"/>
                    <a:pt x="480" y="67747"/>
                  </a:cubicBezTo>
                  <a:lnTo>
                    <a:pt x="639" y="67747"/>
                  </a:lnTo>
                  <a:cubicBezTo>
                    <a:pt x="639" y="67679"/>
                    <a:pt x="183" y="61607"/>
                    <a:pt x="2283" y="55216"/>
                  </a:cubicBezTo>
                  <a:cubicBezTo>
                    <a:pt x="4200" y="49327"/>
                    <a:pt x="8788" y="41978"/>
                    <a:pt x="19561" y="40311"/>
                  </a:cubicBezTo>
                  <a:cubicBezTo>
                    <a:pt x="20336" y="40190"/>
                    <a:pt x="21090" y="40132"/>
                    <a:pt x="21824" y="40132"/>
                  </a:cubicBezTo>
                  <a:cubicBezTo>
                    <a:pt x="28962" y="40132"/>
                    <a:pt x="34266" y="45581"/>
                    <a:pt x="39420" y="50879"/>
                  </a:cubicBezTo>
                  <a:cubicBezTo>
                    <a:pt x="44578" y="56175"/>
                    <a:pt x="49463" y="61196"/>
                    <a:pt x="56059" y="61196"/>
                  </a:cubicBezTo>
                  <a:lnTo>
                    <a:pt x="56082" y="61196"/>
                  </a:lnTo>
                  <a:cubicBezTo>
                    <a:pt x="61218" y="61196"/>
                    <a:pt x="66833" y="58047"/>
                    <a:pt x="73201" y="51518"/>
                  </a:cubicBezTo>
                  <a:cubicBezTo>
                    <a:pt x="74639" y="50080"/>
                    <a:pt x="76031" y="48642"/>
                    <a:pt x="77378" y="47273"/>
                  </a:cubicBezTo>
                  <a:cubicBezTo>
                    <a:pt x="85937" y="38485"/>
                    <a:pt x="92717" y="31546"/>
                    <a:pt x="98697" y="26707"/>
                  </a:cubicBezTo>
                  <a:cubicBezTo>
                    <a:pt x="104922" y="21652"/>
                    <a:pt x="109695" y="19373"/>
                    <a:pt x="114111" y="19373"/>
                  </a:cubicBezTo>
                  <a:cubicBezTo>
                    <a:pt x="114261" y="19373"/>
                    <a:pt x="114411" y="19375"/>
                    <a:pt x="114560" y="19381"/>
                  </a:cubicBezTo>
                  <a:cubicBezTo>
                    <a:pt x="119011" y="19517"/>
                    <a:pt x="123166" y="22028"/>
                    <a:pt x="127639" y="27232"/>
                  </a:cubicBezTo>
                  <a:cubicBezTo>
                    <a:pt x="132638" y="33076"/>
                    <a:pt x="138300" y="36087"/>
                    <a:pt x="144189" y="36087"/>
                  </a:cubicBezTo>
                  <a:cubicBezTo>
                    <a:pt x="145292" y="36087"/>
                    <a:pt x="146404" y="35982"/>
                    <a:pt x="147520" y="35769"/>
                  </a:cubicBezTo>
                  <a:cubicBezTo>
                    <a:pt x="151925" y="34925"/>
                    <a:pt x="156262" y="32368"/>
                    <a:pt x="160028" y="28419"/>
                  </a:cubicBezTo>
                  <a:cubicBezTo>
                    <a:pt x="163726" y="24516"/>
                    <a:pt x="166716" y="19426"/>
                    <a:pt x="168679" y="13674"/>
                  </a:cubicBezTo>
                  <a:cubicBezTo>
                    <a:pt x="171487" y="5434"/>
                    <a:pt x="179498" y="162"/>
                    <a:pt x="189108" y="162"/>
                  </a:cubicBezTo>
                  <a:lnTo>
                    <a:pt x="189313" y="162"/>
                  </a:lnTo>
                  <a:cubicBezTo>
                    <a:pt x="200703" y="253"/>
                    <a:pt x="215334" y="7922"/>
                    <a:pt x="222227" y="29150"/>
                  </a:cubicBezTo>
                  <a:lnTo>
                    <a:pt x="222387" y="29104"/>
                  </a:lnTo>
                  <a:cubicBezTo>
                    <a:pt x="219351" y="19723"/>
                    <a:pt x="214375" y="12054"/>
                    <a:pt x="208007" y="6964"/>
                  </a:cubicBezTo>
                  <a:cubicBezTo>
                    <a:pt x="202438" y="2513"/>
                    <a:pt x="195819" y="48"/>
                    <a:pt x="189336" y="2"/>
                  </a:cubicBezTo>
                  <a:cubicBezTo>
                    <a:pt x="189250" y="1"/>
                    <a:pt x="189163" y="1"/>
                    <a:pt x="18907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822845" y="-1381100"/>
            <a:ext cx="10683233" cy="5112556"/>
            <a:chOff x="892625" y="456550"/>
            <a:chExt cx="5708075" cy="2731650"/>
          </a:xfrm>
        </p:grpSpPr>
        <p:sp>
          <p:nvSpPr>
            <p:cNvPr id="28" name="Google Shape;28;p2"/>
            <p:cNvSpPr/>
            <p:nvPr/>
          </p:nvSpPr>
          <p:spPr>
            <a:xfrm>
              <a:off x="892625" y="456550"/>
              <a:ext cx="5559700" cy="1694225"/>
            </a:xfrm>
            <a:custGeom>
              <a:avLst/>
              <a:gdLst/>
              <a:ahLst/>
              <a:cxnLst/>
              <a:rect l="l" t="t" r="r" b="b"/>
              <a:pathLst>
                <a:path w="222388" h="67769" extrusionOk="0">
                  <a:moveTo>
                    <a:pt x="189183" y="0"/>
                  </a:moveTo>
                  <a:cubicBezTo>
                    <a:pt x="184507" y="0"/>
                    <a:pt x="180127" y="1209"/>
                    <a:pt x="176486" y="3539"/>
                  </a:cubicBezTo>
                  <a:cubicBezTo>
                    <a:pt x="172697" y="5958"/>
                    <a:pt x="169958" y="9428"/>
                    <a:pt x="168520" y="13627"/>
                  </a:cubicBezTo>
                  <a:cubicBezTo>
                    <a:pt x="164731" y="24698"/>
                    <a:pt x="158203" y="32025"/>
                    <a:pt x="150625" y="33736"/>
                  </a:cubicBezTo>
                  <a:cubicBezTo>
                    <a:pt x="149450" y="34006"/>
                    <a:pt x="148261" y="34140"/>
                    <a:pt x="147061" y="34140"/>
                  </a:cubicBezTo>
                  <a:cubicBezTo>
                    <a:pt x="141361" y="34140"/>
                    <a:pt x="135426" y="31118"/>
                    <a:pt x="129694" y="25291"/>
                  </a:cubicBezTo>
                  <a:cubicBezTo>
                    <a:pt x="125266" y="20749"/>
                    <a:pt x="120883" y="18535"/>
                    <a:pt x="116318" y="18535"/>
                  </a:cubicBezTo>
                  <a:lnTo>
                    <a:pt x="116296" y="18535"/>
                  </a:lnTo>
                  <a:cubicBezTo>
                    <a:pt x="111137" y="18535"/>
                    <a:pt x="105545" y="21205"/>
                    <a:pt x="98195" y="27208"/>
                  </a:cubicBezTo>
                  <a:cubicBezTo>
                    <a:pt x="91393" y="32755"/>
                    <a:pt x="83747" y="40561"/>
                    <a:pt x="74069" y="50445"/>
                  </a:cubicBezTo>
                  <a:lnTo>
                    <a:pt x="73087" y="51426"/>
                  </a:lnTo>
                  <a:cubicBezTo>
                    <a:pt x="66742" y="57908"/>
                    <a:pt x="61172" y="61058"/>
                    <a:pt x="56082" y="61058"/>
                  </a:cubicBezTo>
                  <a:lnTo>
                    <a:pt x="56060" y="61058"/>
                  </a:lnTo>
                  <a:cubicBezTo>
                    <a:pt x="49532" y="61035"/>
                    <a:pt x="44670" y="56060"/>
                    <a:pt x="39534" y="50764"/>
                  </a:cubicBezTo>
                  <a:cubicBezTo>
                    <a:pt x="34356" y="45462"/>
                    <a:pt x="29029" y="39973"/>
                    <a:pt x="21811" y="39973"/>
                  </a:cubicBezTo>
                  <a:cubicBezTo>
                    <a:pt x="21074" y="39973"/>
                    <a:pt x="20317" y="40030"/>
                    <a:pt x="19539" y="40150"/>
                  </a:cubicBezTo>
                  <a:cubicBezTo>
                    <a:pt x="14746" y="40904"/>
                    <a:pt x="10751" y="42821"/>
                    <a:pt x="7670" y="45857"/>
                  </a:cubicBezTo>
                  <a:cubicBezTo>
                    <a:pt x="5228" y="48276"/>
                    <a:pt x="3356" y="51426"/>
                    <a:pt x="2123" y="55192"/>
                  </a:cubicBezTo>
                  <a:cubicBezTo>
                    <a:pt x="1" y="61606"/>
                    <a:pt x="480" y="67700"/>
                    <a:pt x="480" y="67769"/>
                  </a:cubicBezTo>
                  <a:lnTo>
                    <a:pt x="640" y="67746"/>
                  </a:lnTo>
                  <a:cubicBezTo>
                    <a:pt x="640" y="67700"/>
                    <a:pt x="183" y="61629"/>
                    <a:pt x="2260" y="55238"/>
                  </a:cubicBezTo>
                  <a:cubicBezTo>
                    <a:pt x="4200" y="49349"/>
                    <a:pt x="8766" y="41999"/>
                    <a:pt x="19562" y="40310"/>
                  </a:cubicBezTo>
                  <a:cubicBezTo>
                    <a:pt x="20325" y="40193"/>
                    <a:pt x="21067" y="40137"/>
                    <a:pt x="21791" y="40137"/>
                  </a:cubicBezTo>
                  <a:cubicBezTo>
                    <a:pt x="28946" y="40137"/>
                    <a:pt x="34258" y="45592"/>
                    <a:pt x="39420" y="50878"/>
                  </a:cubicBezTo>
                  <a:cubicBezTo>
                    <a:pt x="44578" y="56197"/>
                    <a:pt x="49463" y="61218"/>
                    <a:pt x="56060" y="61218"/>
                  </a:cubicBezTo>
                  <a:lnTo>
                    <a:pt x="56082" y="61218"/>
                  </a:lnTo>
                  <a:cubicBezTo>
                    <a:pt x="61218" y="61218"/>
                    <a:pt x="66833" y="58068"/>
                    <a:pt x="73201" y="51540"/>
                  </a:cubicBezTo>
                  <a:lnTo>
                    <a:pt x="74183" y="50559"/>
                  </a:lnTo>
                  <a:cubicBezTo>
                    <a:pt x="92968" y="31385"/>
                    <a:pt x="105385" y="18717"/>
                    <a:pt x="116318" y="18717"/>
                  </a:cubicBezTo>
                  <a:cubicBezTo>
                    <a:pt x="120838" y="18717"/>
                    <a:pt x="125175" y="20909"/>
                    <a:pt x="129580" y="25405"/>
                  </a:cubicBezTo>
                  <a:cubicBezTo>
                    <a:pt x="135355" y="31271"/>
                    <a:pt x="141312" y="34307"/>
                    <a:pt x="147087" y="34307"/>
                  </a:cubicBezTo>
                  <a:cubicBezTo>
                    <a:pt x="148274" y="34307"/>
                    <a:pt x="149484" y="34170"/>
                    <a:pt x="150648" y="33919"/>
                  </a:cubicBezTo>
                  <a:cubicBezTo>
                    <a:pt x="158294" y="32184"/>
                    <a:pt x="164868" y="24812"/>
                    <a:pt x="168680" y="13673"/>
                  </a:cubicBezTo>
                  <a:cubicBezTo>
                    <a:pt x="171486" y="5480"/>
                    <a:pt x="179476" y="182"/>
                    <a:pt x="189068" y="182"/>
                  </a:cubicBezTo>
                  <a:cubicBezTo>
                    <a:pt x="189150" y="182"/>
                    <a:pt x="189232" y="183"/>
                    <a:pt x="189314" y="183"/>
                  </a:cubicBezTo>
                  <a:cubicBezTo>
                    <a:pt x="200704" y="275"/>
                    <a:pt x="215335" y="7944"/>
                    <a:pt x="222228" y="29171"/>
                  </a:cubicBezTo>
                  <a:lnTo>
                    <a:pt x="222388" y="29126"/>
                  </a:lnTo>
                  <a:cubicBezTo>
                    <a:pt x="219329" y="19745"/>
                    <a:pt x="214353" y="12075"/>
                    <a:pt x="208008" y="6985"/>
                  </a:cubicBezTo>
                  <a:cubicBezTo>
                    <a:pt x="202438" y="2534"/>
                    <a:pt x="195819" y="69"/>
                    <a:pt x="189314" y="1"/>
                  </a:cubicBezTo>
                  <a:cubicBezTo>
                    <a:pt x="189270" y="1"/>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901750" y="521600"/>
              <a:ext cx="5559700" cy="1694225"/>
            </a:xfrm>
            <a:custGeom>
              <a:avLst/>
              <a:gdLst/>
              <a:ahLst/>
              <a:cxnLst/>
              <a:rect l="l" t="t" r="r" b="b"/>
              <a:pathLst>
                <a:path w="222388" h="67769" extrusionOk="0">
                  <a:moveTo>
                    <a:pt x="189108" y="1"/>
                  </a:moveTo>
                  <a:cubicBezTo>
                    <a:pt x="184475" y="1"/>
                    <a:pt x="180115" y="1211"/>
                    <a:pt x="176486" y="3516"/>
                  </a:cubicBezTo>
                  <a:cubicBezTo>
                    <a:pt x="172720" y="5935"/>
                    <a:pt x="169958" y="9428"/>
                    <a:pt x="168520" y="13627"/>
                  </a:cubicBezTo>
                  <a:cubicBezTo>
                    <a:pt x="164708" y="24743"/>
                    <a:pt x="158135" y="32139"/>
                    <a:pt x="150442" y="33851"/>
                  </a:cubicBezTo>
                  <a:cubicBezTo>
                    <a:pt x="149267" y="34115"/>
                    <a:pt x="148080" y="34246"/>
                    <a:pt x="146885" y="34246"/>
                  </a:cubicBezTo>
                  <a:cubicBezTo>
                    <a:pt x="141165" y="34246"/>
                    <a:pt x="135263" y="31236"/>
                    <a:pt x="129580" y="25382"/>
                  </a:cubicBezTo>
                  <a:cubicBezTo>
                    <a:pt x="125152" y="20817"/>
                    <a:pt x="120770" y="18581"/>
                    <a:pt x="116204" y="18581"/>
                  </a:cubicBezTo>
                  <a:lnTo>
                    <a:pt x="116182" y="18581"/>
                  </a:lnTo>
                  <a:cubicBezTo>
                    <a:pt x="111046" y="18581"/>
                    <a:pt x="105499" y="21228"/>
                    <a:pt x="98241" y="27163"/>
                  </a:cubicBezTo>
                  <a:cubicBezTo>
                    <a:pt x="91485" y="32641"/>
                    <a:pt x="83907" y="40402"/>
                    <a:pt x="74297" y="50216"/>
                  </a:cubicBezTo>
                  <a:lnTo>
                    <a:pt x="73087" y="51426"/>
                  </a:lnTo>
                  <a:cubicBezTo>
                    <a:pt x="66765" y="57908"/>
                    <a:pt x="61195" y="61058"/>
                    <a:pt x="56083" y="61058"/>
                  </a:cubicBezTo>
                  <a:lnTo>
                    <a:pt x="56060" y="61058"/>
                  </a:lnTo>
                  <a:cubicBezTo>
                    <a:pt x="49532" y="61036"/>
                    <a:pt x="44693" y="56037"/>
                    <a:pt x="39534" y="50764"/>
                  </a:cubicBezTo>
                  <a:cubicBezTo>
                    <a:pt x="34358" y="45443"/>
                    <a:pt x="29032" y="39972"/>
                    <a:pt x="21818" y="39972"/>
                  </a:cubicBezTo>
                  <a:cubicBezTo>
                    <a:pt x="21079" y="39972"/>
                    <a:pt x="20320" y="40030"/>
                    <a:pt x="19539" y="40150"/>
                  </a:cubicBezTo>
                  <a:cubicBezTo>
                    <a:pt x="14746" y="40881"/>
                    <a:pt x="10752" y="42798"/>
                    <a:pt x="7693" y="45834"/>
                  </a:cubicBezTo>
                  <a:cubicBezTo>
                    <a:pt x="5228" y="48276"/>
                    <a:pt x="3356" y="51403"/>
                    <a:pt x="2124" y="55192"/>
                  </a:cubicBezTo>
                  <a:cubicBezTo>
                    <a:pt x="1" y="61606"/>
                    <a:pt x="480" y="67701"/>
                    <a:pt x="480" y="67769"/>
                  </a:cubicBezTo>
                  <a:lnTo>
                    <a:pt x="640" y="67746"/>
                  </a:lnTo>
                  <a:cubicBezTo>
                    <a:pt x="640" y="67678"/>
                    <a:pt x="183" y="61629"/>
                    <a:pt x="2283" y="55238"/>
                  </a:cubicBezTo>
                  <a:cubicBezTo>
                    <a:pt x="4201" y="49349"/>
                    <a:pt x="8789" y="41976"/>
                    <a:pt x="19562" y="40310"/>
                  </a:cubicBezTo>
                  <a:cubicBezTo>
                    <a:pt x="20325" y="40193"/>
                    <a:pt x="21068" y="40137"/>
                    <a:pt x="21791" y="40137"/>
                  </a:cubicBezTo>
                  <a:cubicBezTo>
                    <a:pt x="28946" y="40137"/>
                    <a:pt x="34259" y="45592"/>
                    <a:pt x="39420" y="50878"/>
                  </a:cubicBezTo>
                  <a:cubicBezTo>
                    <a:pt x="44579" y="56197"/>
                    <a:pt x="49463" y="61195"/>
                    <a:pt x="56060" y="61218"/>
                  </a:cubicBezTo>
                  <a:lnTo>
                    <a:pt x="56083" y="61218"/>
                  </a:lnTo>
                  <a:cubicBezTo>
                    <a:pt x="61241" y="61218"/>
                    <a:pt x="66833" y="58045"/>
                    <a:pt x="73224" y="51540"/>
                  </a:cubicBezTo>
                  <a:lnTo>
                    <a:pt x="74411" y="50331"/>
                  </a:lnTo>
                  <a:cubicBezTo>
                    <a:pt x="93037" y="31317"/>
                    <a:pt x="105340" y="18740"/>
                    <a:pt x="116182" y="18740"/>
                  </a:cubicBezTo>
                  <a:lnTo>
                    <a:pt x="116204" y="18740"/>
                  </a:lnTo>
                  <a:cubicBezTo>
                    <a:pt x="120724" y="18763"/>
                    <a:pt x="125061" y="20977"/>
                    <a:pt x="129466" y="25497"/>
                  </a:cubicBezTo>
                  <a:cubicBezTo>
                    <a:pt x="135169" y="31389"/>
                    <a:pt x="141122" y="34406"/>
                    <a:pt x="146886" y="34406"/>
                  </a:cubicBezTo>
                  <a:cubicBezTo>
                    <a:pt x="148089" y="34406"/>
                    <a:pt x="149283" y="34274"/>
                    <a:pt x="150465" y="34010"/>
                  </a:cubicBezTo>
                  <a:cubicBezTo>
                    <a:pt x="158226" y="32276"/>
                    <a:pt x="164845" y="24858"/>
                    <a:pt x="168680" y="13673"/>
                  </a:cubicBezTo>
                  <a:cubicBezTo>
                    <a:pt x="171487" y="5456"/>
                    <a:pt x="179499" y="161"/>
                    <a:pt x="189131" y="161"/>
                  </a:cubicBezTo>
                  <a:lnTo>
                    <a:pt x="189337" y="161"/>
                  </a:lnTo>
                  <a:cubicBezTo>
                    <a:pt x="200727" y="252"/>
                    <a:pt x="215335" y="7921"/>
                    <a:pt x="222228" y="29171"/>
                  </a:cubicBezTo>
                  <a:lnTo>
                    <a:pt x="222388" y="29126"/>
                  </a:lnTo>
                  <a:cubicBezTo>
                    <a:pt x="219352" y="19722"/>
                    <a:pt x="214376" y="12075"/>
                    <a:pt x="208008" y="6963"/>
                  </a:cubicBezTo>
                  <a:cubicBezTo>
                    <a:pt x="202461" y="2534"/>
                    <a:pt x="195819" y="46"/>
                    <a:pt x="18933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911450" y="586625"/>
              <a:ext cx="5559125" cy="1693700"/>
            </a:xfrm>
            <a:custGeom>
              <a:avLst/>
              <a:gdLst/>
              <a:ahLst/>
              <a:cxnLst/>
              <a:rect l="l" t="t" r="r" b="b"/>
              <a:pathLst>
                <a:path w="222365" h="67748" extrusionOk="0">
                  <a:moveTo>
                    <a:pt x="189056" y="1"/>
                  </a:moveTo>
                  <a:cubicBezTo>
                    <a:pt x="184427" y="1"/>
                    <a:pt x="180072" y="1209"/>
                    <a:pt x="176486" y="3517"/>
                  </a:cubicBezTo>
                  <a:cubicBezTo>
                    <a:pt x="172697" y="5936"/>
                    <a:pt x="169935" y="9429"/>
                    <a:pt x="168497" y="13606"/>
                  </a:cubicBezTo>
                  <a:cubicBezTo>
                    <a:pt x="164685" y="24813"/>
                    <a:pt x="158020" y="32231"/>
                    <a:pt x="150237" y="33966"/>
                  </a:cubicBezTo>
                  <a:cubicBezTo>
                    <a:pt x="149069" y="34224"/>
                    <a:pt x="147892" y="34352"/>
                    <a:pt x="146708" y="34352"/>
                  </a:cubicBezTo>
                  <a:cubicBezTo>
                    <a:pt x="140971" y="34352"/>
                    <a:pt x="135081" y="31344"/>
                    <a:pt x="129443" y="25498"/>
                  </a:cubicBezTo>
                  <a:cubicBezTo>
                    <a:pt x="125015" y="20887"/>
                    <a:pt x="120633" y="18627"/>
                    <a:pt x="116090" y="18627"/>
                  </a:cubicBezTo>
                  <a:lnTo>
                    <a:pt x="116022" y="18627"/>
                  </a:lnTo>
                  <a:cubicBezTo>
                    <a:pt x="110932" y="18627"/>
                    <a:pt x="105454" y="21229"/>
                    <a:pt x="98241" y="27095"/>
                  </a:cubicBezTo>
                  <a:cubicBezTo>
                    <a:pt x="91553" y="32551"/>
                    <a:pt x="84021" y="40243"/>
                    <a:pt x="74503" y="49966"/>
                  </a:cubicBezTo>
                  <a:lnTo>
                    <a:pt x="73087" y="51427"/>
                  </a:lnTo>
                  <a:cubicBezTo>
                    <a:pt x="66742" y="57887"/>
                    <a:pt x="61173" y="61037"/>
                    <a:pt x="56060" y="61037"/>
                  </a:cubicBezTo>
                  <a:lnTo>
                    <a:pt x="56037" y="61037"/>
                  </a:lnTo>
                  <a:cubicBezTo>
                    <a:pt x="49532" y="61037"/>
                    <a:pt x="44670" y="56038"/>
                    <a:pt x="39511" y="50765"/>
                  </a:cubicBezTo>
                  <a:cubicBezTo>
                    <a:pt x="34356" y="45444"/>
                    <a:pt x="29013" y="39973"/>
                    <a:pt x="21796" y="39973"/>
                  </a:cubicBezTo>
                  <a:cubicBezTo>
                    <a:pt x="21056" y="39973"/>
                    <a:pt x="20297" y="40031"/>
                    <a:pt x="19516" y="40152"/>
                  </a:cubicBezTo>
                  <a:cubicBezTo>
                    <a:pt x="14723" y="40882"/>
                    <a:pt x="10729" y="42799"/>
                    <a:pt x="7670" y="45835"/>
                  </a:cubicBezTo>
                  <a:cubicBezTo>
                    <a:pt x="5205" y="48254"/>
                    <a:pt x="3333" y="51404"/>
                    <a:pt x="2101" y="55171"/>
                  </a:cubicBezTo>
                  <a:cubicBezTo>
                    <a:pt x="1" y="61584"/>
                    <a:pt x="457" y="67702"/>
                    <a:pt x="457" y="67747"/>
                  </a:cubicBezTo>
                  <a:lnTo>
                    <a:pt x="617" y="67747"/>
                  </a:lnTo>
                  <a:cubicBezTo>
                    <a:pt x="617" y="67679"/>
                    <a:pt x="161" y="61607"/>
                    <a:pt x="2261" y="55239"/>
                  </a:cubicBezTo>
                  <a:cubicBezTo>
                    <a:pt x="4201" y="49350"/>
                    <a:pt x="8766" y="41978"/>
                    <a:pt x="19539" y="40311"/>
                  </a:cubicBezTo>
                  <a:cubicBezTo>
                    <a:pt x="20316" y="40190"/>
                    <a:pt x="21072" y="40132"/>
                    <a:pt x="21807" y="40132"/>
                  </a:cubicBezTo>
                  <a:cubicBezTo>
                    <a:pt x="28963" y="40132"/>
                    <a:pt x="34264" y="45581"/>
                    <a:pt x="39397" y="50879"/>
                  </a:cubicBezTo>
                  <a:cubicBezTo>
                    <a:pt x="44579" y="56175"/>
                    <a:pt x="49463" y="61196"/>
                    <a:pt x="56037" y="61196"/>
                  </a:cubicBezTo>
                  <a:lnTo>
                    <a:pt x="56060" y="61196"/>
                  </a:lnTo>
                  <a:cubicBezTo>
                    <a:pt x="61218" y="61196"/>
                    <a:pt x="66833" y="58047"/>
                    <a:pt x="73202" y="51541"/>
                  </a:cubicBezTo>
                  <a:lnTo>
                    <a:pt x="74617" y="50081"/>
                  </a:lnTo>
                  <a:cubicBezTo>
                    <a:pt x="93060" y="31250"/>
                    <a:pt x="105271" y="18787"/>
                    <a:pt x="116022" y="18787"/>
                  </a:cubicBezTo>
                  <a:lnTo>
                    <a:pt x="116090" y="18787"/>
                  </a:lnTo>
                  <a:cubicBezTo>
                    <a:pt x="120587" y="18810"/>
                    <a:pt x="124924" y="21047"/>
                    <a:pt x="129329" y="25612"/>
                  </a:cubicBezTo>
                  <a:cubicBezTo>
                    <a:pt x="134990" y="31478"/>
                    <a:pt x="140924" y="34514"/>
                    <a:pt x="146699" y="34514"/>
                  </a:cubicBezTo>
                  <a:cubicBezTo>
                    <a:pt x="147886" y="34514"/>
                    <a:pt x="149096" y="34377"/>
                    <a:pt x="150260" y="34126"/>
                  </a:cubicBezTo>
                  <a:cubicBezTo>
                    <a:pt x="158112" y="32391"/>
                    <a:pt x="164822" y="24927"/>
                    <a:pt x="168657" y="13674"/>
                  </a:cubicBezTo>
                  <a:cubicBezTo>
                    <a:pt x="171487" y="5434"/>
                    <a:pt x="179476" y="162"/>
                    <a:pt x="189109" y="162"/>
                  </a:cubicBezTo>
                  <a:lnTo>
                    <a:pt x="189314" y="162"/>
                  </a:lnTo>
                  <a:cubicBezTo>
                    <a:pt x="200704" y="253"/>
                    <a:pt x="215335" y="7922"/>
                    <a:pt x="222228" y="29173"/>
                  </a:cubicBezTo>
                  <a:lnTo>
                    <a:pt x="222365" y="29104"/>
                  </a:lnTo>
                  <a:cubicBezTo>
                    <a:pt x="219329" y="19723"/>
                    <a:pt x="214353" y="12054"/>
                    <a:pt x="207985" y="6964"/>
                  </a:cubicBezTo>
                  <a:cubicBezTo>
                    <a:pt x="202439" y="2513"/>
                    <a:pt x="195796" y="48"/>
                    <a:pt x="189314" y="2"/>
                  </a:cubicBezTo>
                  <a:cubicBezTo>
                    <a:pt x="189228" y="1"/>
                    <a:pt x="189142" y="1"/>
                    <a:pt x="189056"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920600" y="651125"/>
              <a:ext cx="5559700" cy="1694250"/>
            </a:xfrm>
            <a:custGeom>
              <a:avLst/>
              <a:gdLst/>
              <a:ahLst/>
              <a:cxnLst/>
              <a:rect l="l" t="t" r="r" b="b"/>
              <a:pathLst>
                <a:path w="222388" h="67770" extrusionOk="0">
                  <a:moveTo>
                    <a:pt x="189182" y="1"/>
                  </a:moveTo>
                  <a:cubicBezTo>
                    <a:pt x="184506" y="1"/>
                    <a:pt x="180126" y="1210"/>
                    <a:pt x="176485" y="3539"/>
                  </a:cubicBezTo>
                  <a:cubicBezTo>
                    <a:pt x="172696" y="5936"/>
                    <a:pt x="169934" y="9428"/>
                    <a:pt x="168519" y="13628"/>
                  </a:cubicBezTo>
                  <a:cubicBezTo>
                    <a:pt x="164662" y="24903"/>
                    <a:pt x="157928" y="32345"/>
                    <a:pt x="150031" y="34079"/>
                  </a:cubicBezTo>
                  <a:cubicBezTo>
                    <a:pt x="148863" y="34337"/>
                    <a:pt x="147685" y="34465"/>
                    <a:pt x="146502" y="34465"/>
                  </a:cubicBezTo>
                  <a:cubicBezTo>
                    <a:pt x="140772" y="34465"/>
                    <a:pt x="134909" y="31461"/>
                    <a:pt x="129328" y="25634"/>
                  </a:cubicBezTo>
                  <a:cubicBezTo>
                    <a:pt x="124900" y="20978"/>
                    <a:pt x="120518" y="18695"/>
                    <a:pt x="115975" y="18672"/>
                  </a:cubicBezTo>
                  <a:lnTo>
                    <a:pt x="115884" y="18672"/>
                  </a:lnTo>
                  <a:cubicBezTo>
                    <a:pt x="110840" y="18672"/>
                    <a:pt x="105430" y="21274"/>
                    <a:pt x="98286" y="27072"/>
                  </a:cubicBezTo>
                  <a:cubicBezTo>
                    <a:pt x="91644" y="32481"/>
                    <a:pt x="84180" y="40105"/>
                    <a:pt x="74707" y="49760"/>
                  </a:cubicBezTo>
                  <a:lnTo>
                    <a:pt x="73087" y="51426"/>
                  </a:lnTo>
                  <a:cubicBezTo>
                    <a:pt x="66741" y="57909"/>
                    <a:pt x="61172" y="61059"/>
                    <a:pt x="56059" y="61059"/>
                  </a:cubicBezTo>
                  <a:cubicBezTo>
                    <a:pt x="49531" y="61036"/>
                    <a:pt x="44669" y="56060"/>
                    <a:pt x="39533" y="50765"/>
                  </a:cubicBezTo>
                  <a:cubicBezTo>
                    <a:pt x="34356" y="45463"/>
                    <a:pt x="29009" y="39973"/>
                    <a:pt x="21805" y="39973"/>
                  </a:cubicBezTo>
                  <a:cubicBezTo>
                    <a:pt x="21070" y="39973"/>
                    <a:pt x="20315" y="40030"/>
                    <a:pt x="19539" y="40151"/>
                  </a:cubicBezTo>
                  <a:cubicBezTo>
                    <a:pt x="14722" y="40904"/>
                    <a:pt x="10751" y="42821"/>
                    <a:pt x="7669" y="45857"/>
                  </a:cubicBezTo>
                  <a:cubicBezTo>
                    <a:pt x="5227" y="48277"/>
                    <a:pt x="3355" y="51426"/>
                    <a:pt x="2100" y="55193"/>
                  </a:cubicBezTo>
                  <a:cubicBezTo>
                    <a:pt x="0" y="61607"/>
                    <a:pt x="457" y="67701"/>
                    <a:pt x="457" y="67769"/>
                  </a:cubicBezTo>
                  <a:lnTo>
                    <a:pt x="639" y="67747"/>
                  </a:lnTo>
                  <a:cubicBezTo>
                    <a:pt x="639" y="67701"/>
                    <a:pt x="160" y="61629"/>
                    <a:pt x="2260" y="55238"/>
                  </a:cubicBezTo>
                  <a:cubicBezTo>
                    <a:pt x="4200" y="49349"/>
                    <a:pt x="8765" y="42000"/>
                    <a:pt x="19561" y="40311"/>
                  </a:cubicBezTo>
                  <a:cubicBezTo>
                    <a:pt x="20324" y="40193"/>
                    <a:pt x="21067" y="40137"/>
                    <a:pt x="21790" y="40137"/>
                  </a:cubicBezTo>
                  <a:cubicBezTo>
                    <a:pt x="28946" y="40137"/>
                    <a:pt x="34258" y="45593"/>
                    <a:pt x="39419" y="50879"/>
                  </a:cubicBezTo>
                  <a:cubicBezTo>
                    <a:pt x="44578" y="56197"/>
                    <a:pt x="49463" y="61218"/>
                    <a:pt x="56059" y="61218"/>
                  </a:cubicBezTo>
                  <a:cubicBezTo>
                    <a:pt x="61218" y="61218"/>
                    <a:pt x="66833" y="58046"/>
                    <a:pt x="73201" y="51541"/>
                  </a:cubicBezTo>
                  <a:lnTo>
                    <a:pt x="74844" y="49874"/>
                  </a:lnTo>
                  <a:cubicBezTo>
                    <a:pt x="93127" y="31203"/>
                    <a:pt x="105225" y="18832"/>
                    <a:pt x="115884" y="18832"/>
                  </a:cubicBezTo>
                  <a:lnTo>
                    <a:pt x="115975" y="18832"/>
                  </a:lnTo>
                  <a:cubicBezTo>
                    <a:pt x="120472" y="18878"/>
                    <a:pt x="124809" y="21137"/>
                    <a:pt x="129214" y="25748"/>
                  </a:cubicBezTo>
                  <a:cubicBezTo>
                    <a:pt x="134806" y="31614"/>
                    <a:pt x="140741" y="34650"/>
                    <a:pt x="146516" y="34650"/>
                  </a:cubicBezTo>
                  <a:cubicBezTo>
                    <a:pt x="147703" y="34650"/>
                    <a:pt x="148890" y="34513"/>
                    <a:pt x="150076" y="34262"/>
                  </a:cubicBezTo>
                  <a:cubicBezTo>
                    <a:pt x="158020" y="32504"/>
                    <a:pt x="164799" y="25018"/>
                    <a:pt x="168679" y="13673"/>
                  </a:cubicBezTo>
                  <a:cubicBezTo>
                    <a:pt x="171487" y="5456"/>
                    <a:pt x="179498" y="184"/>
                    <a:pt x="189108" y="184"/>
                  </a:cubicBezTo>
                  <a:lnTo>
                    <a:pt x="189313" y="184"/>
                  </a:lnTo>
                  <a:cubicBezTo>
                    <a:pt x="200703" y="275"/>
                    <a:pt x="215334" y="7921"/>
                    <a:pt x="222227" y="29172"/>
                  </a:cubicBezTo>
                  <a:lnTo>
                    <a:pt x="222387" y="29126"/>
                  </a:lnTo>
                  <a:cubicBezTo>
                    <a:pt x="219328" y="19722"/>
                    <a:pt x="214353" y="12076"/>
                    <a:pt x="207984" y="6986"/>
                  </a:cubicBezTo>
                  <a:cubicBezTo>
                    <a:pt x="202438" y="2535"/>
                    <a:pt x="195818" y="70"/>
                    <a:pt x="189313" y="1"/>
                  </a:cubicBezTo>
                  <a:cubicBezTo>
                    <a:pt x="189269"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929725" y="716150"/>
              <a:ext cx="5559700" cy="1694275"/>
            </a:xfrm>
            <a:custGeom>
              <a:avLst/>
              <a:gdLst/>
              <a:ahLst/>
              <a:cxnLst/>
              <a:rect l="l" t="t" r="r" b="b"/>
              <a:pathLst>
                <a:path w="222388" h="67771" extrusionOk="0">
                  <a:moveTo>
                    <a:pt x="189061" y="1"/>
                  </a:moveTo>
                  <a:cubicBezTo>
                    <a:pt x="184452" y="1"/>
                    <a:pt x="180095" y="1231"/>
                    <a:pt x="176486" y="3517"/>
                  </a:cubicBezTo>
                  <a:cubicBezTo>
                    <a:pt x="172697" y="5937"/>
                    <a:pt x="169958" y="9429"/>
                    <a:pt x="168520" y="13629"/>
                  </a:cubicBezTo>
                  <a:cubicBezTo>
                    <a:pt x="164639" y="24950"/>
                    <a:pt x="157837" y="32460"/>
                    <a:pt x="149848" y="34194"/>
                  </a:cubicBezTo>
                  <a:cubicBezTo>
                    <a:pt x="148688" y="34446"/>
                    <a:pt x="147520" y="34571"/>
                    <a:pt x="146348" y="34571"/>
                  </a:cubicBezTo>
                  <a:cubicBezTo>
                    <a:pt x="140601" y="34571"/>
                    <a:pt x="134750" y="31569"/>
                    <a:pt x="129214" y="25749"/>
                  </a:cubicBezTo>
                  <a:cubicBezTo>
                    <a:pt x="124786" y="21047"/>
                    <a:pt x="120427" y="18742"/>
                    <a:pt x="115884" y="18719"/>
                  </a:cubicBezTo>
                  <a:lnTo>
                    <a:pt x="115747" y="18719"/>
                  </a:lnTo>
                  <a:cubicBezTo>
                    <a:pt x="110771" y="18719"/>
                    <a:pt x="105385" y="21275"/>
                    <a:pt x="98332" y="27027"/>
                  </a:cubicBezTo>
                  <a:cubicBezTo>
                    <a:pt x="91735" y="32368"/>
                    <a:pt x="84317" y="39946"/>
                    <a:pt x="74936" y="49533"/>
                  </a:cubicBezTo>
                  <a:lnTo>
                    <a:pt x="73087" y="51428"/>
                  </a:lnTo>
                  <a:cubicBezTo>
                    <a:pt x="66741" y="57910"/>
                    <a:pt x="61172" y="61037"/>
                    <a:pt x="56082" y="61037"/>
                  </a:cubicBezTo>
                  <a:lnTo>
                    <a:pt x="56059" y="61037"/>
                  </a:lnTo>
                  <a:cubicBezTo>
                    <a:pt x="49531" y="61037"/>
                    <a:pt x="44669" y="56038"/>
                    <a:pt x="39534" y="50766"/>
                  </a:cubicBezTo>
                  <a:cubicBezTo>
                    <a:pt x="34358" y="45445"/>
                    <a:pt x="29031" y="39974"/>
                    <a:pt x="21817" y="39974"/>
                  </a:cubicBezTo>
                  <a:cubicBezTo>
                    <a:pt x="21078" y="39974"/>
                    <a:pt x="20319" y="40031"/>
                    <a:pt x="19539" y="40152"/>
                  </a:cubicBezTo>
                  <a:cubicBezTo>
                    <a:pt x="14745" y="40882"/>
                    <a:pt x="10751" y="42800"/>
                    <a:pt x="7670" y="45835"/>
                  </a:cubicBezTo>
                  <a:cubicBezTo>
                    <a:pt x="5227" y="48278"/>
                    <a:pt x="3356" y="51405"/>
                    <a:pt x="2123" y="55194"/>
                  </a:cubicBezTo>
                  <a:cubicBezTo>
                    <a:pt x="0" y="61608"/>
                    <a:pt x="480" y="67702"/>
                    <a:pt x="480" y="67770"/>
                  </a:cubicBezTo>
                  <a:lnTo>
                    <a:pt x="639" y="67748"/>
                  </a:lnTo>
                  <a:cubicBezTo>
                    <a:pt x="639" y="67679"/>
                    <a:pt x="183" y="61608"/>
                    <a:pt x="2283" y="55239"/>
                  </a:cubicBezTo>
                  <a:cubicBezTo>
                    <a:pt x="4200" y="49350"/>
                    <a:pt x="8788" y="41978"/>
                    <a:pt x="19562" y="40312"/>
                  </a:cubicBezTo>
                  <a:cubicBezTo>
                    <a:pt x="20325" y="40194"/>
                    <a:pt x="21067" y="40138"/>
                    <a:pt x="21791" y="40138"/>
                  </a:cubicBezTo>
                  <a:cubicBezTo>
                    <a:pt x="28946" y="40138"/>
                    <a:pt x="34258" y="45594"/>
                    <a:pt x="39420" y="50880"/>
                  </a:cubicBezTo>
                  <a:cubicBezTo>
                    <a:pt x="44578" y="56198"/>
                    <a:pt x="49463" y="61197"/>
                    <a:pt x="56059" y="61220"/>
                  </a:cubicBezTo>
                  <a:lnTo>
                    <a:pt x="56082" y="61220"/>
                  </a:lnTo>
                  <a:cubicBezTo>
                    <a:pt x="61218" y="61220"/>
                    <a:pt x="66833" y="58047"/>
                    <a:pt x="73201" y="51542"/>
                  </a:cubicBezTo>
                  <a:lnTo>
                    <a:pt x="75050" y="49647"/>
                  </a:lnTo>
                  <a:cubicBezTo>
                    <a:pt x="93196" y="31136"/>
                    <a:pt x="105202" y="18879"/>
                    <a:pt x="115747" y="18879"/>
                  </a:cubicBezTo>
                  <a:lnTo>
                    <a:pt x="115862" y="18879"/>
                  </a:lnTo>
                  <a:cubicBezTo>
                    <a:pt x="120358" y="18924"/>
                    <a:pt x="124695" y="21207"/>
                    <a:pt x="129100" y="25863"/>
                  </a:cubicBezTo>
                  <a:cubicBezTo>
                    <a:pt x="134647" y="31729"/>
                    <a:pt x="140559" y="34742"/>
                    <a:pt x="146333" y="34742"/>
                  </a:cubicBezTo>
                  <a:cubicBezTo>
                    <a:pt x="147520" y="34742"/>
                    <a:pt x="148707" y="34605"/>
                    <a:pt x="149894" y="34354"/>
                  </a:cubicBezTo>
                  <a:cubicBezTo>
                    <a:pt x="153843" y="33510"/>
                    <a:pt x="157655" y="31136"/>
                    <a:pt x="160919" y="27529"/>
                  </a:cubicBezTo>
                  <a:cubicBezTo>
                    <a:pt x="164114" y="23969"/>
                    <a:pt x="166785" y="19175"/>
                    <a:pt x="168679" y="13675"/>
                  </a:cubicBezTo>
                  <a:cubicBezTo>
                    <a:pt x="171487" y="5457"/>
                    <a:pt x="179498" y="162"/>
                    <a:pt x="189108" y="162"/>
                  </a:cubicBezTo>
                  <a:lnTo>
                    <a:pt x="189313" y="162"/>
                  </a:lnTo>
                  <a:cubicBezTo>
                    <a:pt x="200703" y="253"/>
                    <a:pt x="215334" y="7923"/>
                    <a:pt x="222227" y="29173"/>
                  </a:cubicBezTo>
                  <a:lnTo>
                    <a:pt x="222387" y="29127"/>
                  </a:lnTo>
                  <a:cubicBezTo>
                    <a:pt x="219329" y="19723"/>
                    <a:pt x="214353" y="12077"/>
                    <a:pt x="208007" y="6964"/>
                  </a:cubicBezTo>
                  <a:cubicBezTo>
                    <a:pt x="202438" y="2536"/>
                    <a:pt x="195819" y="48"/>
                    <a:pt x="189313" y="2"/>
                  </a:cubicBezTo>
                  <a:cubicBezTo>
                    <a:pt x="189229" y="1"/>
                    <a:pt x="189145" y="1"/>
                    <a:pt x="189061"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938850" y="781250"/>
              <a:ext cx="5559700" cy="1693650"/>
            </a:xfrm>
            <a:custGeom>
              <a:avLst/>
              <a:gdLst/>
              <a:ahLst/>
              <a:cxnLst/>
              <a:rect l="l" t="t" r="r" b="b"/>
              <a:pathLst>
                <a:path w="222388" h="67746" extrusionOk="0">
                  <a:moveTo>
                    <a:pt x="189131" y="0"/>
                  </a:moveTo>
                  <a:cubicBezTo>
                    <a:pt x="184475" y="0"/>
                    <a:pt x="180115" y="1210"/>
                    <a:pt x="176486" y="3515"/>
                  </a:cubicBezTo>
                  <a:cubicBezTo>
                    <a:pt x="172720" y="5935"/>
                    <a:pt x="169958" y="9427"/>
                    <a:pt x="168520" y="13604"/>
                  </a:cubicBezTo>
                  <a:cubicBezTo>
                    <a:pt x="164685" y="24857"/>
                    <a:pt x="157632" y="32595"/>
                    <a:pt x="149666" y="34307"/>
                  </a:cubicBezTo>
                  <a:cubicBezTo>
                    <a:pt x="148502" y="34558"/>
                    <a:pt x="147332" y="34683"/>
                    <a:pt x="146159" y="34683"/>
                  </a:cubicBezTo>
                  <a:cubicBezTo>
                    <a:pt x="140406" y="34683"/>
                    <a:pt x="134580" y="31678"/>
                    <a:pt x="129100" y="25838"/>
                  </a:cubicBezTo>
                  <a:cubicBezTo>
                    <a:pt x="124672" y="21114"/>
                    <a:pt x="120313" y="18785"/>
                    <a:pt x="115770" y="18740"/>
                  </a:cubicBezTo>
                  <a:cubicBezTo>
                    <a:pt x="115726" y="18739"/>
                    <a:pt x="115682" y="18739"/>
                    <a:pt x="115638" y="18739"/>
                  </a:cubicBezTo>
                  <a:cubicBezTo>
                    <a:pt x="110700" y="18739"/>
                    <a:pt x="105368" y="21278"/>
                    <a:pt x="98355" y="26957"/>
                  </a:cubicBezTo>
                  <a:cubicBezTo>
                    <a:pt x="91827" y="32275"/>
                    <a:pt x="84477" y="39808"/>
                    <a:pt x="75141" y="49326"/>
                  </a:cubicBezTo>
                  <a:lnTo>
                    <a:pt x="73087" y="51403"/>
                  </a:lnTo>
                  <a:cubicBezTo>
                    <a:pt x="66764" y="57885"/>
                    <a:pt x="61195" y="61035"/>
                    <a:pt x="56082" y="61035"/>
                  </a:cubicBezTo>
                  <a:lnTo>
                    <a:pt x="56059" y="61035"/>
                  </a:lnTo>
                  <a:cubicBezTo>
                    <a:pt x="49531" y="61035"/>
                    <a:pt x="44692" y="56036"/>
                    <a:pt x="39534" y="50764"/>
                  </a:cubicBezTo>
                  <a:cubicBezTo>
                    <a:pt x="34356" y="45441"/>
                    <a:pt x="29028" y="39949"/>
                    <a:pt x="21811" y="39949"/>
                  </a:cubicBezTo>
                  <a:cubicBezTo>
                    <a:pt x="21074" y="39949"/>
                    <a:pt x="20317" y="40007"/>
                    <a:pt x="19539" y="40127"/>
                  </a:cubicBezTo>
                  <a:cubicBezTo>
                    <a:pt x="14746" y="40880"/>
                    <a:pt x="10751" y="42798"/>
                    <a:pt x="7693" y="45833"/>
                  </a:cubicBezTo>
                  <a:cubicBezTo>
                    <a:pt x="5227" y="48253"/>
                    <a:pt x="3356" y="51403"/>
                    <a:pt x="2123" y="55169"/>
                  </a:cubicBezTo>
                  <a:cubicBezTo>
                    <a:pt x="0" y="61583"/>
                    <a:pt x="480" y="67700"/>
                    <a:pt x="480" y="67746"/>
                  </a:cubicBezTo>
                  <a:lnTo>
                    <a:pt x="640" y="67746"/>
                  </a:lnTo>
                  <a:cubicBezTo>
                    <a:pt x="640" y="67677"/>
                    <a:pt x="183" y="61606"/>
                    <a:pt x="2283" y="55215"/>
                  </a:cubicBezTo>
                  <a:cubicBezTo>
                    <a:pt x="4223" y="49349"/>
                    <a:pt x="8788" y="41976"/>
                    <a:pt x="19562" y="40310"/>
                  </a:cubicBezTo>
                  <a:cubicBezTo>
                    <a:pt x="20336" y="40188"/>
                    <a:pt x="21090" y="40131"/>
                    <a:pt x="21824" y="40131"/>
                  </a:cubicBezTo>
                  <a:cubicBezTo>
                    <a:pt x="28963" y="40131"/>
                    <a:pt x="34266" y="45579"/>
                    <a:pt x="39420" y="50878"/>
                  </a:cubicBezTo>
                  <a:cubicBezTo>
                    <a:pt x="44578" y="56173"/>
                    <a:pt x="49463" y="61195"/>
                    <a:pt x="56059" y="61195"/>
                  </a:cubicBezTo>
                  <a:lnTo>
                    <a:pt x="56082" y="61195"/>
                  </a:lnTo>
                  <a:cubicBezTo>
                    <a:pt x="61241" y="61195"/>
                    <a:pt x="66833" y="58045"/>
                    <a:pt x="73224" y="51540"/>
                  </a:cubicBezTo>
                  <a:lnTo>
                    <a:pt x="75278" y="49440"/>
                  </a:lnTo>
                  <a:cubicBezTo>
                    <a:pt x="93242" y="31065"/>
                    <a:pt x="105157" y="18900"/>
                    <a:pt x="115633" y="18900"/>
                  </a:cubicBezTo>
                  <a:lnTo>
                    <a:pt x="115770" y="18900"/>
                  </a:lnTo>
                  <a:cubicBezTo>
                    <a:pt x="120244" y="18968"/>
                    <a:pt x="124581" y="21273"/>
                    <a:pt x="128986" y="25953"/>
                  </a:cubicBezTo>
                  <a:cubicBezTo>
                    <a:pt x="134486" y="31831"/>
                    <a:pt x="140363" y="34842"/>
                    <a:pt x="146173" y="34842"/>
                  </a:cubicBezTo>
                  <a:cubicBezTo>
                    <a:pt x="147357" y="34842"/>
                    <a:pt x="148538" y="34717"/>
                    <a:pt x="149712" y="34466"/>
                  </a:cubicBezTo>
                  <a:cubicBezTo>
                    <a:pt x="153706" y="33599"/>
                    <a:pt x="157541" y="31225"/>
                    <a:pt x="160850" y="27573"/>
                  </a:cubicBezTo>
                  <a:cubicBezTo>
                    <a:pt x="164092" y="23990"/>
                    <a:pt x="166785" y="19196"/>
                    <a:pt x="168679" y="13673"/>
                  </a:cubicBezTo>
                  <a:cubicBezTo>
                    <a:pt x="171487" y="5433"/>
                    <a:pt x="179499" y="160"/>
                    <a:pt x="189131" y="160"/>
                  </a:cubicBezTo>
                  <a:lnTo>
                    <a:pt x="189336" y="160"/>
                  </a:lnTo>
                  <a:cubicBezTo>
                    <a:pt x="200726" y="251"/>
                    <a:pt x="215334" y="7921"/>
                    <a:pt x="222228" y="29148"/>
                  </a:cubicBezTo>
                  <a:lnTo>
                    <a:pt x="222387" y="29102"/>
                  </a:lnTo>
                  <a:cubicBezTo>
                    <a:pt x="219352" y="19721"/>
                    <a:pt x="214376" y="12052"/>
                    <a:pt x="208007" y="6962"/>
                  </a:cubicBezTo>
                  <a:cubicBezTo>
                    <a:pt x="202461" y="2511"/>
                    <a:pt x="195819" y="46"/>
                    <a:pt x="189336"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948550" y="845725"/>
              <a:ext cx="5559125" cy="1694225"/>
            </a:xfrm>
            <a:custGeom>
              <a:avLst/>
              <a:gdLst/>
              <a:ahLst/>
              <a:cxnLst/>
              <a:rect l="l" t="t" r="r" b="b"/>
              <a:pathLst>
                <a:path w="222365" h="67769" extrusionOk="0">
                  <a:moveTo>
                    <a:pt x="189182" y="0"/>
                  </a:moveTo>
                  <a:cubicBezTo>
                    <a:pt x="184506" y="0"/>
                    <a:pt x="180104" y="1209"/>
                    <a:pt x="176486" y="3538"/>
                  </a:cubicBezTo>
                  <a:cubicBezTo>
                    <a:pt x="172697" y="5935"/>
                    <a:pt x="169935" y="9427"/>
                    <a:pt x="168497" y="13627"/>
                  </a:cubicBezTo>
                  <a:cubicBezTo>
                    <a:pt x="164639" y="24926"/>
                    <a:pt x="157518" y="32709"/>
                    <a:pt x="149461" y="34444"/>
                  </a:cubicBezTo>
                  <a:cubicBezTo>
                    <a:pt x="148305" y="34689"/>
                    <a:pt x="147145" y="34810"/>
                    <a:pt x="145982" y="34810"/>
                  </a:cubicBezTo>
                  <a:cubicBezTo>
                    <a:pt x="140211" y="34810"/>
                    <a:pt x="134397" y="31808"/>
                    <a:pt x="128963" y="25976"/>
                  </a:cubicBezTo>
                  <a:cubicBezTo>
                    <a:pt x="124467" y="21137"/>
                    <a:pt x="120244" y="18854"/>
                    <a:pt x="115634" y="18809"/>
                  </a:cubicBezTo>
                  <a:cubicBezTo>
                    <a:pt x="115568" y="18808"/>
                    <a:pt x="115503" y="18807"/>
                    <a:pt x="115437" y="18807"/>
                  </a:cubicBezTo>
                  <a:cubicBezTo>
                    <a:pt x="110562" y="18807"/>
                    <a:pt x="105292" y="21326"/>
                    <a:pt x="98378" y="26934"/>
                  </a:cubicBezTo>
                  <a:cubicBezTo>
                    <a:pt x="91895" y="32207"/>
                    <a:pt x="84591" y="39671"/>
                    <a:pt x="75347" y="49121"/>
                  </a:cubicBezTo>
                  <a:lnTo>
                    <a:pt x="73087" y="51426"/>
                  </a:lnTo>
                  <a:cubicBezTo>
                    <a:pt x="66742" y="57908"/>
                    <a:pt x="61172" y="61058"/>
                    <a:pt x="56059" y="61058"/>
                  </a:cubicBezTo>
                  <a:lnTo>
                    <a:pt x="56037" y="61058"/>
                  </a:lnTo>
                  <a:cubicBezTo>
                    <a:pt x="49531" y="61035"/>
                    <a:pt x="44670" y="56059"/>
                    <a:pt x="39511" y="50764"/>
                  </a:cubicBezTo>
                  <a:cubicBezTo>
                    <a:pt x="34356" y="45443"/>
                    <a:pt x="29013" y="39972"/>
                    <a:pt x="21795" y="39972"/>
                  </a:cubicBezTo>
                  <a:cubicBezTo>
                    <a:pt x="21056" y="39972"/>
                    <a:pt x="20297" y="40029"/>
                    <a:pt x="19516" y="40150"/>
                  </a:cubicBezTo>
                  <a:cubicBezTo>
                    <a:pt x="14723" y="40903"/>
                    <a:pt x="10728" y="42821"/>
                    <a:pt x="7670" y="45856"/>
                  </a:cubicBezTo>
                  <a:cubicBezTo>
                    <a:pt x="5205" y="48276"/>
                    <a:pt x="3333" y="51426"/>
                    <a:pt x="2100" y="55192"/>
                  </a:cubicBezTo>
                  <a:cubicBezTo>
                    <a:pt x="1" y="61606"/>
                    <a:pt x="457" y="67700"/>
                    <a:pt x="457" y="67769"/>
                  </a:cubicBezTo>
                  <a:lnTo>
                    <a:pt x="640" y="67746"/>
                  </a:lnTo>
                  <a:cubicBezTo>
                    <a:pt x="617" y="67700"/>
                    <a:pt x="160" y="61629"/>
                    <a:pt x="2260" y="55238"/>
                  </a:cubicBezTo>
                  <a:cubicBezTo>
                    <a:pt x="4200" y="49349"/>
                    <a:pt x="8765" y="41999"/>
                    <a:pt x="19539" y="40310"/>
                  </a:cubicBezTo>
                  <a:cubicBezTo>
                    <a:pt x="20304" y="40193"/>
                    <a:pt x="21048" y="40137"/>
                    <a:pt x="21774" y="40137"/>
                  </a:cubicBezTo>
                  <a:cubicBezTo>
                    <a:pt x="28946" y="40137"/>
                    <a:pt x="34256" y="45592"/>
                    <a:pt x="39397" y="50878"/>
                  </a:cubicBezTo>
                  <a:cubicBezTo>
                    <a:pt x="44578" y="56196"/>
                    <a:pt x="49463" y="61218"/>
                    <a:pt x="56037" y="61218"/>
                  </a:cubicBezTo>
                  <a:lnTo>
                    <a:pt x="56059" y="61218"/>
                  </a:lnTo>
                  <a:cubicBezTo>
                    <a:pt x="61218" y="61218"/>
                    <a:pt x="66833" y="58045"/>
                    <a:pt x="73201" y="51540"/>
                  </a:cubicBezTo>
                  <a:lnTo>
                    <a:pt x="75461" y="49235"/>
                  </a:lnTo>
                  <a:cubicBezTo>
                    <a:pt x="93278" y="31031"/>
                    <a:pt x="105070" y="18967"/>
                    <a:pt x="115458" y="18967"/>
                  </a:cubicBezTo>
                  <a:cubicBezTo>
                    <a:pt x="115517" y="18967"/>
                    <a:pt x="115575" y="18968"/>
                    <a:pt x="115634" y="18968"/>
                  </a:cubicBezTo>
                  <a:cubicBezTo>
                    <a:pt x="120176" y="19037"/>
                    <a:pt x="124376" y="21297"/>
                    <a:pt x="128849" y="26090"/>
                  </a:cubicBezTo>
                  <a:cubicBezTo>
                    <a:pt x="134296" y="31954"/>
                    <a:pt x="140153" y="34978"/>
                    <a:pt x="145961" y="34978"/>
                  </a:cubicBezTo>
                  <a:cubicBezTo>
                    <a:pt x="147138" y="34978"/>
                    <a:pt x="148314" y="34854"/>
                    <a:pt x="149483" y="34604"/>
                  </a:cubicBezTo>
                  <a:cubicBezTo>
                    <a:pt x="157609" y="32869"/>
                    <a:pt x="164776" y="25040"/>
                    <a:pt x="168657" y="13673"/>
                  </a:cubicBezTo>
                  <a:cubicBezTo>
                    <a:pt x="171487" y="5456"/>
                    <a:pt x="179476" y="183"/>
                    <a:pt x="189108" y="183"/>
                  </a:cubicBezTo>
                  <a:lnTo>
                    <a:pt x="189314" y="183"/>
                  </a:lnTo>
                  <a:cubicBezTo>
                    <a:pt x="200703" y="252"/>
                    <a:pt x="215334" y="7921"/>
                    <a:pt x="222228" y="29171"/>
                  </a:cubicBezTo>
                  <a:lnTo>
                    <a:pt x="222365" y="29126"/>
                  </a:lnTo>
                  <a:cubicBezTo>
                    <a:pt x="219329" y="19722"/>
                    <a:pt x="214353" y="12075"/>
                    <a:pt x="207985" y="6985"/>
                  </a:cubicBezTo>
                  <a:cubicBezTo>
                    <a:pt x="202438" y="2534"/>
                    <a:pt x="195796" y="69"/>
                    <a:pt x="189314" y="1"/>
                  </a:cubicBezTo>
                  <a:cubicBezTo>
                    <a:pt x="189270" y="0"/>
                    <a:pt x="189226" y="0"/>
                    <a:pt x="189182"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957675" y="910750"/>
              <a:ext cx="5559700" cy="1693675"/>
            </a:xfrm>
            <a:custGeom>
              <a:avLst/>
              <a:gdLst/>
              <a:ahLst/>
              <a:cxnLst/>
              <a:rect l="l" t="t" r="r" b="b"/>
              <a:pathLst>
                <a:path w="222388" h="67747" extrusionOk="0">
                  <a:moveTo>
                    <a:pt x="189061" y="0"/>
                  </a:moveTo>
                  <a:cubicBezTo>
                    <a:pt x="184431" y="0"/>
                    <a:pt x="180095" y="1230"/>
                    <a:pt x="176486" y="3517"/>
                  </a:cubicBezTo>
                  <a:cubicBezTo>
                    <a:pt x="172697" y="5936"/>
                    <a:pt x="169958" y="9428"/>
                    <a:pt x="168520" y="13628"/>
                  </a:cubicBezTo>
                  <a:cubicBezTo>
                    <a:pt x="164617" y="24995"/>
                    <a:pt x="157427" y="32824"/>
                    <a:pt x="149278" y="34536"/>
                  </a:cubicBezTo>
                  <a:cubicBezTo>
                    <a:pt x="148118" y="34781"/>
                    <a:pt x="146955" y="34903"/>
                    <a:pt x="145791" y="34903"/>
                  </a:cubicBezTo>
                  <a:cubicBezTo>
                    <a:pt x="140013" y="34903"/>
                    <a:pt x="134226" y="31904"/>
                    <a:pt x="128850" y="26091"/>
                  </a:cubicBezTo>
                  <a:cubicBezTo>
                    <a:pt x="124353" y="21206"/>
                    <a:pt x="120130" y="18901"/>
                    <a:pt x="115542" y="18832"/>
                  </a:cubicBezTo>
                  <a:cubicBezTo>
                    <a:pt x="115477" y="18832"/>
                    <a:pt x="115411" y="18831"/>
                    <a:pt x="115345" y="18831"/>
                  </a:cubicBezTo>
                  <a:cubicBezTo>
                    <a:pt x="110494" y="18831"/>
                    <a:pt x="105269" y="21327"/>
                    <a:pt x="98401" y="26890"/>
                  </a:cubicBezTo>
                  <a:cubicBezTo>
                    <a:pt x="91987" y="32117"/>
                    <a:pt x="84728" y="39535"/>
                    <a:pt x="75552" y="48893"/>
                  </a:cubicBezTo>
                  <a:cubicBezTo>
                    <a:pt x="74731" y="49738"/>
                    <a:pt x="73932" y="50560"/>
                    <a:pt x="73087" y="51427"/>
                  </a:cubicBezTo>
                  <a:cubicBezTo>
                    <a:pt x="66742" y="57886"/>
                    <a:pt x="61173" y="61036"/>
                    <a:pt x="56060" y="61036"/>
                  </a:cubicBezTo>
                  <a:cubicBezTo>
                    <a:pt x="49532" y="61036"/>
                    <a:pt x="44670" y="56038"/>
                    <a:pt x="39534" y="50765"/>
                  </a:cubicBezTo>
                  <a:cubicBezTo>
                    <a:pt x="34358" y="45444"/>
                    <a:pt x="29013" y="39973"/>
                    <a:pt x="21813" y="39973"/>
                  </a:cubicBezTo>
                  <a:cubicBezTo>
                    <a:pt x="21075" y="39973"/>
                    <a:pt x="20318" y="40030"/>
                    <a:pt x="19539" y="40151"/>
                  </a:cubicBezTo>
                  <a:cubicBezTo>
                    <a:pt x="14723" y="40882"/>
                    <a:pt x="10751" y="42799"/>
                    <a:pt x="7670" y="45835"/>
                  </a:cubicBezTo>
                  <a:cubicBezTo>
                    <a:pt x="5228" y="48254"/>
                    <a:pt x="3356" y="51404"/>
                    <a:pt x="2101" y="55170"/>
                  </a:cubicBezTo>
                  <a:cubicBezTo>
                    <a:pt x="1" y="61607"/>
                    <a:pt x="457" y="67701"/>
                    <a:pt x="457" y="67747"/>
                  </a:cubicBezTo>
                  <a:lnTo>
                    <a:pt x="640" y="67747"/>
                  </a:lnTo>
                  <a:cubicBezTo>
                    <a:pt x="640" y="67679"/>
                    <a:pt x="160" y="61607"/>
                    <a:pt x="2260" y="55239"/>
                  </a:cubicBezTo>
                  <a:cubicBezTo>
                    <a:pt x="4201" y="49350"/>
                    <a:pt x="8766" y="41977"/>
                    <a:pt x="19562" y="40311"/>
                  </a:cubicBezTo>
                  <a:cubicBezTo>
                    <a:pt x="20334" y="40190"/>
                    <a:pt x="21086" y="40133"/>
                    <a:pt x="21818" y="40133"/>
                  </a:cubicBezTo>
                  <a:cubicBezTo>
                    <a:pt x="28960" y="40133"/>
                    <a:pt x="34265" y="45600"/>
                    <a:pt x="39420" y="50879"/>
                  </a:cubicBezTo>
                  <a:cubicBezTo>
                    <a:pt x="44579" y="56175"/>
                    <a:pt x="49463" y="61196"/>
                    <a:pt x="56060" y="61219"/>
                  </a:cubicBezTo>
                  <a:cubicBezTo>
                    <a:pt x="61218" y="61219"/>
                    <a:pt x="66833" y="58046"/>
                    <a:pt x="73201" y="51541"/>
                  </a:cubicBezTo>
                  <a:cubicBezTo>
                    <a:pt x="74046" y="50674"/>
                    <a:pt x="74868" y="49852"/>
                    <a:pt x="75667" y="49030"/>
                  </a:cubicBezTo>
                  <a:cubicBezTo>
                    <a:pt x="93347" y="30964"/>
                    <a:pt x="105070" y="18991"/>
                    <a:pt x="115367" y="18991"/>
                  </a:cubicBezTo>
                  <a:cubicBezTo>
                    <a:pt x="115426" y="18991"/>
                    <a:pt x="115484" y="18991"/>
                    <a:pt x="115542" y="18992"/>
                  </a:cubicBezTo>
                  <a:cubicBezTo>
                    <a:pt x="120062" y="19061"/>
                    <a:pt x="124262" y="21366"/>
                    <a:pt x="128735" y="26205"/>
                  </a:cubicBezTo>
                  <a:cubicBezTo>
                    <a:pt x="134125" y="32050"/>
                    <a:pt x="139956" y="35070"/>
                    <a:pt x="145769" y="35070"/>
                  </a:cubicBezTo>
                  <a:cubicBezTo>
                    <a:pt x="146949" y="35070"/>
                    <a:pt x="148127" y="34946"/>
                    <a:pt x="149301" y="34696"/>
                  </a:cubicBezTo>
                  <a:cubicBezTo>
                    <a:pt x="157518" y="32961"/>
                    <a:pt x="164754" y="25109"/>
                    <a:pt x="168680" y="13674"/>
                  </a:cubicBezTo>
                  <a:cubicBezTo>
                    <a:pt x="171492" y="5441"/>
                    <a:pt x="179510" y="161"/>
                    <a:pt x="189128" y="161"/>
                  </a:cubicBezTo>
                  <a:cubicBezTo>
                    <a:pt x="189190" y="161"/>
                    <a:pt x="189252" y="161"/>
                    <a:pt x="189314" y="161"/>
                  </a:cubicBezTo>
                  <a:cubicBezTo>
                    <a:pt x="200704" y="253"/>
                    <a:pt x="215335" y="7922"/>
                    <a:pt x="222228" y="29172"/>
                  </a:cubicBezTo>
                  <a:lnTo>
                    <a:pt x="222388" y="29104"/>
                  </a:lnTo>
                  <a:cubicBezTo>
                    <a:pt x="219329" y="19723"/>
                    <a:pt x="214353" y="12053"/>
                    <a:pt x="207985" y="6963"/>
                  </a:cubicBezTo>
                  <a:cubicBezTo>
                    <a:pt x="202438" y="2535"/>
                    <a:pt x="195819" y="47"/>
                    <a:pt x="189314" y="2"/>
                  </a:cubicBezTo>
                  <a:cubicBezTo>
                    <a:pt x="189229" y="1"/>
                    <a:pt x="189145" y="0"/>
                    <a:pt x="189061"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966800" y="975250"/>
              <a:ext cx="5559700" cy="1694250"/>
            </a:xfrm>
            <a:custGeom>
              <a:avLst/>
              <a:gdLst/>
              <a:ahLst/>
              <a:cxnLst/>
              <a:rect l="l" t="t" r="r" b="b"/>
              <a:pathLst>
                <a:path w="222388" h="67770" extrusionOk="0">
                  <a:moveTo>
                    <a:pt x="189109" y="1"/>
                  </a:moveTo>
                  <a:cubicBezTo>
                    <a:pt x="184475" y="1"/>
                    <a:pt x="180093" y="1233"/>
                    <a:pt x="176486" y="3539"/>
                  </a:cubicBezTo>
                  <a:cubicBezTo>
                    <a:pt x="172697" y="5958"/>
                    <a:pt x="169958" y="9451"/>
                    <a:pt x="168520" y="13628"/>
                  </a:cubicBezTo>
                  <a:cubicBezTo>
                    <a:pt x="164594" y="25086"/>
                    <a:pt x="157336" y="32938"/>
                    <a:pt x="149073" y="34672"/>
                  </a:cubicBezTo>
                  <a:cubicBezTo>
                    <a:pt x="147925" y="34911"/>
                    <a:pt x="146775" y="35030"/>
                    <a:pt x="145624" y="35030"/>
                  </a:cubicBezTo>
                  <a:cubicBezTo>
                    <a:pt x="139841" y="35030"/>
                    <a:pt x="134066" y="32034"/>
                    <a:pt x="128736" y="26227"/>
                  </a:cubicBezTo>
                  <a:cubicBezTo>
                    <a:pt x="124239" y="21297"/>
                    <a:pt x="120016" y="18969"/>
                    <a:pt x="115428" y="18900"/>
                  </a:cubicBezTo>
                  <a:cubicBezTo>
                    <a:pt x="115342" y="18899"/>
                    <a:pt x="115255" y="18898"/>
                    <a:pt x="115168" y="18898"/>
                  </a:cubicBezTo>
                  <a:cubicBezTo>
                    <a:pt x="110380" y="18898"/>
                    <a:pt x="105217" y="21374"/>
                    <a:pt x="98446" y="26866"/>
                  </a:cubicBezTo>
                  <a:cubicBezTo>
                    <a:pt x="92055" y="32048"/>
                    <a:pt x="84865" y="39397"/>
                    <a:pt x="75758" y="48710"/>
                  </a:cubicBezTo>
                  <a:cubicBezTo>
                    <a:pt x="74891" y="49600"/>
                    <a:pt x="74001" y="50513"/>
                    <a:pt x="73088" y="51426"/>
                  </a:cubicBezTo>
                  <a:cubicBezTo>
                    <a:pt x="66742" y="57909"/>
                    <a:pt x="61173" y="61058"/>
                    <a:pt x="56083" y="61058"/>
                  </a:cubicBezTo>
                  <a:lnTo>
                    <a:pt x="56060" y="61058"/>
                  </a:lnTo>
                  <a:cubicBezTo>
                    <a:pt x="49532" y="61036"/>
                    <a:pt x="44670" y="56060"/>
                    <a:pt x="39534" y="50764"/>
                  </a:cubicBezTo>
                  <a:cubicBezTo>
                    <a:pt x="34357" y="45462"/>
                    <a:pt x="29029" y="39973"/>
                    <a:pt x="21812" y="39973"/>
                  </a:cubicBezTo>
                  <a:cubicBezTo>
                    <a:pt x="21074" y="39973"/>
                    <a:pt x="20318" y="40030"/>
                    <a:pt x="19539" y="40151"/>
                  </a:cubicBezTo>
                  <a:cubicBezTo>
                    <a:pt x="14746" y="40904"/>
                    <a:pt x="10752" y="42821"/>
                    <a:pt x="7670" y="45857"/>
                  </a:cubicBezTo>
                  <a:cubicBezTo>
                    <a:pt x="5228" y="48276"/>
                    <a:pt x="3356" y="51426"/>
                    <a:pt x="2124" y="55192"/>
                  </a:cubicBezTo>
                  <a:cubicBezTo>
                    <a:pt x="1" y="61606"/>
                    <a:pt x="480" y="67701"/>
                    <a:pt x="480" y="67769"/>
                  </a:cubicBezTo>
                  <a:lnTo>
                    <a:pt x="640" y="67746"/>
                  </a:lnTo>
                  <a:cubicBezTo>
                    <a:pt x="640" y="67701"/>
                    <a:pt x="184" y="61629"/>
                    <a:pt x="2283" y="55238"/>
                  </a:cubicBezTo>
                  <a:cubicBezTo>
                    <a:pt x="4201" y="49349"/>
                    <a:pt x="8789" y="41999"/>
                    <a:pt x="19562" y="40333"/>
                  </a:cubicBezTo>
                  <a:cubicBezTo>
                    <a:pt x="20337" y="40212"/>
                    <a:pt x="21090" y="40154"/>
                    <a:pt x="21824" y="40154"/>
                  </a:cubicBezTo>
                  <a:cubicBezTo>
                    <a:pt x="28963" y="40154"/>
                    <a:pt x="34267" y="45603"/>
                    <a:pt x="39420" y="50901"/>
                  </a:cubicBezTo>
                  <a:cubicBezTo>
                    <a:pt x="44579" y="56197"/>
                    <a:pt x="49463" y="61218"/>
                    <a:pt x="56060" y="61218"/>
                  </a:cubicBezTo>
                  <a:lnTo>
                    <a:pt x="56083" y="61218"/>
                  </a:lnTo>
                  <a:cubicBezTo>
                    <a:pt x="61218" y="61218"/>
                    <a:pt x="66833" y="58068"/>
                    <a:pt x="73202" y="51540"/>
                  </a:cubicBezTo>
                  <a:cubicBezTo>
                    <a:pt x="74115" y="50627"/>
                    <a:pt x="75005" y="49714"/>
                    <a:pt x="75872" y="48824"/>
                  </a:cubicBezTo>
                  <a:cubicBezTo>
                    <a:pt x="84980" y="39534"/>
                    <a:pt x="92170" y="32162"/>
                    <a:pt x="98538" y="27003"/>
                  </a:cubicBezTo>
                  <a:cubicBezTo>
                    <a:pt x="105286" y="21533"/>
                    <a:pt x="110426" y="19058"/>
                    <a:pt x="115171" y="19058"/>
                  </a:cubicBezTo>
                  <a:cubicBezTo>
                    <a:pt x="115257" y="19058"/>
                    <a:pt x="115343" y="19058"/>
                    <a:pt x="115428" y="19060"/>
                  </a:cubicBezTo>
                  <a:cubicBezTo>
                    <a:pt x="119948" y="19128"/>
                    <a:pt x="124148" y="21457"/>
                    <a:pt x="128599" y="26341"/>
                  </a:cubicBezTo>
                  <a:cubicBezTo>
                    <a:pt x="133961" y="32179"/>
                    <a:pt x="139783" y="35197"/>
                    <a:pt x="145616" y="35197"/>
                  </a:cubicBezTo>
                  <a:cubicBezTo>
                    <a:pt x="146784" y="35197"/>
                    <a:pt x="147953" y="35076"/>
                    <a:pt x="149119" y="34832"/>
                  </a:cubicBezTo>
                  <a:cubicBezTo>
                    <a:pt x="157427" y="33098"/>
                    <a:pt x="164731" y="25200"/>
                    <a:pt x="168680" y="13696"/>
                  </a:cubicBezTo>
                  <a:cubicBezTo>
                    <a:pt x="171492" y="5463"/>
                    <a:pt x="179510" y="183"/>
                    <a:pt x="189128" y="183"/>
                  </a:cubicBezTo>
                  <a:cubicBezTo>
                    <a:pt x="189190" y="183"/>
                    <a:pt x="189252" y="183"/>
                    <a:pt x="189314" y="183"/>
                  </a:cubicBezTo>
                  <a:cubicBezTo>
                    <a:pt x="200704" y="275"/>
                    <a:pt x="215335" y="7944"/>
                    <a:pt x="222228" y="29172"/>
                  </a:cubicBezTo>
                  <a:lnTo>
                    <a:pt x="222388" y="29126"/>
                  </a:lnTo>
                  <a:cubicBezTo>
                    <a:pt x="219329" y="19745"/>
                    <a:pt x="214376" y="12075"/>
                    <a:pt x="208008" y="6985"/>
                  </a:cubicBezTo>
                  <a:cubicBezTo>
                    <a:pt x="202439" y="2534"/>
                    <a:pt x="195819" y="69"/>
                    <a:pt x="189314" y="24"/>
                  </a:cubicBezTo>
                  <a:cubicBezTo>
                    <a:pt x="189246" y="1"/>
                    <a:pt x="189177" y="1"/>
                    <a:pt x="189109"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975950" y="1040275"/>
              <a:ext cx="5559700" cy="1694275"/>
            </a:xfrm>
            <a:custGeom>
              <a:avLst/>
              <a:gdLst/>
              <a:ahLst/>
              <a:cxnLst/>
              <a:rect l="l" t="t" r="r" b="b"/>
              <a:pathLst>
                <a:path w="222388" h="67771" extrusionOk="0">
                  <a:moveTo>
                    <a:pt x="189082" y="1"/>
                  </a:moveTo>
                  <a:cubicBezTo>
                    <a:pt x="184430" y="1"/>
                    <a:pt x="180095" y="1231"/>
                    <a:pt x="176485" y="3540"/>
                  </a:cubicBezTo>
                  <a:cubicBezTo>
                    <a:pt x="172719" y="5937"/>
                    <a:pt x="169957" y="9429"/>
                    <a:pt x="168519" y="13629"/>
                  </a:cubicBezTo>
                  <a:cubicBezTo>
                    <a:pt x="164593" y="25155"/>
                    <a:pt x="157244" y="33053"/>
                    <a:pt x="148890" y="34788"/>
                  </a:cubicBezTo>
                  <a:cubicBezTo>
                    <a:pt x="147739" y="35026"/>
                    <a:pt x="146586" y="35145"/>
                    <a:pt x="145435" y="35145"/>
                  </a:cubicBezTo>
                  <a:cubicBezTo>
                    <a:pt x="139645" y="35145"/>
                    <a:pt x="133895" y="32146"/>
                    <a:pt x="128621" y="26319"/>
                  </a:cubicBezTo>
                  <a:cubicBezTo>
                    <a:pt x="124124" y="21366"/>
                    <a:pt x="119901" y="19015"/>
                    <a:pt x="115336" y="18924"/>
                  </a:cubicBezTo>
                  <a:cubicBezTo>
                    <a:pt x="115249" y="18922"/>
                    <a:pt x="115162" y="18922"/>
                    <a:pt x="115075" y="18922"/>
                  </a:cubicBezTo>
                  <a:cubicBezTo>
                    <a:pt x="110310" y="18922"/>
                    <a:pt x="105171" y="21375"/>
                    <a:pt x="98468" y="26822"/>
                  </a:cubicBezTo>
                  <a:cubicBezTo>
                    <a:pt x="92146" y="31957"/>
                    <a:pt x="85002" y="39261"/>
                    <a:pt x="75963" y="48506"/>
                  </a:cubicBezTo>
                  <a:cubicBezTo>
                    <a:pt x="75027" y="49464"/>
                    <a:pt x="74068" y="50423"/>
                    <a:pt x="73087" y="51427"/>
                  </a:cubicBezTo>
                  <a:cubicBezTo>
                    <a:pt x="66764" y="57910"/>
                    <a:pt x="61195" y="61060"/>
                    <a:pt x="56082" y="61060"/>
                  </a:cubicBezTo>
                  <a:lnTo>
                    <a:pt x="56059" y="61060"/>
                  </a:lnTo>
                  <a:cubicBezTo>
                    <a:pt x="49531" y="61037"/>
                    <a:pt x="44692" y="56061"/>
                    <a:pt x="39534" y="50765"/>
                  </a:cubicBezTo>
                  <a:cubicBezTo>
                    <a:pt x="34358" y="45444"/>
                    <a:pt x="29031" y="39973"/>
                    <a:pt x="21817" y="39973"/>
                  </a:cubicBezTo>
                  <a:cubicBezTo>
                    <a:pt x="21078" y="39973"/>
                    <a:pt x="20319" y="40031"/>
                    <a:pt x="19539" y="40152"/>
                  </a:cubicBezTo>
                  <a:cubicBezTo>
                    <a:pt x="14745" y="40905"/>
                    <a:pt x="10751" y="42799"/>
                    <a:pt x="7692" y="45835"/>
                  </a:cubicBezTo>
                  <a:cubicBezTo>
                    <a:pt x="5227" y="48277"/>
                    <a:pt x="3355" y="51404"/>
                    <a:pt x="2123" y="55193"/>
                  </a:cubicBezTo>
                  <a:cubicBezTo>
                    <a:pt x="0" y="61607"/>
                    <a:pt x="479" y="67702"/>
                    <a:pt x="479" y="67770"/>
                  </a:cubicBezTo>
                  <a:lnTo>
                    <a:pt x="639" y="67747"/>
                  </a:lnTo>
                  <a:cubicBezTo>
                    <a:pt x="639" y="67679"/>
                    <a:pt x="183" y="61630"/>
                    <a:pt x="2283" y="55239"/>
                  </a:cubicBezTo>
                  <a:cubicBezTo>
                    <a:pt x="4200" y="49350"/>
                    <a:pt x="8788" y="41978"/>
                    <a:pt x="19561" y="40311"/>
                  </a:cubicBezTo>
                  <a:cubicBezTo>
                    <a:pt x="20324" y="40194"/>
                    <a:pt x="21067" y="40138"/>
                    <a:pt x="21790" y="40138"/>
                  </a:cubicBezTo>
                  <a:cubicBezTo>
                    <a:pt x="28946" y="40138"/>
                    <a:pt x="34258" y="45594"/>
                    <a:pt x="39419" y="50879"/>
                  </a:cubicBezTo>
                  <a:cubicBezTo>
                    <a:pt x="44578" y="56198"/>
                    <a:pt x="49463" y="61196"/>
                    <a:pt x="56059" y="61219"/>
                  </a:cubicBezTo>
                  <a:lnTo>
                    <a:pt x="56082" y="61219"/>
                  </a:lnTo>
                  <a:cubicBezTo>
                    <a:pt x="61240" y="61219"/>
                    <a:pt x="66833" y="58047"/>
                    <a:pt x="73224" y="51541"/>
                  </a:cubicBezTo>
                  <a:cubicBezTo>
                    <a:pt x="74182" y="50560"/>
                    <a:pt x="75141" y="49578"/>
                    <a:pt x="76077" y="48620"/>
                  </a:cubicBezTo>
                  <a:cubicBezTo>
                    <a:pt x="85116" y="39376"/>
                    <a:pt x="92260" y="32094"/>
                    <a:pt x="98583" y="26959"/>
                  </a:cubicBezTo>
                  <a:cubicBezTo>
                    <a:pt x="105261" y="21535"/>
                    <a:pt x="110355" y="19104"/>
                    <a:pt x="115075" y="19104"/>
                  </a:cubicBezTo>
                  <a:cubicBezTo>
                    <a:pt x="115162" y="19104"/>
                    <a:pt x="115249" y="19105"/>
                    <a:pt x="115336" y="19107"/>
                  </a:cubicBezTo>
                  <a:cubicBezTo>
                    <a:pt x="119856" y="19175"/>
                    <a:pt x="124033" y="21503"/>
                    <a:pt x="128484" y="26434"/>
                  </a:cubicBezTo>
                  <a:cubicBezTo>
                    <a:pt x="133802" y="32300"/>
                    <a:pt x="139600" y="35313"/>
                    <a:pt x="145443" y="35313"/>
                  </a:cubicBezTo>
                  <a:cubicBezTo>
                    <a:pt x="146607" y="35313"/>
                    <a:pt x="147748" y="35176"/>
                    <a:pt x="148912" y="34947"/>
                  </a:cubicBezTo>
                  <a:cubicBezTo>
                    <a:pt x="157335" y="33213"/>
                    <a:pt x="164730" y="25247"/>
                    <a:pt x="168679" y="13674"/>
                  </a:cubicBezTo>
                  <a:cubicBezTo>
                    <a:pt x="171491" y="5442"/>
                    <a:pt x="179509" y="161"/>
                    <a:pt x="189150" y="161"/>
                  </a:cubicBezTo>
                  <a:cubicBezTo>
                    <a:pt x="189212" y="161"/>
                    <a:pt x="189274" y="161"/>
                    <a:pt x="189336" y="162"/>
                  </a:cubicBezTo>
                  <a:cubicBezTo>
                    <a:pt x="200726" y="253"/>
                    <a:pt x="215334" y="7922"/>
                    <a:pt x="222227" y="29173"/>
                  </a:cubicBezTo>
                  <a:lnTo>
                    <a:pt x="222387" y="29127"/>
                  </a:lnTo>
                  <a:cubicBezTo>
                    <a:pt x="219351" y="19723"/>
                    <a:pt x="214375" y="12077"/>
                    <a:pt x="208007" y="6964"/>
                  </a:cubicBezTo>
                  <a:cubicBezTo>
                    <a:pt x="202461" y="2536"/>
                    <a:pt x="195818" y="48"/>
                    <a:pt x="189336" y="2"/>
                  </a:cubicBezTo>
                  <a:cubicBezTo>
                    <a:pt x="189251" y="1"/>
                    <a:pt x="189166" y="1"/>
                    <a:pt x="1890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985650" y="1105375"/>
              <a:ext cx="5559125" cy="1693650"/>
            </a:xfrm>
            <a:custGeom>
              <a:avLst/>
              <a:gdLst/>
              <a:ahLst/>
              <a:cxnLst/>
              <a:rect l="l" t="t" r="r" b="b"/>
              <a:pathLst>
                <a:path w="222365" h="67746" extrusionOk="0">
                  <a:moveTo>
                    <a:pt x="189108" y="0"/>
                  </a:moveTo>
                  <a:cubicBezTo>
                    <a:pt x="184451" y="0"/>
                    <a:pt x="180092" y="1210"/>
                    <a:pt x="176485" y="3515"/>
                  </a:cubicBezTo>
                  <a:cubicBezTo>
                    <a:pt x="172696" y="5935"/>
                    <a:pt x="169935" y="9427"/>
                    <a:pt x="168497" y="13604"/>
                  </a:cubicBezTo>
                  <a:cubicBezTo>
                    <a:pt x="164548" y="25199"/>
                    <a:pt x="157130" y="33165"/>
                    <a:pt x="148661" y="34900"/>
                  </a:cubicBezTo>
                  <a:cubicBezTo>
                    <a:pt x="147523" y="35132"/>
                    <a:pt x="146383" y="35248"/>
                    <a:pt x="145246" y="35248"/>
                  </a:cubicBezTo>
                  <a:cubicBezTo>
                    <a:pt x="139450" y="35248"/>
                    <a:pt x="133712" y="32251"/>
                    <a:pt x="128484" y="26432"/>
                  </a:cubicBezTo>
                  <a:cubicBezTo>
                    <a:pt x="123987" y="21433"/>
                    <a:pt x="119765" y="19059"/>
                    <a:pt x="115199" y="18968"/>
                  </a:cubicBezTo>
                  <a:cubicBezTo>
                    <a:pt x="115092" y="18965"/>
                    <a:pt x="114984" y="18964"/>
                    <a:pt x="114876" y="18964"/>
                  </a:cubicBezTo>
                  <a:cubicBezTo>
                    <a:pt x="110174" y="18964"/>
                    <a:pt x="105095" y="21397"/>
                    <a:pt x="98469" y="26774"/>
                  </a:cubicBezTo>
                  <a:cubicBezTo>
                    <a:pt x="92192" y="31864"/>
                    <a:pt x="85116" y="39123"/>
                    <a:pt x="76145" y="48298"/>
                  </a:cubicBezTo>
                  <a:cubicBezTo>
                    <a:pt x="75141" y="49303"/>
                    <a:pt x="74114" y="50353"/>
                    <a:pt x="73087" y="51425"/>
                  </a:cubicBezTo>
                  <a:cubicBezTo>
                    <a:pt x="66741" y="57885"/>
                    <a:pt x="61172" y="61035"/>
                    <a:pt x="56059" y="61035"/>
                  </a:cubicBezTo>
                  <a:lnTo>
                    <a:pt x="56036" y="61035"/>
                  </a:lnTo>
                  <a:cubicBezTo>
                    <a:pt x="49531" y="61035"/>
                    <a:pt x="44669" y="56036"/>
                    <a:pt x="39534" y="50763"/>
                  </a:cubicBezTo>
                  <a:cubicBezTo>
                    <a:pt x="34358" y="45442"/>
                    <a:pt x="29013" y="39971"/>
                    <a:pt x="21795" y="39971"/>
                  </a:cubicBezTo>
                  <a:cubicBezTo>
                    <a:pt x="21056" y="39971"/>
                    <a:pt x="20296" y="40029"/>
                    <a:pt x="19516" y="40150"/>
                  </a:cubicBezTo>
                  <a:cubicBezTo>
                    <a:pt x="14722" y="40880"/>
                    <a:pt x="10728" y="42797"/>
                    <a:pt x="7669" y="45833"/>
                  </a:cubicBezTo>
                  <a:cubicBezTo>
                    <a:pt x="5204" y="48253"/>
                    <a:pt x="3333" y="51403"/>
                    <a:pt x="2100" y="55169"/>
                  </a:cubicBezTo>
                  <a:cubicBezTo>
                    <a:pt x="0" y="61583"/>
                    <a:pt x="457" y="67700"/>
                    <a:pt x="457" y="67745"/>
                  </a:cubicBezTo>
                  <a:lnTo>
                    <a:pt x="639" y="67745"/>
                  </a:lnTo>
                  <a:cubicBezTo>
                    <a:pt x="616" y="67677"/>
                    <a:pt x="160" y="61605"/>
                    <a:pt x="2260" y="55214"/>
                  </a:cubicBezTo>
                  <a:cubicBezTo>
                    <a:pt x="4200" y="49348"/>
                    <a:pt x="8765" y="41976"/>
                    <a:pt x="19539" y="40309"/>
                  </a:cubicBezTo>
                  <a:cubicBezTo>
                    <a:pt x="20315" y="40188"/>
                    <a:pt x="21071" y="40131"/>
                    <a:pt x="21807" y="40131"/>
                  </a:cubicBezTo>
                  <a:cubicBezTo>
                    <a:pt x="28962" y="40131"/>
                    <a:pt x="34264" y="45579"/>
                    <a:pt x="39397" y="50878"/>
                  </a:cubicBezTo>
                  <a:cubicBezTo>
                    <a:pt x="44578" y="56173"/>
                    <a:pt x="49463" y="61195"/>
                    <a:pt x="56036" y="61195"/>
                  </a:cubicBezTo>
                  <a:lnTo>
                    <a:pt x="56059" y="61195"/>
                  </a:lnTo>
                  <a:cubicBezTo>
                    <a:pt x="61218" y="61195"/>
                    <a:pt x="66833" y="58045"/>
                    <a:pt x="73201" y="51539"/>
                  </a:cubicBezTo>
                  <a:cubicBezTo>
                    <a:pt x="74228" y="50467"/>
                    <a:pt x="75255" y="49440"/>
                    <a:pt x="76259" y="48412"/>
                  </a:cubicBezTo>
                  <a:cubicBezTo>
                    <a:pt x="85230" y="39237"/>
                    <a:pt x="92306" y="32001"/>
                    <a:pt x="98583" y="26911"/>
                  </a:cubicBezTo>
                  <a:cubicBezTo>
                    <a:pt x="105193" y="21533"/>
                    <a:pt x="110263" y="19125"/>
                    <a:pt x="114938" y="19125"/>
                  </a:cubicBezTo>
                  <a:cubicBezTo>
                    <a:pt x="115025" y="19125"/>
                    <a:pt x="115113" y="19126"/>
                    <a:pt x="115199" y="19128"/>
                  </a:cubicBezTo>
                  <a:cubicBezTo>
                    <a:pt x="119719" y="19219"/>
                    <a:pt x="123896" y="21570"/>
                    <a:pt x="128347" y="26546"/>
                  </a:cubicBezTo>
                  <a:cubicBezTo>
                    <a:pt x="133619" y="32389"/>
                    <a:pt x="139394" y="35402"/>
                    <a:pt x="145238" y="35402"/>
                  </a:cubicBezTo>
                  <a:cubicBezTo>
                    <a:pt x="146402" y="35402"/>
                    <a:pt x="147543" y="35288"/>
                    <a:pt x="148707" y="35060"/>
                  </a:cubicBezTo>
                  <a:cubicBezTo>
                    <a:pt x="152884" y="34192"/>
                    <a:pt x="156970" y="31750"/>
                    <a:pt x="160462" y="27961"/>
                  </a:cubicBezTo>
                  <a:cubicBezTo>
                    <a:pt x="163909" y="24240"/>
                    <a:pt x="166739" y="19287"/>
                    <a:pt x="168656" y="13672"/>
                  </a:cubicBezTo>
                  <a:cubicBezTo>
                    <a:pt x="171487" y="5455"/>
                    <a:pt x="179476" y="160"/>
                    <a:pt x="189108" y="160"/>
                  </a:cubicBezTo>
                  <a:lnTo>
                    <a:pt x="189313" y="160"/>
                  </a:lnTo>
                  <a:cubicBezTo>
                    <a:pt x="200703" y="251"/>
                    <a:pt x="215334" y="7920"/>
                    <a:pt x="222227" y="29171"/>
                  </a:cubicBezTo>
                  <a:lnTo>
                    <a:pt x="222364" y="29102"/>
                  </a:lnTo>
                  <a:cubicBezTo>
                    <a:pt x="219329" y="19721"/>
                    <a:pt x="214353" y="12052"/>
                    <a:pt x="207984" y="6962"/>
                  </a:cubicBezTo>
                  <a:cubicBezTo>
                    <a:pt x="202438" y="2511"/>
                    <a:pt x="195796" y="46"/>
                    <a:pt x="18931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94775" y="1169825"/>
              <a:ext cx="5559700" cy="1694250"/>
            </a:xfrm>
            <a:custGeom>
              <a:avLst/>
              <a:gdLst/>
              <a:ahLst/>
              <a:cxnLst/>
              <a:rect l="l" t="t" r="r" b="b"/>
              <a:pathLst>
                <a:path w="222388" h="67770" extrusionOk="0">
                  <a:moveTo>
                    <a:pt x="189182" y="1"/>
                  </a:moveTo>
                  <a:cubicBezTo>
                    <a:pt x="184507" y="1"/>
                    <a:pt x="180126" y="1210"/>
                    <a:pt x="176486" y="3539"/>
                  </a:cubicBezTo>
                  <a:cubicBezTo>
                    <a:pt x="172697" y="5936"/>
                    <a:pt x="169958" y="9428"/>
                    <a:pt x="168520" y="13628"/>
                  </a:cubicBezTo>
                  <a:cubicBezTo>
                    <a:pt x="164594" y="25109"/>
                    <a:pt x="156902" y="33326"/>
                    <a:pt x="148479" y="35015"/>
                  </a:cubicBezTo>
                  <a:cubicBezTo>
                    <a:pt x="147336" y="35248"/>
                    <a:pt x="146193" y="35363"/>
                    <a:pt x="145054" y="35363"/>
                  </a:cubicBezTo>
                  <a:cubicBezTo>
                    <a:pt x="139253" y="35363"/>
                    <a:pt x="133540" y="32370"/>
                    <a:pt x="128370" y="26570"/>
                  </a:cubicBezTo>
                  <a:cubicBezTo>
                    <a:pt x="123873" y="21526"/>
                    <a:pt x="119651" y="19129"/>
                    <a:pt x="115108" y="19015"/>
                  </a:cubicBezTo>
                  <a:cubicBezTo>
                    <a:pt x="115020" y="19013"/>
                    <a:pt x="114932" y="19012"/>
                    <a:pt x="114844" y="19012"/>
                  </a:cubicBezTo>
                  <a:cubicBezTo>
                    <a:pt x="110148" y="19012"/>
                    <a:pt x="105101" y="21398"/>
                    <a:pt x="98492" y="26753"/>
                  </a:cubicBezTo>
                  <a:cubicBezTo>
                    <a:pt x="92260" y="31820"/>
                    <a:pt x="85230" y="39010"/>
                    <a:pt x="76328" y="48117"/>
                  </a:cubicBezTo>
                  <a:cubicBezTo>
                    <a:pt x="75278" y="49190"/>
                    <a:pt x="74183" y="50308"/>
                    <a:pt x="73087" y="51427"/>
                  </a:cubicBezTo>
                  <a:cubicBezTo>
                    <a:pt x="66742" y="57909"/>
                    <a:pt x="61172" y="61059"/>
                    <a:pt x="56059" y="61059"/>
                  </a:cubicBezTo>
                  <a:cubicBezTo>
                    <a:pt x="49531" y="61036"/>
                    <a:pt x="44669" y="56060"/>
                    <a:pt x="39534" y="50765"/>
                  </a:cubicBezTo>
                  <a:cubicBezTo>
                    <a:pt x="34356" y="45463"/>
                    <a:pt x="29010" y="39973"/>
                    <a:pt x="21806" y="39973"/>
                  </a:cubicBezTo>
                  <a:cubicBezTo>
                    <a:pt x="21070" y="39973"/>
                    <a:pt x="20315" y="40030"/>
                    <a:pt x="19539" y="40151"/>
                  </a:cubicBezTo>
                  <a:cubicBezTo>
                    <a:pt x="14723" y="40904"/>
                    <a:pt x="10751" y="42821"/>
                    <a:pt x="7670" y="45857"/>
                  </a:cubicBezTo>
                  <a:cubicBezTo>
                    <a:pt x="5227" y="48277"/>
                    <a:pt x="3356" y="51427"/>
                    <a:pt x="2100" y="55193"/>
                  </a:cubicBezTo>
                  <a:cubicBezTo>
                    <a:pt x="0" y="61607"/>
                    <a:pt x="457" y="67701"/>
                    <a:pt x="480" y="67769"/>
                  </a:cubicBezTo>
                  <a:lnTo>
                    <a:pt x="639" y="67747"/>
                  </a:lnTo>
                  <a:cubicBezTo>
                    <a:pt x="639" y="67701"/>
                    <a:pt x="160" y="61629"/>
                    <a:pt x="2260" y="55238"/>
                  </a:cubicBezTo>
                  <a:cubicBezTo>
                    <a:pt x="4200" y="49350"/>
                    <a:pt x="8765" y="42000"/>
                    <a:pt x="19562" y="40311"/>
                  </a:cubicBezTo>
                  <a:cubicBezTo>
                    <a:pt x="20325" y="40193"/>
                    <a:pt x="21067" y="40138"/>
                    <a:pt x="21791" y="40138"/>
                  </a:cubicBezTo>
                  <a:cubicBezTo>
                    <a:pt x="28946" y="40138"/>
                    <a:pt x="34258" y="45593"/>
                    <a:pt x="39420" y="50879"/>
                  </a:cubicBezTo>
                  <a:cubicBezTo>
                    <a:pt x="44578" y="56197"/>
                    <a:pt x="49463" y="61219"/>
                    <a:pt x="56059" y="61219"/>
                  </a:cubicBezTo>
                  <a:cubicBezTo>
                    <a:pt x="61218" y="61219"/>
                    <a:pt x="66833" y="58046"/>
                    <a:pt x="73201" y="51541"/>
                  </a:cubicBezTo>
                  <a:cubicBezTo>
                    <a:pt x="74320" y="50422"/>
                    <a:pt x="75392" y="49304"/>
                    <a:pt x="76442" y="48231"/>
                  </a:cubicBezTo>
                  <a:cubicBezTo>
                    <a:pt x="85344" y="39124"/>
                    <a:pt x="92374" y="31934"/>
                    <a:pt x="98606" y="26889"/>
                  </a:cubicBezTo>
                  <a:cubicBezTo>
                    <a:pt x="105141" y="21581"/>
                    <a:pt x="110150" y="19193"/>
                    <a:pt x="114784" y="19193"/>
                  </a:cubicBezTo>
                  <a:cubicBezTo>
                    <a:pt x="114892" y="19193"/>
                    <a:pt x="115000" y="19195"/>
                    <a:pt x="115108" y="19197"/>
                  </a:cubicBezTo>
                  <a:cubicBezTo>
                    <a:pt x="119605" y="19289"/>
                    <a:pt x="123782" y="21662"/>
                    <a:pt x="128233" y="26684"/>
                  </a:cubicBezTo>
                  <a:cubicBezTo>
                    <a:pt x="133460" y="32527"/>
                    <a:pt x="139212" y="35540"/>
                    <a:pt x="145055" y="35540"/>
                  </a:cubicBezTo>
                  <a:cubicBezTo>
                    <a:pt x="146219" y="35540"/>
                    <a:pt x="147361" y="35426"/>
                    <a:pt x="148502" y="35198"/>
                  </a:cubicBezTo>
                  <a:cubicBezTo>
                    <a:pt x="152747" y="34330"/>
                    <a:pt x="156856" y="31865"/>
                    <a:pt x="160394" y="28054"/>
                  </a:cubicBezTo>
                  <a:cubicBezTo>
                    <a:pt x="163886" y="24287"/>
                    <a:pt x="166739" y="19334"/>
                    <a:pt x="168679" y="13674"/>
                  </a:cubicBezTo>
                  <a:cubicBezTo>
                    <a:pt x="171487" y="5457"/>
                    <a:pt x="179499" y="184"/>
                    <a:pt x="189108" y="184"/>
                  </a:cubicBezTo>
                  <a:lnTo>
                    <a:pt x="189313" y="184"/>
                  </a:lnTo>
                  <a:cubicBezTo>
                    <a:pt x="200703" y="275"/>
                    <a:pt x="215334" y="7922"/>
                    <a:pt x="222228" y="29172"/>
                  </a:cubicBezTo>
                  <a:lnTo>
                    <a:pt x="222387" y="29126"/>
                  </a:lnTo>
                  <a:cubicBezTo>
                    <a:pt x="219329" y="19745"/>
                    <a:pt x="214353" y="12076"/>
                    <a:pt x="207985" y="6986"/>
                  </a:cubicBezTo>
                  <a:cubicBezTo>
                    <a:pt x="202438" y="2535"/>
                    <a:pt x="195819" y="70"/>
                    <a:pt x="189313" y="1"/>
                  </a:cubicBezTo>
                  <a:cubicBezTo>
                    <a:pt x="189270"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003900" y="1234875"/>
              <a:ext cx="5559700" cy="1694250"/>
            </a:xfrm>
            <a:custGeom>
              <a:avLst/>
              <a:gdLst/>
              <a:ahLst/>
              <a:cxnLst/>
              <a:rect l="l" t="t" r="r" b="b"/>
              <a:pathLst>
                <a:path w="222388" h="67770" extrusionOk="0">
                  <a:moveTo>
                    <a:pt x="189083" y="0"/>
                  </a:moveTo>
                  <a:cubicBezTo>
                    <a:pt x="184453" y="0"/>
                    <a:pt x="180095" y="1230"/>
                    <a:pt x="176486" y="3516"/>
                  </a:cubicBezTo>
                  <a:cubicBezTo>
                    <a:pt x="172697" y="5936"/>
                    <a:pt x="169958" y="9428"/>
                    <a:pt x="168520" y="13628"/>
                  </a:cubicBezTo>
                  <a:cubicBezTo>
                    <a:pt x="164571" y="25178"/>
                    <a:pt x="156810" y="33418"/>
                    <a:pt x="148274" y="35129"/>
                  </a:cubicBezTo>
                  <a:cubicBezTo>
                    <a:pt x="147144" y="35356"/>
                    <a:pt x="146014" y="35468"/>
                    <a:pt x="144888" y="35468"/>
                  </a:cubicBezTo>
                  <a:cubicBezTo>
                    <a:pt x="139081" y="35468"/>
                    <a:pt x="133380" y="32477"/>
                    <a:pt x="128256" y="26684"/>
                  </a:cubicBezTo>
                  <a:cubicBezTo>
                    <a:pt x="123737" y="21594"/>
                    <a:pt x="119537" y="19175"/>
                    <a:pt x="114994" y="19060"/>
                  </a:cubicBezTo>
                  <a:cubicBezTo>
                    <a:pt x="114885" y="19058"/>
                    <a:pt x="114776" y="19057"/>
                    <a:pt x="114667" y="19057"/>
                  </a:cubicBezTo>
                  <a:cubicBezTo>
                    <a:pt x="110035" y="19057"/>
                    <a:pt x="105048" y="21422"/>
                    <a:pt x="98515" y="26707"/>
                  </a:cubicBezTo>
                  <a:cubicBezTo>
                    <a:pt x="92352" y="31728"/>
                    <a:pt x="85367" y="38873"/>
                    <a:pt x="76534" y="47912"/>
                  </a:cubicBezTo>
                  <a:cubicBezTo>
                    <a:pt x="75415" y="49053"/>
                    <a:pt x="74274" y="50217"/>
                    <a:pt x="73087" y="51427"/>
                  </a:cubicBezTo>
                  <a:cubicBezTo>
                    <a:pt x="66742" y="57909"/>
                    <a:pt x="61172" y="61036"/>
                    <a:pt x="56082" y="61036"/>
                  </a:cubicBezTo>
                  <a:lnTo>
                    <a:pt x="56060" y="61036"/>
                  </a:lnTo>
                  <a:cubicBezTo>
                    <a:pt x="49531" y="61036"/>
                    <a:pt x="44670" y="56037"/>
                    <a:pt x="39534" y="50765"/>
                  </a:cubicBezTo>
                  <a:cubicBezTo>
                    <a:pt x="34358" y="45444"/>
                    <a:pt x="29032" y="39973"/>
                    <a:pt x="21818" y="39973"/>
                  </a:cubicBezTo>
                  <a:cubicBezTo>
                    <a:pt x="21079" y="39973"/>
                    <a:pt x="20320" y="40030"/>
                    <a:pt x="19539" y="40151"/>
                  </a:cubicBezTo>
                  <a:cubicBezTo>
                    <a:pt x="14746" y="40881"/>
                    <a:pt x="10751" y="42799"/>
                    <a:pt x="7670" y="45834"/>
                  </a:cubicBezTo>
                  <a:cubicBezTo>
                    <a:pt x="5228" y="48277"/>
                    <a:pt x="3356" y="51404"/>
                    <a:pt x="2123" y="55193"/>
                  </a:cubicBezTo>
                  <a:cubicBezTo>
                    <a:pt x="1" y="61607"/>
                    <a:pt x="480" y="67701"/>
                    <a:pt x="480" y="67770"/>
                  </a:cubicBezTo>
                  <a:lnTo>
                    <a:pt x="640" y="67747"/>
                  </a:lnTo>
                  <a:cubicBezTo>
                    <a:pt x="640" y="67678"/>
                    <a:pt x="183" y="61630"/>
                    <a:pt x="2260" y="55239"/>
                  </a:cubicBezTo>
                  <a:cubicBezTo>
                    <a:pt x="4200" y="49350"/>
                    <a:pt x="8765" y="41977"/>
                    <a:pt x="19562" y="40311"/>
                  </a:cubicBezTo>
                  <a:cubicBezTo>
                    <a:pt x="20325" y="40193"/>
                    <a:pt x="21067" y="40138"/>
                    <a:pt x="21791" y="40138"/>
                  </a:cubicBezTo>
                  <a:cubicBezTo>
                    <a:pt x="28946" y="40138"/>
                    <a:pt x="34258" y="45593"/>
                    <a:pt x="39420" y="50879"/>
                  </a:cubicBezTo>
                  <a:cubicBezTo>
                    <a:pt x="44578" y="56197"/>
                    <a:pt x="49463" y="61196"/>
                    <a:pt x="56060" y="61219"/>
                  </a:cubicBezTo>
                  <a:lnTo>
                    <a:pt x="56082" y="61219"/>
                  </a:lnTo>
                  <a:cubicBezTo>
                    <a:pt x="61218" y="61219"/>
                    <a:pt x="66833" y="58046"/>
                    <a:pt x="73201" y="51541"/>
                  </a:cubicBezTo>
                  <a:cubicBezTo>
                    <a:pt x="74388" y="50354"/>
                    <a:pt x="75529" y="49167"/>
                    <a:pt x="76648" y="48026"/>
                  </a:cubicBezTo>
                  <a:cubicBezTo>
                    <a:pt x="85481" y="38987"/>
                    <a:pt x="92466" y="31843"/>
                    <a:pt x="98629" y="26844"/>
                  </a:cubicBezTo>
                  <a:cubicBezTo>
                    <a:pt x="105118" y="21581"/>
                    <a:pt x="110082" y="19216"/>
                    <a:pt x="114670" y="19216"/>
                  </a:cubicBezTo>
                  <a:cubicBezTo>
                    <a:pt x="114778" y="19216"/>
                    <a:pt x="114886" y="19218"/>
                    <a:pt x="114994" y="19220"/>
                  </a:cubicBezTo>
                  <a:cubicBezTo>
                    <a:pt x="119491" y="19334"/>
                    <a:pt x="123645" y="21731"/>
                    <a:pt x="128119" y="26775"/>
                  </a:cubicBezTo>
                  <a:cubicBezTo>
                    <a:pt x="133300" y="32619"/>
                    <a:pt x="139030" y="35632"/>
                    <a:pt x="144896" y="35632"/>
                  </a:cubicBezTo>
                  <a:cubicBezTo>
                    <a:pt x="146037" y="35632"/>
                    <a:pt x="147178" y="35517"/>
                    <a:pt x="148319" y="35289"/>
                  </a:cubicBezTo>
                  <a:cubicBezTo>
                    <a:pt x="156902" y="33577"/>
                    <a:pt x="164708" y="25292"/>
                    <a:pt x="168680" y="13674"/>
                  </a:cubicBezTo>
                  <a:cubicBezTo>
                    <a:pt x="171487" y="5457"/>
                    <a:pt x="179499" y="161"/>
                    <a:pt x="189108" y="161"/>
                  </a:cubicBezTo>
                  <a:lnTo>
                    <a:pt x="189314" y="161"/>
                  </a:lnTo>
                  <a:cubicBezTo>
                    <a:pt x="200703" y="252"/>
                    <a:pt x="215335" y="7922"/>
                    <a:pt x="222228" y="29172"/>
                  </a:cubicBezTo>
                  <a:lnTo>
                    <a:pt x="222388" y="29126"/>
                  </a:lnTo>
                  <a:cubicBezTo>
                    <a:pt x="219352" y="19722"/>
                    <a:pt x="214376" y="12076"/>
                    <a:pt x="208008" y="6963"/>
                  </a:cubicBezTo>
                  <a:cubicBezTo>
                    <a:pt x="202438" y="2535"/>
                    <a:pt x="195819" y="47"/>
                    <a:pt x="189336" y="1"/>
                  </a:cubicBezTo>
                  <a:cubicBezTo>
                    <a:pt x="189252" y="1"/>
                    <a:pt x="189168" y="0"/>
                    <a:pt x="1890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013025" y="1299925"/>
              <a:ext cx="5559700" cy="1693675"/>
            </a:xfrm>
            <a:custGeom>
              <a:avLst/>
              <a:gdLst/>
              <a:ahLst/>
              <a:cxnLst/>
              <a:rect l="l" t="t" r="r" b="b"/>
              <a:pathLst>
                <a:path w="222388" h="67747" extrusionOk="0">
                  <a:moveTo>
                    <a:pt x="189079" y="0"/>
                  </a:moveTo>
                  <a:cubicBezTo>
                    <a:pt x="184450" y="0"/>
                    <a:pt x="180094" y="1208"/>
                    <a:pt x="176486" y="3517"/>
                  </a:cubicBezTo>
                  <a:cubicBezTo>
                    <a:pt x="172720" y="5936"/>
                    <a:pt x="169958" y="9428"/>
                    <a:pt x="168520" y="13605"/>
                  </a:cubicBezTo>
                  <a:cubicBezTo>
                    <a:pt x="164548" y="25246"/>
                    <a:pt x="156719" y="33532"/>
                    <a:pt x="148091" y="35244"/>
                  </a:cubicBezTo>
                  <a:cubicBezTo>
                    <a:pt x="146962" y="35469"/>
                    <a:pt x="145836" y="35580"/>
                    <a:pt x="144715" y="35580"/>
                  </a:cubicBezTo>
                  <a:cubicBezTo>
                    <a:pt x="138899" y="35580"/>
                    <a:pt x="133229" y="32574"/>
                    <a:pt x="128119" y="26775"/>
                  </a:cubicBezTo>
                  <a:cubicBezTo>
                    <a:pt x="123623" y="21663"/>
                    <a:pt x="119423" y="19220"/>
                    <a:pt x="114903" y="19083"/>
                  </a:cubicBezTo>
                  <a:cubicBezTo>
                    <a:pt x="114794" y="19081"/>
                    <a:pt x="114685" y="19079"/>
                    <a:pt x="114576" y="19079"/>
                  </a:cubicBezTo>
                  <a:cubicBezTo>
                    <a:pt x="109988" y="19079"/>
                    <a:pt x="105026" y="21422"/>
                    <a:pt x="98560" y="26661"/>
                  </a:cubicBezTo>
                  <a:cubicBezTo>
                    <a:pt x="92420" y="31637"/>
                    <a:pt x="85482" y="38736"/>
                    <a:pt x="76717" y="47706"/>
                  </a:cubicBezTo>
                  <a:cubicBezTo>
                    <a:pt x="75553" y="48916"/>
                    <a:pt x="74343" y="50149"/>
                    <a:pt x="73110" y="51404"/>
                  </a:cubicBezTo>
                  <a:cubicBezTo>
                    <a:pt x="66765" y="57886"/>
                    <a:pt x="61195" y="61036"/>
                    <a:pt x="56083" y="61036"/>
                  </a:cubicBezTo>
                  <a:lnTo>
                    <a:pt x="56060" y="61036"/>
                  </a:lnTo>
                  <a:cubicBezTo>
                    <a:pt x="49532" y="61036"/>
                    <a:pt x="44693" y="56037"/>
                    <a:pt x="39534" y="50765"/>
                  </a:cubicBezTo>
                  <a:cubicBezTo>
                    <a:pt x="34357" y="45442"/>
                    <a:pt x="29029" y="39950"/>
                    <a:pt x="21811" y="39950"/>
                  </a:cubicBezTo>
                  <a:cubicBezTo>
                    <a:pt x="21074" y="39950"/>
                    <a:pt x="20317" y="40008"/>
                    <a:pt x="19539" y="40128"/>
                  </a:cubicBezTo>
                  <a:cubicBezTo>
                    <a:pt x="14746" y="40881"/>
                    <a:pt x="10751" y="42799"/>
                    <a:pt x="7693" y="45835"/>
                  </a:cubicBezTo>
                  <a:cubicBezTo>
                    <a:pt x="5228" y="48254"/>
                    <a:pt x="3356" y="51404"/>
                    <a:pt x="2124" y="55170"/>
                  </a:cubicBezTo>
                  <a:cubicBezTo>
                    <a:pt x="1" y="61584"/>
                    <a:pt x="480" y="67701"/>
                    <a:pt x="480" y="67747"/>
                  </a:cubicBezTo>
                  <a:lnTo>
                    <a:pt x="640" y="67747"/>
                  </a:lnTo>
                  <a:cubicBezTo>
                    <a:pt x="640" y="67678"/>
                    <a:pt x="183" y="61607"/>
                    <a:pt x="2283" y="55216"/>
                  </a:cubicBezTo>
                  <a:cubicBezTo>
                    <a:pt x="4223" y="49350"/>
                    <a:pt x="8789" y="41977"/>
                    <a:pt x="19562" y="40311"/>
                  </a:cubicBezTo>
                  <a:cubicBezTo>
                    <a:pt x="20337" y="40190"/>
                    <a:pt x="21090" y="40132"/>
                    <a:pt x="21824" y="40132"/>
                  </a:cubicBezTo>
                  <a:cubicBezTo>
                    <a:pt x="28963" y="40132"/>
                    <a:pt x="34267" y="45581"/>
                    <a:pt x="39420" y="50879"/>
                  </a:cubicBezTo>
                  <a:cubicBezTo>
                    <a:pt x="44579" y="56174"/>
                    <a:pt x="49463" y="61196"/>
                    <a:pt x="56060" y="61196"/>
                  </a:cubicBezTo>
                  <a:lnTo>
                    <a:pt x="56083" y="61196"/>
                  </a:lnTo>
                  <a:cubicBezTo>
                    <a:pt x="61241" y="61196"/>
                    <a:pt x="66833" y="58046"/>
                    <a:pt x="73224" y="51541"/>
                  </a:cubicBezTo>
                  <a:cubicBezTo>
                    <a:pt x="74457" y="50263"/>
                    <a:pt x="75667" y="49030"/>
                    <a:pt x="76831" y="47820"/>
                  </a:cubicBezTo>
                  <a:cubicBezTo>
                    <a:pt x="85596" y="38850"/>
                    <a:pt x="92535" y="31774"/>
                    <a:pt x="98652" y="26798"/>
                  </a:cubicBezTo>
                  <a:cubicBezTo>
                    <a:pt x="105095" y="21582"/>
                    <a:pt x="110013" y="19239"/>
                    <a:pt x="114577" y="19239"/>
                  </a:cubicBezTo>
                  <a:cubicBezTo>
                    <a:pt x="114686" y="19239"/>
                    <a:pt x="114795" y="19240"/>
                    <a:pt x="114903" y="19243"/>
                  </a:cubicBezTo>
                  <a:cubicBezTo>
                    <a:pt x="119377" y="19380"/>
                    <a:pt x="123531" y="21800"/>
                    <a:pt x="128005" y="26890"/>
                  </a:cubicBezTo>
                  <a:cubicBezTo>
                    <a:pt x="133134" y="32727"/>
                    <a:pt x="138858" y="35740"/>
                    <a:pt x="144717" y="35740"/>
                  </a:cubicBezTo>
                  <a:cubicBezTo>
                    <a:pt x="145845" y="35740"/>
                    <a:pt x="146979" y="35628"/>
                    <a:pt x="148114" y="35403"/>
                  </a:cubicBezTo>
                  <a:cubicBezTo>
                    <a:pt x="156811" y="33692"/>
                    <a:pt x="164685" y="25360"/>
                    <a:pt x="168680" y="13674"/>
                  </a:cubicBezTo>
                  <a:cubicBezTo>
                    <a:pt x="171492" y="5441"/>
                    <a:pt x="179510" y="161"/>
                    <a:pt x="189150" y="161"/>
                  </a:cubicBezTo>
                  <a:cubicBezTo>
                    <a:pt x="189212" y="161"/>
                    <a:pt x="189275" y="161"/>
                    <a:pt x="189337" y="161"/>
                  </a:cubicBezTo>
                  <a:cubicBezTo>
                    <a:pt x="200727" y="253"/>
                    <a:pt x="215335" y="7922"/>
                    <a:pt x="222228" y="29149"/>
                  </a:cubicBezTo>
                  <a:lnTo>
                    <a:pt x="222388" y="29104"/>
                  </a:lnTo>
                  <a:cubicBezTo>
                    <a:pt x="219352" y="19722"/>
                    <a:pt x="214376" y="12053"/>
                    <a:pt x="208008" y="6963"/>
                  </a:cubicBezTo>
                  <a:cubicBezTo>
                    <a:pt x="202461" y="2512"/>
                    <a:pt x="195819" y="47"/>
                    <a:pt x="189337" y="1"/>
                  </a:cubicBezTo>
                  <a:cubicBezTo>
                    <a:pt x="189251" y="1"/>
                    <a:pt x="189165" y="0"/>
                    <a:pt x="189079"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022725" y="1364425"/>
              <a:ext cx="5559125" cy="1694225"/>
            </a:xfrm>
            <a:custGeom>
              <a:avLst/>
              <a:gdLst/>
              <a:ahLst/>
              <a:cxnLst/>
              <a:rect l="l" t="t" r="r" b="b"/>
              <a:pathLst>
                <a:path w="222365" h="67769" extrusionOk="0">
                  <a:moveTo>
                    <a:pt x="189183" y="0"/>
                  </a:moveTo>
                  <a:cubicBezTo>
                    <a:pt x="184507" y="0"/>
                    <a:pt x="180104" y="1209"/>
                    <a:pt x="176486" y="3539"/>
                  </a:cubicBezTo>
                  <a:cubicBezTo>
                    <a:pt x="172697" y="5935"/>
                    <a:pt x="169935" y="9428"/>
                    <a:pt x="168497" y="13627"/>
                  </a:cubicBezTo>
                  <a:cubicBezTo>
                    <a:pt x="164503" y="25337"/>
                    <a:pt x="156605" y="33668"/>
                    <a:pt x="147863" y="35380"/>
                  </a:cubicBezTo>
                  <a:cubicBezTo>
                    <a:pt x="146742" y="35600"/>
                    <a:pt x="145625" y="35709"/>
                    <a:pt x="144513" y="35709"/>
                  </a:cubicBezTo>
                  <a:cubicBezTo>
                    <a:pt x="138695" y="35709"/>
                    <a:pt x="133041" y="32718"/>
                    <a:pt x="127982" y="26912"/>
                  </a:cubicBezTo>
                  <a:cubicBezTo>
                    <a:pt x="123486" y="21753"/>
                    <a:pt x="119286" y="19265"/>
                    <a:pt x="114766" y="19151"/>
                  </a:cubicBezTo>
                  <a:cubicBezTo>
                    <a:pt x="114636" y="19147"/>
                    <a:pt x="114506" y="19145"/>
                    <a:pt x="114375" y="19145"/>
                  </a:cubicBezTo>
                  <a:cubicBezTo>
                    <a:pt x="109830" y="19145"/>
                    <a:pt x="104928" y="21469"/>
                    <a:pt x="98560" y="26661"/>
                  </a:cubicBezTo>
                  <a:cubicBezTo>
                    <a:pt x="92466" y="31591"/>
                    <a:pt x="85596" y="38621"/>
                    <a:pt x="76876" y="47546"/>
                  </a:cubicBezTo>
                  <a:cubicBezTo>
                    <a:pt x="75644" y="48801"/>
                    <a:pt x="74388" y="50102"/>
                    <a:pt x="73087" y="51426"/>
                  </a:cubicBezTo>
                  <a:cubicBezTo>
                    <a:pt x="66742" y="57908"/>
                    <a:pt x="61173" y="61058"/>
                    <a:pt x="56060" y="61058"/>
                  </a:cubicBezTo>
                  <a:lnTo>
                    <a:pt x="56037" y="61058"/>
                  </a:lnTo>
                  <a:cubicBezTo>
                    <a:pt x="49532" y="61035"/>
                    <a:pt x="44670" y="56060"/>
                    <a:pt x="39534" y="50764"/>
                  </a:cubicBezTo>
                  <a:cubicBezTo>
                    <a:pt x="34357" y="45462"/>
                    <a:pt x="29010" y="39973"/>
                    <a:pt x="21789" y="39973"/>
                  </a:cubicBezTo>
                  <a:cubicBezTo>
                    <a:pt x="21052" y="39973"/>
                    <a:pt x="20295" y="40030"/>
                    <a:pt x="19516" y="40150"/>
                  </a:cubicBezTo>
                  <a:cubicBezTo>
                    <a:pt x="14723" y="40904"/>
                    <a:pt x="10729" y="42821"/>
                    <a:pt x="7670" y="45857"/>
                  </a:cubicBezTo>
                  <a:cubicBezTo>
                    <a:pt x="5205" y="48276"/>
                    <a:pt x="3333" y="51426"/>
                    <a:pt x="2101" y="55192"/>
                  </a:cubicBezTo>
                  <a:cubicBezTo>
                    <a:pt x="1" y="61606"/>
                    <a:pt x="457" y="67700"/>
                    <a:pt x="457" y="67769"/>
                  </a:cubicBezTo>
                  <a:lnTo>
                    <a:pt x="640" y="67746"/>
                  </a:lnTo>
                  <a:cubicBezTo>
                    <a:pt x="617" y="67700"/>
                    <a:pt x="161" y="61629"/>
                    <a:pt x="2261" y="55238"/>
                  </a:cubicBezTo>
                  <a:cubicBezTo>
                    <a:pt x="4201" y="49349"/>
                    <a:pt x="8766" y="41999"/>
                    <a:pt x="19539" y="40310"/>
                  </a:cubicBezTo>
                  <a:cubicBezTo>
                    <a:pt x="20304" y="40193"/>
                    <a:pt x="21049" y="40137"/>
                    <a:pt x="21774" y="40137"/>
                  </a:cubicBezTo>
                  <a:cubicBezTo>
                    <a:pt x="28946" y="40137"/>
                    <a:pt x="34256" y="45592"/>
                    <a:pt x="39397" y="50878"/>
                  </a:cubicBezTo>
                  <a:cubicBezTo>
                    <a:pt x="44579" y="56197"/>
                    <a:pt x="49463" y="61218"/>
                    <a:pt x="56037" y="61218"/>
                  </a:cubicBezTo>
                  <a:lnTo>
                    <a:pt x="56060" y="61218"/>
                  </a:lnTo>
                  <a:cubicBezTo>
                    <a:pt x="61218" y="61218"/>
                    <a:pt x="66833" y="58045"/>
                    <a:pt x="73202" y="51540"/>
                  </a:cubicBezTo>
                  <a:cubicBezTo>
                    <a:pt x="74503" y="50216"/>
                    <a:pt x="75758" y="48915"/>
                    <a:pt x="76991" y="47660"/>
                  </a:cubicBezTo>
                  <a:cubicBezTo>
                    <a:pt x="85710" y="38758"/>
                    <a:pt x="92580" y="31705"/>
                    <a:pt x="98652" y="26775"/>
                  </a:cubicBezTo>
                  <a:cubicBezTo>
                    <a:pt x="105020" y="21627"/>
                    <a:pt x="109878" y="19305"/>
                    <a:pt x="114379" y="19305"/>
                  </a:cubicBezTo>
                  <a:cubicBezTo>
                    <a:pt x="114508" y="19305"/>
                    <a:pt x="114638" y="19307"/>
                    <a:pt x="114766" y="19311"/>
                  </a:cubicBezTo>
                  <a:cubicBezTo>
                    <a:pt x="119240" y="19448"/>
                    <a:pt x="123394" y="21890"/>
                    <a:pt x="127868" y="27026"/>
                  </a:cubicBezTo>
                  <a:cubicBezTo>
                    <a:pt x="132958" y="32869"/>
                    <a:pt x="138642" y="35882"/>
                    <a:pt x="144508" y="35882"/>
                  </a:cubicBezTo>
                  <a:cubicBezTo>
                    <a:pt x="145649" y="35882"/>
                    <a:pt x="146768" y="35768"/>
                    <a:pt x="147909" y="35540"/>
                  </a:cubicBezTo>
                  <a:cubicBezTo>
                    <a:pt x="156697" y="33828"/>
                    <a:pt x="164640" y="25451"/>
                    <a:pt x="168657" y="13673"/>
                  </a:cubicBezTo>
                  <a:cubicBezTo>
                    <a:pt x="171463" y="5458"/>
                    <a:pt x="179453" y="182"/>
                    <a:pt x="189067" y="182"/>
                  </a:cubicBezTo>
                  <a:cubicBezTo>
                    <a:pt x="189149" y="182"/>
                    <a:pt x="189231" y="183"/>
                    <a:pt x="189314" y="183"/>
                  </a:cubicBezTo>
                  <a:cubicBezTo>
                    <a:pt x="200704" y="275"/>
                    <a:pt x="215335" y="7921"/>
                    <a:pt x="222228" y="29171"/>
                  </a:cubicBezTo>
                  <a:lnTo>
                    <a:pt x="222365" y="29126"/>
                  </a:lnTo>
                  <a:cubicBezTo>
                    <a:pt x="219329" y="19722"/>
                    <a:pt x="214353" y="12075"/>
                    <a:pt x="207985" y="6985"/>
                  </a:cubicBezTo>
                  <a:cubicBezTo>
                    <a:pt x="202438" y="2534"/>
                    <a:pt x="195796" y="69"/>
                    <a:pt x="189314" y="1"/>
                  </a:cubicBezTo>
                  <a:cubicBezTo>
                    <a:pt x="189270" y="0"/>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031875" y="1429450"/>
              <a:ext cx="5559675" cy="1693700"/>
            </a:xfrm>
            <a:custGeom>
              <a:avLst/>
              <a:gdLst/>
              <a:ahLst/>
              <a:cxnLst/>
              <a:rect l="l" t="t" r="r" b="b"/>
              <a:pathLst>
                <a:path w="222387" h="67748" extrusionOk="0">
                  <a:moveTo>
                    <a:pt x="189060" y="1"/>
                  </a:moveTo>
                  <a:cubicBezTo>
                    <a:pt x="184430" y="1"/>
                    <a:pt x="180094" y="1230"/>
                    <a:pt x="176485" y="3517"/>
                  </a:cubicBezTo>
                  <a:cubicBezTo>
                    <a:pt x="172696" y="5936"/>
                    <a:pt x="169957" y="9429"/>
                    <a:pt x="168519" y="13628"/>
                  </a:cubicBezTo>
                  <a:cubicBezTo>
                    <a:pt x="164479" y="25406"/>
                    <a:pt x="156490" y="33783"/>
                    <a:pt x="147680" y="35495"/>
                  </a:cubicBezTo>
                  <a:cubicBezTo>
                    <a:pt x="146568" y="35709"/>
                    <a:pt x="145461" y="35815"/>
                    <a:pt x="144360" y="35815"/>
                  </a:cubicBezTo>
                  <a:cubicBezTo>
                    <a:pt x="138522" y="35815"/>
                    <a:pt x="132880" y="32827"/>
                    <a:pt x="127867" y="27027"/>
                  </a:cubicBezTo>
                  <a:cubicBezTo>
                    <a:pt x="123371" y="21800"/>
                    <a:pt x="119171" y="19312"/>
                    <a:pt x="114674" y="19175"/>
                  </a:cubicBezTo>
                  <a:cubicBezTo>
                    <a:pt x="114544" y="19171"/>
                    <a:pt x="114413" y="19169"/>
                    <a:pt x="114281" y="19169"/>
                  </a:cubicBezTo>
                  <a:cubicBezTo>
                    <a:pt x="109760" y="19169"/>
                    <a:pt x="104904" y="21470"/>
                    <a:pt x="98583" y="26616"/>
                  </a:cubicBezTo>
                  <a:cubicBezTo>
                    <a:pt x="92534" y="31501"/>
                    <a:pt x="85709" y="38508"/>
                    <a:pt x="77058" y="47341"/>
                  </a:cubicBezTo>
                  <a:cubicBezTo>
                    <a:pt x="75780" y="48665"/>
                    <a:pt x="74456" y="50035"/>
                    <a:pt x="73087" y="51427"/>
                  </a:cubicBezTo>
                  <a:cubicBezTo>
                    <a:pt x="66741" y="57887"/>
                    <a:pt x="61172" y="61037"/>
                    <a:pt x="56059" y="61037"/>
                  </a:cubicBezTo>
                  <a:cubicBezTo>
                    <a:pt x="49531" y="61037"/>
                    <a:pt x="44669" y="56038"/>
                    <a:pt x="39533" y="50765"/>
                  </a:cubicBezTo>
                  <a:cubicBezTo>
                    <a:pt x="34357" y="45444"/>
                    <a:pt x="29012" y="39973"/>
                    <a:pt x="21812" y="39973"/>
                  </a:cubicBezTo>
                  <a:cubicBezTo>
                    <a:pt x="21074" y="39973"/>
                    <a:pt x="20317" y="40031"/>
                    <a:pt x="19538" y="40151"/>
                  </a:cubicBezTo>
                  <a:cubicBezTo>
                    <a:pt x="14722" y="40882"/>
                    <a:pt x="10751" y="42799"/>
                    <a:pt x="7669" y="45835"/>
                  </a:cubicBezTo>
                  <a:cubicBezTo>
                    <a:pt x="5227" y="48277"/>
                    <a:pt x="3355" y="51404"/>
                    <a:pt x="2100" y="55193"/>
                  </a:cubicBezTo>
                  <a:cubicBezTo>
                    <a:pt x="0" y="61607"/>
                    <a:pt x="457" y="67702"/>
                    <a:pt x="479" y="67747"/>
                  </a:cubicBezTo>
                  <a:lnTo>
                    <a:pt x="639" y="67747"/>
                  </a:lnTo>
                  <a:cubicBezTo>
                    <a:pt x="639" y="67679"/>
                    <a:pt x="160" y="61607"/>
                    <a:pt x="2260" y="55239"/>
                  </a:cubicBezTo>
                  <a:cubicBezTo>
                    <a:pt x="4200" y="49350"/>
                    <a:pt x="8765" y="41977"/>
                    <a:pt x="19561" y="40311"/>
                  </a:cubicBezTo>
                  <a:cubicBezTo>
                    <a:pt x="20324" y="40194"/>
                    <a:pt x="21067" y="40138"/>
                    <a:pt x="21790" y="40138"/>
                  </a:cubicBezTo>
                  <a:cubicBezTo>
                    <a:pt x="28946" y="40138"/>
                    <a:pt x="34258" y="45593"/>
                    <a:pt x="39419" y="50879"/>
                  </a:cubicBezTo>
                  <a:cubicBezTo>
                    <a:pt x="44578" y="56198"/>
                    <a:pt x="49462" y="61196"/>
                    <a:pt x="56059" y="61219"/>
                  </a:cubicBezTo>
                  <a:cubicBezTo>
                    <a:pt x="61217" y="61219"/>
                    <a:pt x="66832" y="58046"/>
                    <a:pt x="73201" y="51541"/>
                  </a:cubicBezTo>
                  <a:cubicBezTo>
                    <a:pt x="74570" y="50149"/>
                    <a:pt x="75894" y="48779"/>
                    <a:pt x="77195" y="47456"/>
                  </a:cubicBezTo>
                  <a:cubicBezTo>
                    <a:pt x="85823" y="38622"/>
                    <a:pt x="92648" y="31638"/>
                    <a:pt x="98674" y="26753"/>
                  </a:cubicBezTo>
                  <a:cubicBezTo>
                    <a:pt x="104973" y="21629"/>
                    <a:pt x="109807" y="19329"/>
                    <a:pt x="114264" y="19329"/>
                  </a:cubicBezTo>
                  <a:cubicBezTo>
                    <a:pt x="114394" y="19329"/>
                    <a:pt x="114523" y="19331"/>
                    <a:pt x="114652" y="19335"/>
                  </a:cubicBezTo>
                  <a:cubicBezTo>
                    <a:pt x="119125" y="19472"/>
                    <a:pt x="123279" y="21960"/>
                    <a:pt x="127753" y="27141"/>
                  </a:cubicBezTo>
                  <a:cubicBezTo>
                    <a:pt x="132775" y="32961"/>
                    <a:pt x="138458" y="35974"/>
                    <a:pt x="144347" y="35974"/>
                  </a:cubicBezTo>
                  <a:cubicBezTo>
                    <a:pt x="145466" y="35974"/>
                    <a:pt x="146584" y="35860"/>
                    <a:pt x="147703" y="35655"/>
                  </a:cubicBezTo>
                  <a:cubicBezTo>
                    <a:pt x="156582" y="33920"/>
                    <a:pt x="164616" y="25498"/>
                    <a:pt x="168679" y="13674"/>
                  </a:cubicBezTo>
                  <a:cubicBezTo>
                    <a:pt x="171487" y="5457"/>
                    <a:pt x="179498" y="162"/>
                    <a:pt x="189108" y="162"/>
                  </a:cubicBezTo>
                  <a:lnTo>
                    <a:pt x="189313" y="162"/>
                  </a:lnTo>
                  <a:cubicBezTo>
                    <a:pt x="200703" y="253"/>
                    <a:pt x="215334" y="7922"/>
                    <a:pt x="222227" y="29172"/>
                  </a:cubicBezTo>
                  <a:lnTo>
                    <a:pt x="222387" y="29104"/>
                  </a:lnTo>
                  <a:cubicBezTo>
                    <a:pt x="219328" y="19723"/>
                    <a:pt x="214352" y="12076"/>
                    <a:pt x="207984" y="6963"/>
                  </a:cubicBezTo>
                  <a:cubicBezTo>
                    <a:pt x="202438" y="2535"/>
                    <a:pt x="195818" y="47"/>
                    <a:pt x="189313" y="2"/>
                  </a:cubicBezTo>
                  <a:cubicBezTo>
                    <a:pt x="189229" y="1"/>
                    <a:pt x="189144" y="1"/>
                    <a:pt x="189060"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041000" y="1494500"/>
              <a:ext cx="5559700" cy="1693700"/>
            </a:xfrm>
            <a:custGeom>
              <a:avLst/>
              <a:gdLst/>
              <a:ahLst/>
              <a:cxnLst/>
              <a:rect l="l" t="t" r="r" b="b"/>
              <a:pathLst>
                <a:path w="222388" h="67748" extrusionOk="0">
                  <a:moveTo>
                    <a:pt x="189077" y="1"/>
                  </a:moveTo>
                  <a:cubicBezTo>
                    <a:pt x="184428" y="1"/>
                    <a:pt x="180093" y="1209"/>
                    <a:pt x="176485" y="3517"/>
                  </a:cubicBezTo>
                  <a:cubicBezTo>
                    <a:pt x="172719" y="5936"/>
                    <a:pt x="169957" y="9429"/>
                    <a:pt x="168519" y="13606"/>
                  </a:cubicBezTo>
                  <a:cubicBezTo>
                    <a:pt x="164457" y="25475"/>
                    <a:pt x="156399" y="33897"/>
                    <a:pt x="147475" y="35609"/>
                  </a:cubicBezTo>
                  <a:cubicBezTo>
                    <a:pt x="146376" y="35817"/>
                    <a:pt x="145282" y="35920"/>
                    <a:pt x="144195" y="35920"/>
                  </a:cubicBezTo>
                  <a:cubicBezTo>
                    <a:pt x="138350" y="35920"/>
                    <a:pt x="132719" y="32934"/>
                    <a:pt x="127753" y="27141"/>
                  </a:cubicBezTo>
                  <a:cubicBezTo>
                    <a:pt x="123257" y="21868"/>
                    <a:pt x="119057" y="19358"/>
                    <a:pt x="114560" y="19221"/>
                  </a:cubicBezTo>
                  <a:cubicBezTo>
                    <a:pt x="114411" y="19216"/>
                    <a:pt x="114261" y="19213"/>
                    <a:pt x="114111" y="19213"/>
                  </a:cubicBezTo>
                  <a:cubicBezTo>
                    <a:pt x="109651" y="19213"/>
                    <a:pt x="104854" y="21514"/>
                    <a:pt x="98583" y="26570"/>
                  </a:cubicBezTo>
                  <a:cubicBezTo>
                    <a:pt x="92602" y="31432"/>
                    <a:pt x="85823" y="38371"/>
                    <a:pt x="77241" y="47159"/>
                  </a:cubicBezTo>
                  <a:cubicBezTo>
                    <a:pt x="75894" y="48528"/>
                    <a:pt x="74525" y="49966"/>
                    <a:pt x="73087" y="51404"/>
                  </a:cubicBezTo>
                  <a:cubicBezTo>
                    <a:pt x="66741" y="57887"/>
                    <a:pt x="61172" y="61037"/>
                    <a:pt x="56082" y="61037"/>
                  </a:cubicBezTo>
                  <a:lnTo>
                    <a:pt x="56059" y="61037"/>
                  </a:lnTo>
                  <a:cubicBezTo>
                    <a:pt x="49531" y="61037"/>
                    <a:pt x="44669" y="56038"/>
                    <a:pt x="39534" y="50742"/>
                  </a:cubicBezTo>
                  <a:cubicBezTo>
                    <a:pt x="34356" y="45441"/>
                    <a:pt x="29028" y="39951"/>
                    <a:pt x="21811" y="39951"/>
                  </a:cubicBezTo>
                  <a:cubicBezTo>
                    <a:pt x="21074" y="39951"/>
                    <a:pt x="20317" y="40008"/>
                    <a:pt x="19539" y="40129"/>
                  </a:cubicBezTo>
                  <a:cubicBezTo>
                    <a:pt x="14745" y="40882"/>
                    <a:pt x="10751" y="42799"/>
                    <a:pt x="7670" y="45835"/>
                  </a:cubicBezTo>
                  <a:cubicBezTo>
                    <a:pt x="5227" y="48254"/>
                    <a:pt x="3356" y="51404"/>
                    <a:pt x="2123" y="55171"/>
                  </a:cubicBezTo>
                  <a:cubicBezTo>
                    <a:pt x="0" y="61584"/>
                    <a:pt x="480" y="67679"/>
                    <a:pt x="480" y="67747"/>
                  </a:cubicBezTo>
                  <a:lnTo>
                    <a:pt x="639" y="67747"/>
                  </a:lnTo>
                  <a:cubicBezTo>
                    <a:pt x="639" y="67679"/>
                    <a:pt x="183" y="61607"/>
                    <a:pt x="2283" y="55216"/>
                  </a:cubicBezTo>
                  <a:cubicBezTo>
                    <a:pt x="4200" y="49327"/>
                    <a:pt x="8788" y="41978"/>
                    <a:pt x="19561" y="40311"/>
                  </a:cubicBezTo>
                  <a:cubicBezTo>
                    <a:pt x="20336" y="40190"/>
                    <a:pt x="21090" y="40132"/>
                    <a:pt x="21824" y="40132"/>
                  </a:cubicBezTo>
                  <a:cubicBezTo>
                    <a:pt x="28962" y="40132"/>
                    <a:pt x="34266" y="45581"/>
                    <a:pt x="39420" y="50879"/>
                  </a:cubicBezTo>
                  <a:cubicBezTo>
                    <a:pt x="44578" y="56175"/>
                    <a:pt x="49463" y="61196"/>
                    <a:pt x="56059" y="61196"/>
                  </a:cubicBezTo>
                  <a:lnTo>
                    <a:pt x="56082" y="61196"/>
                  </a:lnTo>
                  <a:cubicBezTo>
                    <a:pt x="61218" y="61196"/>
                    <a:pt x="66833" y="58047"/>
                    <a:pt x="73201" y="51518"/>
                  </a:cubicBezTo>
                  <a:cubicBezTo>
                    <a:pt x="74639" y="50080"/>
                    <a:pt x="76031" y="48642"/>
                    <a:pt x="77378" y="47273"/>
                  </a:cubicBezTo>
                  <a:cubicBezTo>
                    <a:pt x="85937" y="38485"/>
                    <a:pt x="92717" y="31546"/>
                    <a:pt x="98697" y="26707"/>
                  </a:cubicBezTo>
                  <a:cubicBezTo>
                    <a:pt x="104922" y="21652"/>
                    <a:pt x="109695" y="19373"/>
                    <a:pt x="114111" y="19373"/>
                  </a:cubicBezTo>
                  <a:cubicBezTo>
                    <a:pt x="114261" y="19373"/>
                    <a:pt x="114411" y="19375"/>
                    <a:pt x="114560" y="19381"/>
                  </a:cubicBezTo>
                  <a:cubicBezTo>
                    <a:pt x="119011" y="19517"/>
                    <a:pt x="123166" y="22028"/>
                    <a:pt x="127639" y="27232"/>
                  </a:cubicBezTo>
                  <a:cubicBezTo>
                    <a:pt x="132638" y="33076"/>
                    <a:pt x="138300" y="36087"/>
                    <a:pt x="144189" y="36087"/>
                  </a:cubicBezTo>
                  <a:cubicBezTo>
                    <a:pt x="145292" y="36087"/>
                    <a:pt x="146404" y="35982"/>
                    <a:pt x="147520" y="35769"/>
                  </a:cubicBezTo>
                  <a:cubicBezTo>
                    <a:pt x="151925" y="34925"/>
                    <a:pt x="156262" y="32368"/>
                    <a:pt x="160028" y="28419"/>
                  </a:cubicBezTo>
                  <a:cubicBezTo>
                    <a:pt x="163726" y="24516"/>
                    <a:pt x="166716" y="19426"/>
                    <a:pt x="168679" y="13674"/>
                  </a:cubicBezTo>
                  <a:cubicBezTo>
                    <a:pt x="171487" y="5434"/>
                    <a:pt x="179498" y="162"/>
                    <a:pt x="189108" y="162"/>
                  </a:cubicBezTo>
                  <a:lnTo>
                    <a:pt x="189313" y="162"/>
                  </a:lnTo>
                  <a:cubicBezTo>
                    <a:pt x="200703" y="253"/>
                    <a:pt x="215334" y="7922"/>
                    <a:pt x="222227" y="29150"/>
                  </a:cubicBezTo>
                  <a:lnTo>
                    <a:pt x="222387" y="29104"/>
                  </a:lnTo>
                  <a:cubicBezTo>
                    <a:pt x="219351" y="19723"/>
                    <a:pt x="214375" y="12054"/>
                    <a:pt x="208007" y="6964"/>
                  </a:cubicBezTo>
                  <a:cubicBezTo>
                    <a:pt x="202438" y="2513"/>
                    <a:pt x="195819" y="48"/>
                    <a:pt x="189336" y="2"/>
                  </a:cubicBezTo>
                  <a:cubicBezTo>
                    <a:pt x="189250" y="1"/>
                    <a:pt x="189163" y="1"/>
                    <a:pt x="18907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rot="-7940620">
            <a:off x="7348281" y="4369278"/>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7940620">
            <a:off x="1797206" y="-150972"/>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2"/>
          <p:cNvGrpSpPr/>
          <p:nvPr/>
        </p:nvGrpSpPr>
        <p:grpSpPr>
          <a:xfrm>
            <a:off x="256250" y="294125"/>
            <a:ext cx="8640000" cy="4555200"/>
            <a:chOff x="256250" y="294125"/>
            <a:chExt cx="8640000" cy="4555200"/>
          </a:xfrm>
        </p:grpSpPr>
        <p:sp>
          <p:nvSpPr>
            <p:cNvPr id="48" name="Google Shape;48;p2"/>
            <p:cNvSpPr/>
            <p:nvPr/>
          </p:nvSpPr>
          <p:spPr>
            <a:xfrm>
              <a:off x="256250" y="294125"/>
              <a:ext cx="8640000" cy="4555200"/>
            </a:xfrm>
            <a:prstGeom prst="roundRect">
              <a:avLst>
                <a:gd name="adj" fmla="val 719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2"/>
            <p:cNvGrpSpPr/>
            <p:nvPr/>
          </p:nvGrpSpPr>
          <p:grpSpPr>
            <a:xfrm>
              <a:off x="7722150" y="461588"/>
              <a:ext cx="708625" cy="155826"/>
              <a:chOff x="7722150" y="461588"/>
              <a:chExt cx="708625" cy="155826"/>
            </a:xfrm>
          </p:grpSpPr>
          <p:sp>
            <p:nvSpPr>
              <p:cNvPr id="50" name="Google Shape;50;p2"/>
              <p:cNvSpPr/>
              <p:nvPr/>
            </p:nvSpPr>
            <p:spPr>
              <a:xfrm>
                <a:off x="7722150" y="461588"/>
                <a:ext cx="158654" cy="155826"/>
              </a:xfrm>
              <a:custGeom>
                <a:avLst/>
                <a:gdLst/>
                <a:ahLst/>
                <a:cxnLst/>
                <a:rect l="l" t="t" r="r" b="b"/>
                <a:pathLst>
                  <a:path w="2581" h="2535" extrusionOk="0">
                    <a:moveTo>
                      <a:pt x="1279" y="1"/>
                    </a:moveTo>
                    <a:cubicBezTo>
                      <a:pt x="572" y="1"/>
                      <a:pt x="1" y="571"/>
                      <a:pt x="1" y="1256"/>
                    </a:cubicBezTo>
                    <a:cubicBezTo>
                      <a:pt x="1" y="1964"/>
                      <a:pt x="572" y="2534"/>
                      <a:pt x="1279" y="2534"/>
                    </a:cubicBezTo>
                    <a:cubicBezTo>
                      <a:pt x="1987" y="2534"/>
                      <a:pt x="2580" y="1964"/>
                      <a:pt x="2580" y="1256"/>
                    </a:cubicBezTo>
                    <a:cubicBezTo>
                      <a:pt x="2580" y="571"/>
                      <a:pt x="1987" y="1"/>
                      <a:pt x="1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998580" y="461588"/>
                <a:ext cx="157179" cy="155826"/>
              </a:xfrm>
              <a:custGeom>
                <a:avLst/>
                <a:gdLst/>
                <a:ahLst/>
                <a:cxnLst/>
                <a:rect l="l" t="t" r="r" b="b"/>
                <a:pathLst>
                  <a:path w="2557" h="2535" extrusionOk="0">
                    <a:moveTo>
                      <a:pt x="1279" y="1"/>
                    </a:moveTo>
                    <a:cubicBezTo>
                      <a:pt x="571" y="1"/>
                      <a:pt x="1" y="571"/>
                      <a:pt x="1" y="1256"/>
                    </a:cubicBezTo>
                    <a:cubicBezTo>
                      <a:pt x="1" y="1964"/>
                      <a:pt x="571" y="2534"/>
                      <a:pt x="1279" y="2534"/>
                    </a:cubicBezTo>
                    <a:cubicBezTo>
                      <a:pt x="1986" y="2534"/>
                      <a:pt x="2557" y="1964"/>
                      <a:pt x="2557" y="1256"/>
                    </a:cubicBezTo>
                    <a:cubicBezTo>
                      <a:pt x="2557" y="571"/>
                      <a:pt x="1986" y="1"/>
                      <a:pt x="1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273596" y="461588"/>
                <a:ext cx="157179" cy="155826"/>
              </a:xfrm>
              <a:custGeom>
                <a:avLst/>
                <a:gdLst/>
                <a:ahLst/>
                <a:cxnLst/>
                <a:rect l="l" t="t" r="r" b="b"/>
                <a:pathLst>
                  <a:path w="2557" h="2535" extrusionOk="0">
                    <a:moveTo>
                      <a:pt x="1279" y="1"/>
                    </a:moveTo>
                    <a:cubicBezTo>
                      <a:pt x="571" y="1"/>
                      <a:pt x="0" y="571"/>
                      <a:pt x="0" y="1256"/>
                    </a:cubicBezTo>
                    <a:cubicBezTo>
                      <a:pt x="0" y="1964"/>
                      <a:pt x="571" y="2534"/>
                      <a:pt x="1279" y="2534"/>
                    </a:cubicBezTo>
                    <a:cubicBezTo>
                      <a:pt x="1986" y="2534"/>
                      <a:pt x="2557" y="1964"/>
                      <a:pt x="2557" y="1256"/>
                    </a:cubicBezTo>
                    <a:cubicBezTo>
                      <a:pt x="2557" y="571"/>
                      <a:pt x="1986" y="1"/>
                      <a:pt x="12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 name="Google Shape;53;p2"/>
          <p:cNvGrpSpPr/>
          <p:nvPr/>
        </p:nvGrpSpPr>
        <p:grpSpPr>
          <a:xfrm>
            <a:off x="151497" y="1098160"/>
            <a:ext cx="1123443" cy="1188358"/>
            <a:chOff x="1238725" y="1499375"/>
            <a:chExt cx="925025" cy="978475"/>
          </a:xfrm>
        </p:grpSpPr>
        <p:sp>
          <p:nvSpPr>
            <p:cNvPr id="54" name="Google Shape;54;p2"/>
            <p:cNvSpPr/>
            <p:nvPr/>
          </p:nvSpPr>
          <p:spPr>
            <a:xfrm>
              <a:off x="1239300" y="1499375"/>
              <a:ext cx="924450" cy="976025"/>
            </a:xfrm>
            <a:custGeom>
              <a:avLst/>
              <a:gdLst/>
              <a:ahLst/>
              <a:cxnLst/>
              <a:rect l="l" t="t" r="r" b="b"/>
              <a:pathLst>
                <a:path w="36978" h="39041" extrusionOk="0">
                  <a:moveTo>
                    <a:pt x="16695" y="1"/>
                  </a:moveTo>
                  <a:cubicBezTo>
                    <a:pt x="15249" y="1"/>
                    <a:pt x="14015" y="1022"/>
                    <a:pt x="14015" y="1022"/>
                  </a:cubicBezTo>
                  <a:lnTo>
                    <a:pt x="1644" y="11590"/>
                  </a:lnTo>
                  <a:cubicBezTo>
                    <a:pt x="594" y="12503"/>
                    <a:pt x="457" y="13690"/>
                    <a:pt x="480" y="14329"/>
                  </a:cubicBezTo>
                  <a:cubicBezTo>
                    <a:pt x="480" y="15105"/>
                    <a:pt x="480" y="15904"/>
                    <a:pt x="434" y="16703"/>
                  </a:cubicBezTo>
                  <a:lnTo>
                    <a:pt x="0" y="29394"/>
                  </a:lnTo>
                  <a:cubicBezTo>
                    <a:pt x="0" y="29736"/>
                    <a:pt x="23" y="30102"/>
                    <a:pt x="137" y="30467"/>
                  </a:cubicBezTo>
                  <a:cubicBezTo>
                    <a:pt x="868" y="33115"/>
                    <a:pt x="2511" y="33594"/>
                    <a:pt x="2511" y="33594"/>
                  </a:cubicBezTo>
                  <a:lnTo>
                    <a:pt x="17279" y="38867"/>
                  </a:lnTo>
                  <a:cubicBezTo>
                    <a:pt x="17743" y="38991"/>
                    <a:pt x="18182" y="39040"/>
                    <a:pt x="18587" y="39040"/>
                  </a:cubicBezTo>
                  <a:cubicBezTo>
                    <a:pt x="20110" y="39040"/>
                    <a:pt x="21136" y="38342"/>
                    <a:pt x="21136" y="38342"/>
                  </a:cubicBezTo>
                  <a:lnTo>
                    <a:pt x="34307" y="31152"/>
                  </a:lnTo>
                  <a:cubicBezTo>
                    <a:pt x="36977" y="30239"/>
                    <a:pt x="36749" y="27682"/>
                    <a:pt x="36749" y="27682"/>
                  </a:cubicBezTo>
                  <a:lnTo>
                    <a:pt x="33759" y="14055"/>
                  </a:lnTo>
                  <a:cubicBezTo>
                    <a:pt x="33599" y="11157"/>
                    <a:pt x="31157" y="8897"/>
                    <a:pt x="31157" y="8897"/>
                  </a:cubicBezTo>
                  <a:cubicBezTo>
                    <a:pt x="31157" y="8897"/>
                    <a:pt x="20018" y="1433"/>
                    <a:pt x="18078" y="360"/>
                  </a:cubicBezTo>
                  <a:cubicBezTo>
                    <a:pt x="17617" y="100"/>
                    <a:pt x="17146" y="1"/>
                    <a:pt x="166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238725" y="1524925"/>
              <a:ext cx="450825" cy="739525"/>
            </a:xfrm>
            <a:custGeom>
              <a:avLst/>
              <a:gdLst/>
              <a:ahLst/>
              <a:cxnLst/>
              <a:rect l="l" t="t" r="r" b="b"/>
              <a:pathLst>
                <a:path w="18033" h="29581" extrusionOk="0">
                  <a:moveTo>
                    <a:pt x="14038" y="0"/>
                  </a:moveTo>
                  <a:lnTo>
                    <a:pt x="2009" y="10272"/>
                  </a:lnTo>
                  <a:cubicBezTo>
                    <a:pt x="229" y="11732"/>
                    <a:pt x="503" y="12874"/>
                    <a:pt x="503" y="12874"/>
                  </a:cubicBezTo>
                  <a:cubicBezTo>
                    <a:pt x="503" y="12874"/>
                    <a:pt x="503" y="24309"/>
                    <a:pt x="46" y="27733"/>
                  </a:cubicBezTo>
                  <a:cubicBezTo>
                    <a:pt x="23" y="27984"/>
                    <a:pt x="0" y="28189"/>
                    <a:pt x="23" y="28395"/>
                  </a:cubicBezTo>
                  <a:cubicBezTo>
                    <a:pt x="40" y="29098"/>
                    <a:pt x="634" y="29580"/>
                    <a:pt x="1273" y="29580"/>
                  </a:cubicBezTo>
                  <a:cubicBezTo>
                    <a:pt x="1506" y="29580"/>
                    <a:pt x="1744" y="29516"/>
                    <a:pt x="1963" y="29376"/>
                  </a:cubicBezTo>
                  <a:lnTo>
                    <a:pt x="16617" y="19630"/>
                  </a:lnTo>
                  <a:cubicBezTo>
                    <a:pt x="16663" y="19607"/>
                    <a:pt x="16731" y="19562"/>
                    <a:pt x="16777" y="19516"/>
                  </a:cubicBezTo>
                  <a:cubicBezTo>
                    <a:pt x="17644" y="18831"/>
                    <a:pt x="18032" y="17713"/>
                    <a:pt x="17850" y="16640"/>
                  </a:cubicBezTo>
                  <a:cubicBezTo>
                    <a:pt x="17325" y="13285"/>
                    <a:pt x="15841" y="4086"/>
                    <a:pt x="15590" y="2260"/>
                  </a:cubicBezTo>
                  <a:cubicBezTo>
                    <a:pt x="15271" y="46"/>
                    <a:pt x="14038" y="0"/>
                    <a:pt x="1403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657575" y="1512100"/>
              <a:ext cx="494750" cy="684625"/>
            </a:xfrm>
            <a:custGeom>
              <a:avLst/>
              <a:gdLst/>
              <a:ahLst/>
              <a:cxnLst/>
              <a:rect l="l" t="t" r="r" b="b"/>
              <a:pathLst>
                <a:path w="19790" h="27385" extrusionOk="0">
                  <a:moveTo>
                    <a:pt x="1348" y="0"/>
                  </a:moveTo>
                  <a:cubicBezTo>
                    <a:pt x="887" y="0"/>
                    <a:pt x="111" y="299"/>
                    <a:pt x="0" y="2271"/>
                  </a:cubicBezTo>
                  <a:lnTo>
                    <a:pt x="2374" y="17221"/>
                  </a:lnTo>
                  <a:cubicBezTo>
                    <a:pt x="2374" y="17221"/>
                    <a:pt x="2602" y="18888"/>
                    <a:pt x="4748" y="19823"/>
                  </a:cubicBezTo>
                  <a:cubicBezTo>
                    <a:pt x="6893" y="20759"/>
                    <a:pt x="18009" y="27333"/>
                    <a:pt x="18009" y="27333"/>
                  </a:cubicBezTo>
                  <a:cubicBezTo>
                    <a:pt x="18009" y="27333"/>
                    <a:pt x="18197" y="27385"/>
                    <a:pt x="18452" y="27385"/>
                  </a:cubicBezTo>
                  <a:cubicBezTo>
                    <a:pt x="18934" y="27385"/>
                    <a:pt x="19655" y="27199"/>
                    <a:pt x="19790" y="26123"/>
                  </a:cubicBezTo>
                  <a:lnTo>
                    <a:pt x="16800" y="12245"/>
                  </a:lnTo>
                  <a:cubicBezTo>
                    <a:pt x="16800" y="12245"/>
                    <a:pt x="16160" y="10625"/>
                    <a:pt x="15430" y="9552"/>
                  </a:cubicBezTo>
                  <a:cubicBezTo>
                    <a:pt x="14722" y="8502"/>
                    <a:pt x="13444" y="7749"/>
                    <a:pt x="13444" y="7749"/>
                  </a:cubicBezTo>
                  <a:lnTo>
                    <a:pt x="1689" y="57"/>
                  </a:lnTo>
                  <a:cubicBezTo>
                    <a:pt x="1689" y="57"/>
                    <a:pt x="1548" y="0"/>
                    <a:pt x="134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346575" y="1527950"/>
              <a:ext cx="335550" cy="345650"/>
            </a:xfrm>
            <a:custGeom>
              <a:avLst/>
              <a:gdLst/>
              <a:ahLst/>
              <a:cxnLst/>
              <a:rect l="l" t="t" r="r" b="b"/>
              <a:pathLst>
                <a:path w="13422" h="13826" extrusionOk="0">
                  <a:moveTo>
                    <a:pt x="10134" y="1"/>
                  </a:moveTo>
                  <a:cubicBezTo>
                    <a:pt x="9960" y="1"/>
                    <a:pt x="9838" y="39"/>
                    <a:pt x="9838" y="39"/>
                  </a:cubicBezTo>
                  <a:lnTo>
                    <a:pt x="0" y="8439"/>
                  </a:lnTo>
                  <a:cubicBezTo>
                    <a:pt x="1010" y="8104"/>
                    <a:pt x="1993" y="7960"/>
                    <a:pt x="2937" y="7960"/>
                  </a:cubicBezTo>
                  <a:cubicBezTo>
                    <a:pt x="8954" y="7960"/>
                    <a:pt x="13422" y="13826"/>
                    <a:pt x="13422" y="13826"/>
                  </a:cubicBezTo>
                  <a:lnTo>
                    <a:pt x="11550" y="1956"/>
                  </a:lnTo>
                  <a:cubicBezTo>
                    <a:pt x="11459" y="1249"/>
                    <a:pt x="11116" y="678"/>
                    <a:pt x="11116" y="678"/>
                  </a:cubicBezTo>
                  <a:cubicBezTo>
                    <a:pt x="10860" y="108"/>
                    <a:pt x="10424" y="1"/>
                    <a:pt x="10134"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661550" y="1511000"/>
              <a:ext cx="457675" cy="463600"/>
            </a:xfrm>
            <a:custGeom>
              <a:avLst/>
              <a:gdLst/>
              <a:ahLst/>
              <a:cxnLst/>
              <a:rect l="l" t="t" r="r" b="b"/>
              <a:pathLst>
                <a:path w="18307" h="18544" extrusionOk="0">
                  <a:moveTo>
                    <a:pt x="1496" y="0"/>
                  </a:moveTo>
                  <a:cubicBezTo>
                    <a:pt x="1272" y="0"/>
                    <a:pt x="1008" y="96"/>
                    <a:pt x="731" y="397"/>
                  </a:cubicBezTo>
                  <a:cubicBezTo>
                    <a:pt x="1" y="1219"/>
                    <a:pt x="138" y="2315"/>
                    <a:pt x="138" y="2315"/>
                  </a:cubicBezTo>
                  <a:lnTo>
                    <a:pt x="2398" y="16444"/>
                  </a:lnTo>
                  <a:cubicBezTo>
                    <a:pt x="2398" y="16444"/>
                    <a:pt x="4234" y="13621"/>
                    <a:pt x="8161" y="13621"/>
                  </a:cubicBezTo>
                  <a:cubicBezTo>
                    <a:pt x="10668" y="13621"/>
                    <a:pt x="14028" y="14772"/>
                    <a:pt x="18307" y="18544"/>
                  </a:cubicBezTo>
                  <a:lnTo>
                    <a:pt x="17051" y="12700"/>
                  </a:lnTo>
                  <a:cubicBezTo>
                    <a:pt x="17051" y="12700"/>
                    <a:pt x="16778" y="10235"/>
                    <a:pt x="14358" y="8295"/>
                  </a:cubicBezTo>
                  <a:lnTo>
                    <a:pt x="2147" y="283"/>
                  </a:lnTo>
                  <a:cubicBezTo>
                    <a:pt x="2147" y="283"/>
                    <a:pt x="1882" y="0"/>
                    <a:pt x="1496" y="0"/>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283800" y="2023725"/>
              <a:ext cx="828025" cy="454125"/>
            </a:xfrm>
            <a:custGeom>
              <a:avLst/>
              <a:gdLst/>
              <a:ahLst/>
              <a:cxnLst/>
              <a:rect l="l" t="t" r="r" b="b"/>
              <a:pathLst>
                <a:path w="33121" h="18165" extrusionOk="0">
                  <a:moveTo>
                    <a:pt x="17028" y="0"/>
                  </a:moveTo>
                  <a:cubicBezTo>
                    <a:pt x="16511" y="0"/>
                    <a:pt x="15998" y="132"/>
                    <a:pt x="15545" y="408"/>
                  </a:cubicBezTo>
                  <a:cubicBezTo>
                    <a:pt x="15476" y="431"/>
                    <a:pt x="15431" y="477"/>
                    <a:pt x="15362" y="500"/>
                  </a:cubicBezTo>
                  <a:cubicBezTo>
                    <a:pt x="9633" y="4859"/>
                    <a:pt x="3812" y="8648"/>
                    <a:pt x="1028" y="10406"/>
                  </a:cubicBezTo>
                  <a:cubicBezTo>
                    <a:pt x="1" y="11068"/>
                    <a:pt x="252" y="12643"/>
                    <a:pt x="1461" y="12917"/>
                  </a:cubicBezTo>
                  <a:cubicBezTo>
                    <a:pt x="1553" y="12939"/>
                    <a:pt x="1690" y="12962"/>
                    <a:pt x="1804" y="12985"/>
                  </a:cubicBezTo>
                  <a:cubicBezTo>
                    <a:pt x="3835" y="13373"/>
                    <a:pt x="15819" y="17961"/>
                    <a:pt x="15819" y="17961"/>
                  </a:cubicBezTo>
                  <a:cubicBezTo>
                    <a:pt x="15819" y="17961"/>
                    <a:pt x="16111" y="18165"/>
                    <a:pt x="16698" y="18165"/>
                  </a:cubicBezTo>
                  <a:cubicBezTo>
                    <a:pt x="17188" y="18165"/>
                    <a:pt x="17883" y="18023"/>
                    <a:pt x="18786" y="17505"/>
                  </a:cubicBezTo>
                  <a:lnTo>
                    <a:pt x="32732" y="10041"/>
                  </a:lnTo>
                  <a:cubicBezTo>
                    <a:pt x="32732" y="10041"/>
                    <a:pt x="33120" y="8854"/>
                    <a:pt x="31180" y="7781"/>
                  </a:cubicBezTo>
                  <a:cubicBezTo>
                    <a:pt x="29582" y="6891"/>
                    <a:pt x="21548" y="2166"/>
                    <a:pt x="18626" y="431"/>
                  </a:cubicBezTo>
                  <a:cubicBezTo>
                    <a:pt x="18132" y="149"/>
                    <a:pt x="17577" y="0"/>
                    <a:pt x="1702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506350" y="1592050"/>
              <a:ext cx="90750" cy="112525"/>
            </a:xfrm>
            <a:custGeom>
              <a:avLst/>
              <a:gdLst/>
              <a:ahLst/>
              <a:cxnLst/>
              <a:rect l="l" t="t" r="r" b="b"/>
              <a:pathLst>
                <a:path w="3630" h="4501" extrusionOk="0">
                  <a:moveTo>
                    <a:pt x="2164" y="1"/>
                  </a:moveTo>
                  <a:cubicBezTo>
                    <a:pt x="1924" y="1"/>
                    <a:pt x="1669" y="77"/>
                    <a:pt x="1416" y="237"/>
                  </a:cubicBezTo>
                  <a:cubicBezTo>
                    <a:pt x="525" y="808"/>
                    <a:pt x="0" y="2154"/>
                    <a:pt x="229" y="3273"/>
                  </a:cubicBezTo>
                  <a:cubicBezTo>
                    <a:pt x="374" y="4046"/>
                    <a:pt x="871" y="4501"/>
                    <a:pt x="1457" y="4501"/>
                  </a:cubicBezTo>
                  <a:cubicBezTo>
                    <a:pt x="1700" y="4501"/>
                    <a:pt x="1959" y="4422"/>
                    <a:pt x="2215" y="4254"/>
                  </a:cubicBezTo>
                  <a:cubicBezTo>
                    <a:pt x="3105" y="3706"/>
                    <a:pt x="3630" y="2337"/>
                    <a:pt x="3401" y="1241"/>
                  </a:cubicBezTo>
                  <a:cubicBezTo>
                    <a:pt x="3240" y="449"/>
                    <a:pt x="2746" y="1"/>
                    <a:pt x="2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391075" y="1826325"/>
              <a:ext cx="91325" cy="112525"/>
            </a:xfrm>
            <a:custGeom>
              <a:avLst/>
              <a:gdLst/>
              <a:ahLst/>
              <a:cxnLst/>
              <a:rect l="l" t="t" r="r" b="b"/>
              <a:pathLst>
                <a:path w="3653" h="4501" extrusionOk="0">
                  <a:moveTo>
                    <a:pt x="2185" y="0"/>
                  </a:moveTo>
                  <a:cubicBezTo>
                    <a:pt x="1940" y="0"/>
                    <a:pt x="1678" y="79"/>
                    <a:pt x="1416" y="247"/>
                  </a:cubicBezTo>
                  <a:cubicBezTo>
                    <a:pt x="549" y="795"/>
                    <a:pt x="1" y="2164"/>
                    <a:pt x="229" y="3260"/>
                  </a:cubicBezTo>
                  <a:cubicBezTo>
                    <a:pt x="391" y="4052"/>
                    <a:pt x="884" y="4501"/>
                    <a:pt x="1474" y="4501"/>
                  </a:cubicBezTo>
                  <a:cubicBezTo>
                    <a:pt x="1718" y="4501"/>
                    <a:pt x="1978" y="4424"/>
                    <a:pt x="2238" y="4264"/>
                  </a:cubicBezTo>
                  <a:cubicBezTo>
                    <a:pt x="3128" y="3694"/>
                    <a:pt x="3653" y="2347"/>
                    <a:pt x="3425" y="1229"/>
                  </a:cubicBezTo>
                  <a:cubicBezTo>
                    <a:pt x="3263" y="455"/>
                    <a:pt x="2772" y="0"/>
                    <a:pt x="2185"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271825" y="2086225"/>
              <a:ext cx="90750" cy="112525"/>
            </a:xfrm>
            <a:custGeom>
              <a:avLst/>
              <a:gdLst/>
              <a:ahLst/>
              <a:cxnLst/>
              <a:rect l="l" t="t" r="r" b="b"/>
              <a:pathLst>
                <a:path w="3630" h="4501" extrusionOk="0">
                  <a:moveTo>
                    <a:pt x="2164" y="0"/>
                  </a:moveTo>
                  <a:cubicBezTo>
                    <a:pt x="1924" y="0"/>
                    <a:pt x="1669" y="77"/>
                    <a:pt x="1415" y="237"/>
                  </a:cubicBezTo>
                  <a:cubicBezTo>
                    <a:pt x="525" y="807"/>
                    <a:pt x="0" y="2154"/>
                    <a:pt x="206" y="3272"/>
                  </a:cubicBezTo>
                  <a:cubicBezTo>
                    <a:pt x="367" y="4046"/>
                    <a:pt x="869" y="4501"/>
                    <a:pt x="1456" y="4501"/>
                  </a:cubicBezTo>
                  <a:cubicBezTo>
                    <a:pt x="1700" y="4501"/>
                    <a:pt x="1959" y="4422"/>
                    <a:pt x="2214" y="4254"/>
                  </a:cubicBezTo>
                  <a:cubicBezTo>
                    <a:pt x="3105" y="3706"/>
                    <a:pt x="3629" y="2337"/>
                    <a:pt x="3401" y="1241"/>
                  </a:cubicBezTo>
                  <a:cubicBezTo>
                    <a:pt x="3240" y="449"/>
                    <a:pt x="2746" y="0"/>
                    <a:pt x="216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657000" y="2076575"/>
              <a:ext cx="127850" cy="78500"/>
            </a:xfrm>
            <a:custGeom>
              <a:avLst/>
              <a:gdLst/>
              <a:ahLst/>
              <a:cxnLst/>
              <a:rect l="l" t="t" r="r" b="b"/>
              <a:pathLst>
                <a:path w="5114" h="3140" extrusionOk="0">
                  <a:moveTo>
                    <a:pt x="2411" y="1"/>
                  </a:moveTo>
                  <a:cubicBezTo>
                    <a:pt x="1821" y="1"/>
                    <a:pt x="1244" y="155"/>
                    <a:pt x="822" y="463"/>
                  </a:cubicBezTo>
                  <a:cubicBezTo>
                    <a:pt x="0" y="1079"/>
                    <a:pt x="69" y="2083"/>
                    <a:pt x="1027" y="2677"/>
                  </a:cubicBezTo>
                  <a:cubicBezTo>
                    <a:pt x="1507" y="2985"/>
                    <a:pt x="2112" y="3139"/>
                    <a:pt x="2699" y="3139"/>
                  </a:cubicBezTo>
                  <a:cubicBezTo>
                    <a:pt x="3287" y="3139"/>
                    <a:pt x="3858" y="2985"/>
                    <a:pt x="4269" y="2677"/>
                  </a:cubicBezTo>
                  <a:cubicBezTo>
                    <a:pt x="5113" y="2061"/>
                    <a:pt x="5022" y="1056"/>
                    <a:pt x="4086" y="463"/>
                  </a:cubicBezTo>
                  <a:cubicBezTo>
                    <a:pt x="3607" y="155"/>
                    <a:pt x="3002" y="1"/>
                    <a:pt x="2411"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657000" y="2350200"/>
              <a:ext cx="127850" cy="78775"/>
            </a:xfrm>
            <a:custGeom>
              <a:avLst/>
              <a:gdLst/>
              <a:ahLst/>
              <a:cxnLst/>
              <a:rect l="l" t="t" r="r" b="b"/>
              <a:pathLst>
                <a:path w="5114" h="3151" extrusionOk="0">
                  <a:moveTo>
                    <a:pt x="2444" y="0"/>
                  </a:moveTo>
                  <a:cubicBezTo>
                    <a:pt x="1842" y="0"/>
                    <a:pt x="1252" y="160"/>
                    <a:pt x="822" y="474"/>
                  </a:cubicBezTo>
                  <a:cubicBezTo>
                    <a:pt x="0" y="1090"/>
                    <a:pt x="69" y="2072"/>
                    <a:pt x="1027" y="2688"/>
                  </a:cubicBezTo>
                  <a:cubicBezTo>
                    <a:pt x="1507" y="2996"/>
                    <a:pt x="2112" y="3150"/>
                    <a:pt x="2699" y="3150"/>
                  </a:cubicBezTo>
                  <a:cubicBezTo>
                    <a:pt x="3287" y="3150"/>
                    <a:pt x="3858" y="2996"/>
                    <a:pt x="4269" y="2688"/>
                  </a:cubicBezTo>
                  <a:cubicBezTo>
                    <a:pt x="5113" y="2072"/>
                    <a:pt x="5022" y="1067"/>
                    <a:pt x="4086" y="451"/>
                  </a:cubicBezTo>
                  <a:cubicBezTo>
                    <a:pt x="3616" y="149"/>
                    <a:pt x="3024" y="0"/>
                    <a:pt x="244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689525" y="1585400"/>
              <a:ext cx="94175" cy="100125"/>
            </a:xfrm>
            <a:custGeom>
              <a:avLst/>
              <a:gdLst/>
              <a:ahLst/>
              <a:cxnLst/>
              <a:rect l="l" t="t" r="r" b="b"/>
              <a:pathLst>
                <a:path w="3767" h="4005" extrusionOk="0">
                  <a:moveTo>
                    <a:pt x="1164" y="1"/>
                  </a:moveTo>
                  <a:cubicBezTo>
                    <a:pt x="963" y="1"/>
                    <a:pt x="776" y="52"/>
                    <a:pt x="617" y="161"/>
                  </a:cubicBezTo>
                  <a:cubicBezTo>
                    <a:pt x="0" y="571"/>
                    <a:pt x="69" y="1758"/>
                    <a:pt x="754" y="2763"/>
                  </a:cubicBezTo>
                  <a:cubicBezTo>
                    <a:pt x="1290" y="3541"/>
                    <a:pt x="2036" y="4005"/>
                    <a:pt x="2634" y="4005"/>
                  </a:cubicBezTo>
                  <a:cubicBezTo>
                    <a:pt x="2825" y="4005"/>
                    <a:pt x="3001" y="3958"/>
                    <a:pt x="3150" y="3858"/>
                  </a:cubicBezTo>
                  <a:cubicBezTo>
                    <a:pt x="3767" y="3425"/>
                    <a:pt x="3721" y="2238"/>
                    <a:pt x="3013" y="1233"/>
                  </a:cubicBezTo>
                  <a:cubicBezTo>
                    <a:pt x="2500" y="463"/>
                    <a:pt x="1768"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013650" y="2026575"/>
              <a:ext cx="94750" cy="100375"/>
            </a:xfrm>
            <a:custGeom>
              <a:avLst/>
              <a:gdLst/>
              <a:ahLst/>
              <a:cxnLst/>
              <a:rect l="l" t="t" r="r" b="b"/>
              <a:pathLst>
                <a:path w="3790" h="4015" extrusionOk="0">
                  <a:moveTo>
                    <a:pt x="1164" y="1"/>
                  </a:moveTo>
                  <a:cubicBezTo>
                    <a:pt x="970" y="1"/>
                    <a:pt x="791" y="51"/>
                    <a:pt x="639" y="157"/>
                  </a:cubicBezTo>
                  <a:cubicBezTo>
                    <a:pt x="0" y="591"/>
                    <a:pt x="69" y="1755"/>
                    <a:pt x="753" y="2782"/>
                  </a:cubicBezTo>
                  <a:cubicBezTo>
                    <a:pt x="1284" y="3553"/>
                    <a:pt x="2020" y="4015"/>
                    <a:pt x="2615" y="4015"/>
                  </a:cubicBezTo>
                  <a:cubicBezTo>
                    <a:pt x="2813" y="4015"/>
                    <a:pt x="2996" y="3964"/>
                    <a:pt x="3150" y="3855"/>
                  </a:cubicBezTo>
                  <a:cubicBezTo>
                    <a:pt x="3789" y="3421"/>
                    <a:pt x="3721" y="2257"/>
                    <a:pt x="3013" y="1230"/>
                  </a:cubicBezTo>
                  <a:cubicBezTo>
                    <a:pt x="2497" y="473"/>
                    <a:pt x="1759"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951450" y="1737200"/>
              <a:ext cx="94175" cy="100375"/>
            </a:xfrm>
            <a:custGeom>
              <a:avLst/>
              <a:gdLst/>
              <a:ahLst/>
              <a:cxnLst/>
              <a:rect l="l" t="t" r="r" b="b"/>
              <a:pathLst>
                <a:path w="3767" h="4015" extrusionOk="0">
                  <a:moveTo>
                    <a:pt x="1151" y="0"/>
                  </a:moveTo>
                  <a:cubicBezTo>
                    <a:pt x="953" y="0"/>
                    <a:pt x="771" y="52"/>
                    <a:pt x="616" y="160"/>
                  </a:cubicBezTo>
                  <a:cubicBezTo>
                    <a:pt x="0" y="594"/>
                    <a:pt x="46" y="1758"/>
                    <a:pt x="753" y="2785"/>
                  </a:cubicBezTo>
                  <a:cubicBezTo>
                    <a:pt x="1270" y="3543"/>
                    <a:pt x="2007" y="4014"/>
                    <a:pt x="2613" y="4014"/>
                  </a:cubicBezTo>
                  <a:cubicBezTo>
                    <a:pt x="2810" y="4014"/>
                    <a:pt x="2993" y="3964"/>
                    <a:pt x="3150" y="3858"/>
                  </a:cubicBezTo>
                  <a:cubicBezTo>
                    <a:pt x="3766" y="3424"/>
                    <a:pt x="3698" y="2260"/>
                    <a:pt x="3013" y="1233"/>
                  </a:cubicBezTo>
                  <a:cubicBezTo>
                    <a:pt x="2482" y="462"/>
                    <a:pt x="1746" y="0"/>
                    <a:pt x="115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47725" y="1882125"/>
              <a:ext cx="94175" cy="100475"/>
            </a:xfrm>
            <a:custGeom>
              <a:avLst/>
              <a:gdLst/>
              <a:ahLst/>
              <a:cxnLst/>
              <a:rect l="l" t="t" r="r" b="b"/>
              <a:pathLst>
                <a:path w="3767" h="4019" extrusionOk="0">
                  <a:moveTo>
                    <a:pt x="1165" y="1"/>
                  </a:moveTo>
                  <a:cubicBezTo>
                    <a:pt x="964" y="1"/>
                    <a:pt x="777" y="52"/>
                    <a:pt x="617" y="161"/>
                  </a:cubicBezTo>
                  <a:cubicBezTo>
                    <a:pt x="1" y="594"/>
                    <a:pt x="69" y="1758"/>
                    <a:pt x="754" y="2786"/>
                  </a:cubicBezTo>
                  <a:cubicBezTo>
                    <a:pt x="1284" y="3556"/>
                    <a:pt x="2021" y="4018"/>
                    <a:pt x="2615" y="4018"/>
                  </a:cubicBezTo>
                  <a:cubicBezTo>
                    <a:pt x="2814" y="4018"/>
                    <a:pt x="2996" y="3967"/>
                    <a:pt x="3150" y="3858"/>
                  </a:cubicBezTo>
                  <a:cubicBezTo>
                    <a:pt x="3767" y="3425"/>
                    <a:pt x="3721" y="2261"/>
                    <a:pt x="3014" y="1233"/>
                  </a:cubicBezTo>
                  <a:cubicBezTo>
                    <a:pt x="2500" y="463"/>
                    <a:pt x="1768" y="1"/>
                    <a:pt x="1165"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853300" y="1807700"/>
              <a:ext cx="94750" cy="100150"/>
            </a:xfrm>
            <a:custGeom>
              <a:avLst/>
              <a:gdLst/>
              <a:ahLst/>
              <a:cxnLst/>
              <a:rect l="l" t="t" r="r" b="b"/>
              <a:pathLst>
                <a:path w="3790" h="4006" extrusionOk="0">
                  <a:moveTo>
                    <a:pt x="1157" y="0"/>
                  </a:moveTo>
                  <a:cubicBezTo>
                    <a:pt x="966" y="0"/>
                    <a:pt x="789" y="48"/>
                    <a:pt x="639" y="148"/>
                  </a:cubicBezTo>
                  <a:cubicBezTo>
                    <a:pt x="0" y="581"/>
                    <a:pt x="69" y="1745"/>
                    <a:pt x="753" y="2772"/>
                  </a:cubicBezTo>
                  <a:cubicBezTo>
                    <a:pt x="1284" y="3543"/>
                    <a:pt x="2020" y="4005"/>
                    <a:pt x="2615" y="4005"/>
                  </a:cubicBezTo>
                  <a:cubicBezTo>
                    <a:pt x="2813" y="4005"/>
                    <a:pt x="2996" y="3954"/>
                    <a:pt x="3150" y="3845"/>
                  </a:cubicBezTo>
                  <a:cubicBezTo>
                    <a:pt x="3789" y="3434"/>
                    <a:pt x="3721" y="2247"/>
                    <a:pt x="3013" y="1220"/>
                  </a:cubicBezTo>
                  <a:cubicBezTo>
                    <a:pt x="2495" y="460"/>
                    <a:pt x="1754" y="0"/>
                    <a:pt x="1157"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a:off x="7957275" y="3091963"/>
            <a:ext cx="1031290" cy="1060571"/>
            <a:chOff x="7957275" y="1764800"/>
            <a:chExt cx="1031290" cy="1060571"/>
          </a:xfrm>
        </p:grpSpPr>
        <p:sp>
          <p:nvSpPr>
            <p:cNvPr id="71" name="Google Shape;71;p2"/>
            <p:cNvSpPr/>
            <p:nvPr/>
          </p:nvSpPr>
          <p:spPr>
            <a:xfrm>
              <a:off x="7957275" y="1766293"/>
              <a:ext cx="1031290" cy="1059078"/>
            </a:xfrm>
            <a:custGeom>
              <a:avLst/>
              <a:gdLst/>
              <a:ahLst/>
              <a:cxnLst/>
              <a:rect l="l" t="t" r="r" b="b"/>
              <a:pathLst>
                <a:path w="37298" h="38303" extrusionOk="0">
                  <a:moveTo>
                    <a:pt x="18170" y="1"/>
                  </a:moveTo>
                  <a:cubicBezTo>
                    <a:pt x="17302" y="1"/>
                    <a:pt x="16709" y="109"/>
                    <a:pt x="16709" y="109"/>
                  </a:cubicBezTo>
                  <a:cubicBezTo>
                    <a:pt x="16709" y="109"/>
                    <a:pt x="4064" y="4560"/>
                    <a:pt x="2032" y="5450"/>
                  </a:cubicBezTo>
                  <a:cubicBezTo>
                    <a:pt x="1" y="6363"/>
                    <a:pt x="138" y="9102"/>
                    <a:pt x="138" y="9102"/>
                  </a:cubicBezTo>
                  <a:lnTo>
                    <a:pt x="1188" y="25353"/>
                  </a:lnTo>
                  <a:cubicBezTo>
                    <a:pt x="1302" y="26746"/>
                    <a:pt x="2169" y="27567"/>
                    <a:pt x="2672" y="27933"/>
                  </a:cubicBezTo>
                  <a:cubicBezTo>
                    <a:pt x="3311" y="28389"/>
                    <a:pt x="3950" y="28868"/>
                    <a:pt x="4566" y="29371"/>
                  </a:cubicBezTo>
                  <a:lnTo>
                    <a:pt x="14449" y="37314"/>
                  </a:lnTo>
                  <a:cubicBezTo>
                    <a:pt x="14746" y="37542"/>
                    <a:pt x="15043" y="37725"/>
                    <a:pt x="15385" y="37862"/>
                  </a:cubicBezTo>
                  <a:cubicBezTo>
                    <a:pt x="16232" y="38191"/>
                    <a:pt x="16949" y="38302"/>
                    <a:pt x="17529" y="38302"/>
                  </a:cubicBezTo>
                  <a:cubicBezTo>
                    <a:pt x="18716" y="38302"/>
                    <a:pt x="19334" y="37839"/>
                    <a:pt x="19334" y="37839"/>
                  </a:cubicBezTo>
                  <a:lnTo>
                    <a:pt x="32413" y="29188"/>
                  </a:lnTo>
                  <a:cubicBezTo>
                    <a:pt x="34216" y="27773"/>
                    <a:pt x="34285" y="25764"/>
                    <a:pt x="34285" y="25764"/>
                  </a:cubicBezTo>
                  <a:lnTo>
                    <a:pt x="36430" y="10928"/>
                  </a:lnTo>
                  <a:cubicBezTo>
                    <a:pt x="37298" y="8212"/>
                    <a:pt x="35106" y="6888"/>
                    <a:pt x="35106" y="6888"/>
                  </a:cubicBezTo>
                  <a:lnTo>
                    <a:pt x="22393" y="1113"/>
                  </a:lnTo>
                  <a:cubicBezTo>
                    <a:pt x="21004" y="196"/>
                    <a:pt x="19338" y="1"/>
                    <a:pt x="181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7961063" y="2007208"/>
              <a:ext cx="477792" cy="797841"/>
            </a:xfrm>
            <a:custGeom>
              <a:avLst/>
              <a:gdLst/>
              <a:ahLst/>
              <a:cxnLst/>
              <a:rect l="l" t="t" r="r" b="b"/>
              <a:pathLst>
                <a:path w="17280" h="28855" extrusionOk="0">
                  <a:moveTo>
                    <a:pt x="1060" y="1"/>
                  </a:moveTo>
                  <a:cubicBezTo>
                    <a:pt x="324" y="1"/>
                    <a:pt x="1" y="389"/>
                    <a:pt x="1" y="389"/>
                  </a:cubicBezTo>
                  <a:lnTo>
                    <a:pt x="1028" y="16184"/>
                  </a:lnTo>
                  <a:cubicBezTo>
                    <a:pt x="1119" y="18466"/>
                    <a:pt x="2215" y="18946"/>
                    <a:pt x="2215" y="18946"/>
                  </a:cubicBezTo>
                  <a:cubicBezTo>
                    <a:pt x="2215" y="18946"/>
                    <a:pt x="11368" y="25793"/>
                    <a:pt x="13833" y="28213"/>
                  </a:cubicBezTo>
                  <a:cubicBezTo>
                    <a:pt x="14016" y="28395"/>
                    <a:pt x="14175" y="28532"/>
                    <a:pt x="14335" y="28624"/>
                  </a:cubicBezTo>
                  <a:cubicBezTo>
                    <a:pt x="14558" y="28783"/>
                    <a:pt x="14804" y="28855"/>
                    <a:pt x="15044" y="28855"/>
                  </a:cubicBezTo>
                  <a:cubicBezTo>
                    <a:pt x="15664" y="28855"/>
                    <a:pt x="16242" y="28373"/>
                    <a:pt x="16275" y="27665"/>
                  </a:cubicBezTo>
                  <a:lnTo>
                    <a:pt x="17280" y="10112"/>
                  </a:lnTo>
                  <a:cubicBezTo>
                    <a:pt x="17280" y="10044"/>
                    <a:pt x="17280" y="9975"/>
                    <a:pt x="17280" y="9907"/>
                  </a:cubicBezTo>
                  <a:cubicBezTo>
                    <a:pt x="17257" y="8811"/>
                    <a:pt x="16595" y="7830"/>
                    <a:pt x="15613" y="7305"/>
                  </a:cubicBezTo>
                  <a:cubicBezTo>
                    <a:pt x="12623" y="5730"/>
                    <a:pt x="4338" y="1416"/>
                    <a:pt x="2740" y="526"/>
                  </a:cubicBezTo>
                  <a:cubicBezTo>
                    <a:pt x="2034" y="127"/>
                    <a:pt x="1480" y="1"/>
                    <a:pt x="1060" y="1"/>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7985063" y="1765961"/>
              <a:ext cx="949224" cy="424123"/>
            </a:xfrm>
            <a:custGeom>
              <a:avLst/>
              <a:gdLst/>
              <a:ahLst/>
              <a:cxnLst/>
              <a:rect l="l" t="t" r="r" b="b"/>
              <a:pathLst>
                <a:path w="34330" h="15339" extrusionOk="0">
                  <a:moveTo>
                    <a:pt x="17039" y="1"/>
                  </a:moveTo>
                  <a:cubicBezTo>
                    <a:pt x="15827" y="1"/>
                    <a:pt x="14608" y="509"/>
                    <a:pt x="14608" y="509"/>
                  </a:cubicBezTo>
                  <a:lnTo>
                    <a:pt x="1415" y="5302"/>
                  </a:lnTo>
                  <a:cubicBezTo>
                    <a:pt x="1415" y="5302"/>
                    <a:pt x="0" y="6169"/>
                    <a:pt x="2169" y="8018"/>
                  </a:cubicBezTo>
                  <a:lnTo>
                    <a:pt x="15567" y="15071"/>
                  </a:lnTo>
                  <a:cubicBezTo>
                    <a:pt x="15567" y="15071"/>
                    <a:pt x="16056" y="15339"/>
                    <a:pt x="16862" y="15339"/>
                  </a:cubicBezTo>
                  <a:cubicBezTo>
                    <a:pt x="17448" y="15339"/>
                    <a:pt x="18203" y="15197"/>
                    <a:pt x="19059" y="14706"/>
                  </a:cubicBezTo>
                  <a:cubicBezTo>
                    <a:pt x="21114" y="13565"/>
                    <a:pt x="33029" y="8589"/>
                    <a:pt x="33029" y="8589"/>
                  </a:cubicBezTo>
                  <a:cubicBezTo>
                    <a:pt x="33029" y="8589"/>
                    <a:pt x="34330" y="7584"/>
                    <a:pt x="33120" y="6443"/>
                  </a:cubicBezTo>
                  <a:lnTo>
                    <a:pt x="20246" y="531"/>
                  </a:lnTo>
                  <a:cubicBezTo>
                    <a:pt x="20246" y="531"/>
                    <a:pt x="18534" y="52"/>
                    <a:pt x="17256" y="7"/>
                  </a:cubicBezTo>
                  <a:cubicBezTo>
                    <a:pt x="17184" y="3"/>
                    <a:pt x="17111" y="1"/>
                    <a:pt x="17039" y="1"/>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7961699" y="2006573"/>
              <a:ext cx="364814" cy="375542"/>
            </a:xfrm>
            <a:custGeom>
              <a:avLst/>
              <a:gdLst/>
              <a:ahLst/>
              <a:cxnLst/>
              <a:rect l="l" t="t" r="r" b="b"/>
              <a:pathLst>
                <a:path w="13194" h="13582" extrusionOk="0">
                  <a:moveTo>
                    <a:pt x="924" y="1"/>
                  </a:moveTo>
                  <a:cubicBezTo>
                    <a:pt x="227" y="1"/>
                    <a:pt x="1" y="663"/>
                    <a:pt x="1" y="663"/>
                  </a:cubicBezTo>
                  <a:lnTo>
                    <a:pt x="822" y="13582"/>
                  </a:lnTo>
                  <a:cubicBezTo>
                    <a:pt x="3310" y="6164"/>
                    <a:pt x="13194" y="6072"/>
                    <a:pt x="13194" y="6072"/>
                  </a:cubicBezTo>
                  <a:lnTo>
                    <a:pt x="2557" y="457"/>
                  </a:lnTo>
                  <a:cubicBezTo>
                    <a:pt x="1918" y="115"/>
                    <a:pt x="1256" y="47"/>
                    <a:pt x="1256" y="47"/>
                  </a:cubicBezTo>
                  <a:cubicBezTo>
                    <a:pt x="1135" y="15"/>
                    <a:pt x="1024" y="1"/>
                    <a:pt x="924"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8006520" y="1764800"/>
              <a:ext cx="698660" cy="407174"/>
            </a:xfrm>
            <a:custGeom>
              <a:avLst/>
              <a:gdLst/>
              <a:ahLst/>
              <a:cxnLst/>
              <a:rect l="l" t="t" r="r" b="b"/>
              <a:pathLst>
                <a:path w="25268" h="14726" extrusionOk="0">
                  <a:moveTo>
                    <a:pt x="16659" y="1"/>
                  </a:moveTo>
                  <a:cubicBezTo>
                    <a:pt x="16060" y="1"/>
                    <a:pt x="15394" y="71"/>
                    <a:pt x="14677" y="254"/>
                  </a:cubicBezTo>
                  <a:lnTo>
                    <a:pt x="959" y="5230"/>
                  </a:lnTo>
                  <a:cubicBezTo>
                    <a:pt x="959" y="5230"/>
                    <a:pt x="0" y="5344"/>
                    <a:pt x="206" y="6417"/>
                  </a:cubicBezTo>
                  <a:cubicBezTo>
                    <a:pt x="434" y="7512"/>
                    <a:pt x="1393" y="8060"/>
                    <a:pt x="1393" y="8060"/>
                  </a:cubicBezTo>
                  <a:lnTo>
                    <a:pt x="14061" y="14725"/>
                  </a:lnTo>
                  <a:cubicBezTo>
                    <a:pt x="14061" y="14725"/>
                    <a:pt x="10934" y="6211"/>
                    <a:pt x="25268" y="3221"/>
                  </a:cubicBezTo>
                  <a:lnTo>
                    <a:pt x="19836" y="733"/>
                  </a:lnTo>
                  <a:cubicBezTo>
                    <a:pt x="19836" y="733"/>
                    <a:pt x="18597" y="1"/>
                    <a:pt x="16659"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8445880" y="2047882"/>
              <a:ext cx="518714" cy="762559"/>
            </a:xfrm>
            <a:custGeom>
              <a:avLst/>
              <a:gdLst/>
              <a:ahLst/>
              <a:cxnLst/>
              <a:rect l="l" t="t" r="r" b="b"/>
              <a:pathLst>
                <a:path w="18760" h="27579" extrusionOk="0">
                  <a:moveTo>
                    <a:pt x="17537" y="0"/>
                  </a:moveTo>
                  <a:cubicBezTo>
                    <a:pt x="17145" y="0"/>
                    <a:pt x="16645" y="98"/>
                    <a:pt x="16020" y="379"/>
                  </a:cubicBezTo>
                  <a:cubicBezTo>
                    <a:pt x="14354" y="1132"/>
                    <a:pt x="5749" y="4715"/>
                    <a:pt x="2622" y="6039"/>
                  </a:cubicBezTo>
                  <a:cubicBezTo>
                    <a:pt x="1617" y="6450"/>
                    <a:pt x="864" y="7386"/>
                    <a:pt x="750" y="8482"/>
                  </a:cubicBezTo>
                  <a:cubicBezTo>
                    <a:pt x="727" y="8550"/>
                    <a:pt x="727" y="8619"/>
                    <a:pt x="727" y="8687"/>
                  </a:cubicBezTo>
                  <a:cubicBezTo>
                    <a:pt x="773" y="15877"/>
                    <a:pt x="316" y="22793"/>
                    <a:pt x="65" y="26080"/>
                  </a:cubicBezTo>
                  <a:cubicBezTo>
                    <a:pt x="0" y="26956"/>
                    <a:pt x="696" y="27578"/>
                    <a:pt x="1440" y="27578"/>
                  </a:cubicBezTo>
                  <a:cubicBezTo>
                    <a:pt x="1743" y="27578"/>
                    <a:pt x="2054" y="27475"/>
                    <a:pt x="2325" y="27244"/>
                  </a:cubicBezTo>
                  <a:cubicBezTo>
                    <a:pt x="2416" y="27175"/>
                    <a:pt x="2508" y="27107"/>
                    <a:pt x="2599" y="27016"/>
                  </a:cubicBezTo>
                  <a:cubicBezTo>
                    <a:pt x="4105" y="25623"/>
                    <a:pt x="14970" y="18776"/>
                    <a:pt x="14970" y="18776"/>
                  </a:cubicBezTo>
                  <a:cubicBezTo>
                    <a:pt x="14970" y="18776"/>
                    <a:pt x="16089" y="18411"/>
                    <a:pt x="16408" y="16128"/>
                  </a:cubicBezTo>
                  <a:lnTo>
                    <a:pt x="18759" y="493"/>
                  </a:lnTo>
                  <a:cubicBezTo>
                    <a:pt x="18759" y="493"/>
                    <a:pt x="18420" y="0"/>
                    <a:pt x="17537"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8130835" y="2302871"/>
              <a:ext cx="106701" cy="114830"/>
            </a:xfrm>
            <a:custGeom>
              <a:avLst/>
              <a:gdLst/>
              <a:ahLst/>
              <a:cxnLst/>
              <a:rect l="l" t="t" r="r" b="b"/>
              <a:pathLst>
                <a:path w="3859" h="4153" extrusionOk="0">
                  <a:moveTo>
                    <a:pt x="1276" y="1"/>
                  </a:moveTo>
                  <a:cubicBezTo>
                    <a:pt x="622" y="1"/>
                    <a:pt x="136" y="438"/>
                    <a:pt x="69" y="1200"/>
                  </a:cubicBezTo>
                  <a:cubicBezTo>
                    <a:pt x="1" y="2227"/>
                    <a:pt x="754" y="3482"/>
                    <a:pt x="1781" y="3962"/>
                  </a:cubicBezTo>
                  <a:cubicBezTo>
                    <a:pt x="2059" y="4091"/>
                    <a:pt x="2327" y="4152"/>
                    <a:pt x="2571" y="4152"/>
                  </a:cubicBezTo>
                  <a:cubicBezTo>
                    <a:pt x="3231" y="4152"/>
                    <a:pt x="3723" y="3707"/>
                    <a:pt x="3790" y="2957"/>
                  </a:cubicBezTo>
                  <a:cubicBezTo>
                    <a:pt x="3858" y="1907"/>
                    <a:pt x="3105" y="675"/>
                    <a:pt x="2078" y="195"/>
                  </a:cubicBezTo>
                  <a:cubicBezTo>
                    <a:pt x="1796" y="64"/>
                    <a:pt x="1524" y="1"/>
                    <a:pt x="1276"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8517853" y="2237810"/>
              <a:ext cx="107061" cy="111872"/>
            </a:xfrm>
            <a:custGeom>
              <a:avLst/>
              <a:gdLst/>
              <a:ahLst/>
              <a:cxnLst/>
              <a:rect l="l" t="t" r="r" b="b"/>
              <a:pathLst>
                <a:path w="3872" h="4046" extrusionOk="0">
                  <a:moveTo>
                    <a:pt x="2628" y="1"/>
                  </a:moveTo>
                  <a:cubicBezTo>
                    <a:pt x="2420" y="1"/>
                    <a:pt x="2194" y="42"/>
                    <a:pt x="1959" y="129"/>
                  </a:cubicBezTo>
                  <a:cubicBezTo>
                    <a:pt x="886" y="517"/>
                    <a:pt x="19" y="1681"/>
                    <a:pt x="19" y="2731"/>
                  </a:cubicBezTo>
                  <a:cubicBezTo>
                    <a:pt x="1" y="3547"/>
                    <a:pt x="521" y="4046"/>
                    <a:pt x="1246" y="4046"/>
                  </a:cubicBezTo>
                  <a:cubicBezTo>
                    <a:pt x="1454" y="4046"/>
                    <a:pt x="1679" y="4004"/>
                    <a:pt x="1913" y="3918"/>
                  </a:cubicBezTo>
                  <a:cubicBezTo>
                    <a:pt x="2986" y="3507"/>
                    <a:pt x="3853" y="2343"/>
                    <a:pt x="3853" y="1293"/>
                  </a:cubicBezTo>
                  <a:cubicBezTo>
                    <a:pt x="3871" y="496"/>
                    <a:pt x="3352" y="1"/>
                    <a:pt x="2628"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8760206" y="2418974"/>
              <a:ext cx="107033" cy="111844"/>
            </a:xfrm>
            <a:custGeom>
              <a:avLst/>
              <a:gdLst/>
              <a:ahLst/>
              <a:cxnLst/>
              <a:rect l="l" t="t" r="r" b="b"/>
              <a:pathLst>
                <a:path w="3871" h="4045" extrusionOk="0">
                  <a:moveTo>
                    <a:pt x="2626" y="0"/>
                  </a:moveTo>
                  <a:cubicBezTo>
                    <a:pt x="2418" y="0"/>
                    <a:pt x="2193" y="41"/>
                    <a:pt x="1959" y="128"/>
                  </a:cubicBezTo>
                  <a:cubicBezTo>
                    <a:pt x="886" y="539"/>
                    <a:pt x="19" y="1703"/>
                    <a:pt x="19" y="2753"/>
                  </a:cubicBezTo>
                  <a:cubicBezTo>
                    <a:pt x="1" y="3550"/>
                    <a:pt x="520" y="4045"/>
                    <a:pt x="1244" y="4045"/>
                  </a:cubicBezTo>
                  <a:cubicBezTo>
                    <a:pt x="1452" y="4045"/>
                    <a:pt x="1678" y="4004"/>
                    <a:pt x="1913" y="3917"/>
                  </a:cubicBezTo>
                  <a:cubicBezTo>
                    <a:pt x="2986" y="3529"/>
                    <a:pt x="3853" y="2365"/>
                    <a:pt x="3853" y="1315"/>
                  </a:cubicBezTo>
                  <a:cubicBezTo>
                    <a:pt x="3871" y="499"/>
                    <a:pt x="3351" y="0"/>
                    <a:pt x="2626"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8093618" y="1923207"/>
              <a:ext cx="125614" cy="75899"/>
            </a:xfrm>
            <a:custGeom>
              <a:avLst/>
              <a:gdLst/>
              <a:ahLst/>
              <a:cxnLst/>
              <a:rect l="l" t="t" r="r" b="b"/>
              <a:pathLst>
                <a:path w="4543" h="2745" extrusionOk="0">
                  <a:moveTo>
                    <a:pt x="2191" y="0"/>
                  </a:moveTo>
                  <a:cubicBezTo>
                    <a:pt x="1020" y="0"/>
                    <a:pt x="68" y="556"/>
                    <a:pt x="46" y="1281"/>
                  </a:cubicBezTo>
                  <a:cubicBezTo>
                    <a:pt x="0" y="2034"/>
                    <a:pt x="982" y="2696"/>
                    <a:pt x="2214" y="2742"/>
                  </a:cubicBezTo>
                  <a:cubicBezTo>
                    <a:pt x="2261" y="2744"/>
                    <a:pt x="2307" y="2745"/>
                    <a:pt x="2352" y="2745"/>
                  </a:cubicBezTo>
                  <a:cubicBezTo>
                    <a:pt x="3523" y="2745"/>
                    <a:pt x="4476" y="2189"/>
                    <a:pt x="4520" y="1464"/>
                  </a:cubicBezTo>
                  <a:cubicBezTo>
                    <a:pt x="4542" y="711"/>
                    <a:pt x="3561" y="71"/>
                    <a:pt x="2328" y="3"/>
                  </a:cubicBezTo>
                  <a:cubicBezTo>
                    <a:pt x="2282" y="1"/>
                    <a:pt x="2236" y="0"/>
                    <a:pt x="219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8699487" y="1928793"/>
              <a:ext cx="125614" cy="76010"/>
            </a:xfrm>
            <a:custGeom>
              <a:avLst/>
              <a:gdLst/>
              <a:ahLst/>
              <a:cxnLst/>
              <a:rect l="l" t="t" r="r" b="b"/>
              <a:pathLst>
                <a:path w="4543" h="2749" extrusionOk="0">
                  <a:moveTo>
                    <a:pt x="2129" y="1"/>
                  </a:moveTo>
                  <a:cubicBezTo>
                    <a:pt x="987" y="1"/>
                    <a:pt x="67" y="550"/>
                    <a:pt x="23" y="1262"/>
                  </a:cubicBezTo>
                  <a:cubicBezTo>
                    <a:pt x="1" y="2038"/>
                    <a:pt x="982" y="2677"/>
                    <a:pt x="2215" y="2745"/>
                  </a:cubicBezTo>
                  <a:cubicBezTo>
                    <a:pt x="2261" y="2747"/>
                    <a:pt x="2307" y="2748"/>
                    <a:pt x="2352" y="2748"/>
                  </a:cubicBezTo>
                  <a:cubicBezTo>
                    <a:pt x="3523" y="2748"/>
                    <a:pt x="4475" y="2192"/>
                    <a:pt x="4497" y="1467"/>
                  </a:cubicBezTo>
                  <a:cubicBezTo>
                    <a:pt x="4543" y="714"/>
                    <a:pt x="3561" y="52"/>
                    <a:pt x="2329" y="6"/>
                  </a:cubicBezTo>
                  <a:cubicBezTo>
                    <a:pt x="2261" y="3"/>
                    <a:pt x="2195" y="1"/>
                    <a:pt x="2129"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8401612" y="1792478"/>
              <a:ext cx="125614" cy="75429"/>
            </a:xfrm>
            <a:custGeom>
              <a:avLst/>
              <a:gdLst/>
              <a:ahLst/>
              <a:cxnLst/>
              <a:rect l="l" t="t" r="r" b="b"/>
              <a:pathLst>
                <a:path w="4543" h="2728" extrusionOk="0">
                  <a:moveTo>
                    <a:pt x="2128" y="1"/>
                  </a:moveTo>
                  <a:cubicBezTo>
                    <a:pt x="986" y="1"/>
                    <a:pt x="67" y="549"/>
                    <a:pt x="46" y="1262"/>
                  </a:cubicBezTo>
                  <a:cubicBezTo>
                    <a:pt x="0" y="2015"/>
                    <a:pt x="981" y="2677"/>
                    <a:pt x="2214" y="2722"/>
                  </a:cubicBezTo>
                  <a:cubicBezTo>
                    <a:pt x="2281" y="2726"/>
                    <a:pt x="2348" y="2728"/>
                    <a:pt x="2414" y="2728"/>
                  </a:cubicBezTo>
                  <a:cubicBezTo>
                    <a:pt x="3556" y="2728"/>
                    <a:pt x="4476" y="2179"/>
                    <a:pt x="4519" y="1467"/>
                  </a:cubicBezTo>
                  <a:cubicBezTo>
                    <a:pt x="4542" y="714"/>
                    <a:pt x="3561" y="52"/>
                    <a:pt x="2328" y="6"/>
                  </a:cubicBezTo>
                  <a:cubicBezTo>
                    <a:pt x="2261" y="2"/>
                    <a:pt x="2194" y="1"/>
                    <a:pt x="2128"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8395280" y="2068370"/>
              <a:ext cx="125614" cy="75982"/>
            </a:xfrm>
            <a:custGeom>
              <a:avLst/>
              <a:gdLst/>
              <a:ahLst/>
              <a:cxnLst/>
              <a:rect l="l" t="t" r="r" b="b"/>
              <a:pathLst>
                <a:path w="4543" h="2748" extrusionOk="0">
                  <a:moveTo>
                    <a:pt x="2191" y="0"/>
                  </a:moveTo>
                  <a:cubicBezTo>
                    <a:pt x="1021" y="0"/>
                    <a:pt x="68" y="556"/>
                    <a:pt x="24" y="1281"/>
                  </a:cubicBezTo>
                  <a:cubicBezTo>
                    <a:pt x="1" y="2034"/>
                    <a:pt x="982" y="2696"/>
                    <a:pt x="2215" y="2742"/>
                  </a:cubicBezTo>
                  <a:cubicBezTo>
                    <a:pt x="2282" y="2746"/>
                    <a:pt x="2349" y="2747"/>
                    <a:pt x="2415" y="2747"/>
                  </a:cubicBezTo>
                  <a:cubicBezTo>
                    <a:pt x="3557" y="2747"/>
                    <a:pt x="4476" y="2199"/>
                    <a:pt x="4497" y="1486"/>
                  </a:cubicBezTo>
                  <a:cubicBezTo>
                    <a:pt x="4543" y="710"/>
                    <a:pt x="3561" y="71"/>
                    <a:pt x="2329" y="3"/>
                  </a:cubicBezTo>
                  <a:cubicBezTo>
                    <a:pt x="2283" y="1"/>
                    <a:pt x="2237" y="0"/>
                    <a:pt x="219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2"/>
          <p:cNvSpPr txBox="1">
            <a:spLocks noGrp="1"/>
          </p:cNvSpPr>
          <p:nvPr>
            <p:ph type="ctrTitle"/>
          </p:nvPr>
        </p:nvSpPr>
        <p:spPr>
          <a:xfrm>
            <a:off x="1396925" y="744775"/>
            <a:ext cx="6350100" cy="28119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Clr>
                <a:srgbClr val="191919"/>
              </a:buClr>
              <a:buSzPts val="5200"/>
              <a:buNone/>
              <a:defRPr sz="6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85" name="Google Shape;85;p2"/>
          <p:cNvSpPr txBox="1">
            <a:spLocks noGrp="1"/>
          </p:cNvSpPr>
          <p:nvPr>
            <p:ph type="subTitle" idx="1"/>
          </p:nvPr>
        </p:nvSpPr>
        <p:spPr>
          <a:xfrm>
            <a:off x="2307650" y="3639100"/>
            <a:ext cx="4528800" cy="430800"/>
          </a:xfrm>
          <a:prstGeom prst="rect">
            <a:avLst/>
          </a:prstGeom>
          <a:solidFill>
            <a:schemeClr val="lt2"/>
          </a:solid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84"/>
        <p:cNvGrpSpPr/>
        <p:nvPr/>
      </p:nvGrpSpPr>
      <p:grpSpPr>
        <a:xfrm>
          <a:off x="0" y="0"/>
          <a:ext cx="0" cy="0"/>
          <a:chOff x="0" y="0"/>
          <a:chExt cx="0" cy="0"/>
        </a:xfrm>
      </p:grpSpPr>
      <p:sp>
        <p:nvSpPr>
          <p:cNvPr id="485" name="Google Shape;485;p13"/>
          <p:cNvSpPr/>
          <p:nvPr/>
        </p:nvSpPr>
        <p:spPr>
          <a:xfrm rot="-7940620">
            <a:off x="1014331" y="-102997"/>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3"/>
          <p:cNvSpPr/>
          <p:nvPr/>
        </p:nvSpPr>
        <p:spPr>
          <a:xfrm rot="-7940620">
            <a:off x="6624956" y="4724753"/>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7" name="Google Shape;487;p13"/>
          <p:cNvGrpSpPr/>
          <p:nvPr/>
        </p:nvGrpSpPr>
        <p:grpSpPr>
          <a:xfrm rot="682811">
            <a:off x="-1344888" y="1163366"/>
            <a:ext cx="10683213" cy="5112547"/>
            <a:chOff x="892625" y="456550"/>
            <a:chExt cx="5708075" cy="2731650"/>
          </a:xfrm>
        </p:grpSpPr>
        <p:sp>
          <p:nvSpPr>
            <p:cNvPr id="488" name="Google Shape;488;p13"/>
            <p:cNvSpPr/>
            <p:nvPr/>
          </p:nvSpPr>
          <p:spPr>
            <a:xfrm>
              <a:off x="892625" y="456550"/>
              <a:ext cx="5559700" cy="1694225"/>
            </a:xfrm>
            <a:custGeom>
              <a:avLst/>
              <a:gdLst/>
              <a:ahLst/>
              <a:cxnLst/>
              <a:rect l="l" t="t" r="r" b="b"/>
              <a:pathLst>
                <a:path w="222388" h="67769" extrusionOk="0">
                  <a:moveTo>
                    <a:pt x="189183" y="0"/>
                  </a:moveTo>
                  <a:cubicBezTo>
                    <a:pt x="184507" y="0"/>
                    <a:pt x="180127" y="1209"/>
                    <a:pt x="176486" y="3539"/>
                  </a:cubicBezTo>
                  <a:cubicBezTo>
                    <a:pt x="172697" y="5958"/>
                    <a:pt x="169958" y="9428"/>
                    <a:pt x="168520" y="13627"/>
                  </a:cubicBezTo>
                  <a:cubicBezTo>
                    <a:pt x="164731" y="24698"/>
                    <a:pt x="158203" y="32025"/>
                    <a:pt x="150625" y="33736"/>
                  </a:cubicBezTo>
                  <a:cubicBezTo>
                    <a:pt x="149450" y="34006"/>
                    <a:pt x="148261" y="34140"/>
                    <a:pt x="147061" y="34140"/>
                  </a:cubicBezTo>
                  <a:cubicBezTo>
                    <a:pt x="141361" y="34140"/>
                    <a:pt x="135426" y="31118"/>
                    <a:pt x="129694" y="25291"/>
                  </a:cubicBezTo>
                  <a:cubicBezTo>
                    <a:pt x="125266" y="20749"/>
                    <a:pt x="120883" y="18535"/>
                    <a:pt x="116318" y="18535"/>
                  </a:cubicBezTo>
                  <a:lnTo>
                    <a:pt x="116296" y="18535"/>
                  </a:lnTo>
                  <a:cubicBezTo>
                    <a:pt x="111137" y="18535"/>
                    <a:pt x="105545" y="21205"/>
                    <a:pt x="98195" y="27208"/>
                  </a:cubicBezTo>
                  <a:cubicBezTo>
                    <a:pt x="91393" y="32755"/>
                    <a:pt x="83747" y="40561"/>
                    <a:pt x="74069" y="50445"/>
                  </a:cubicBezTo>
                  <a:lnTo>
                    <a:pt x="73087" y="51426"/>
                  </a:lnTo>
                  <a:cubicBezTo>
                    <a:pt x="66742" y="57908"/>
                    <a:pt x="61172" y="61058"/>
                    <a:pt x="56082" y="61058"/>
                  </a:cubicBezTo>
                  <a:lnTo>
                    <a:pt x="56060" y="61058"/>
                  </a:lnTo>
                  <a:cubicBezTo>
                    <a:pt x="49532" y="61035"/>
                    <a:pt x="44670" y="56060"/>
                    <a:pt x="39534" y="50764"/>
                  </a:cubicBezTo>
                  <a:cubicBezTo>
                    <a:pt x="34356" y="45462"/>
                    <a:pt x="29029" y="39973"/>
                    <a:pt x="21811" y="39973"/>
                  </a:cubicBezTo>
                  <a:cubicBezTo>
                    <a:pt x="21074" y="39973"/>
                    <a:pt x="20317" y="40030"/>
                    <a:pt x="19539" y="40150"/>
                  </a:cubicBezTo>
                  <a:cubicBezTo>
                    <a:pt x="14746" y="40904"/>
                    <a:pt x="10751" y="42821"/>
                    <a:pt x="7670" y="45857"/>
                  </a:cubicBezTo>
                  <a:cubicBezTo>
                    <a:pt x="5228" y="48276"/>
                    <a:pt x="3356" y="51426"/>
                    <a:pt x="2123" y="55192"/>
                  </a:cubicBezTo>
                  <a:cubicBezTo>
                    <a:pt x="1" y="61606"/>
                    <a:pt x="480" y="67700"/>
                    <a:pt x="480" y="67769"/>
                  </a:cubicBezTo>
                  <a:lnTo>
                    <a:pt x="640" y="67746"/>
                  </a:lnTo>
                  <a:cubicBezTo>
                    <a:pt x="640" y="67700"/>
                    <a:pt x="183" y="61629"/>
                    <a:pt x="2260" y="55238"/>
                  </a:cubicBezTo>
                  <a:cubicBezTo>
                    <a:pt x="4200" y="49349"/>
                    <a:pt x="8766" y="41999"/>
                    <a:pt x="19562" y="40310"/>
                  </a:cubicBezTo>
                  <a:cubicBezTo>
                    <a:pt x="20325" y="40193"/>
                    <a:pt x="21067" y="40137"/>
                    <a:pt x="21791" y="40137"/>
                  </a:cubicBezTo>
                  <a:cubicBezTo>
                    <a:pt x="28946" y="40137"/>
                    <a:pt x="34258" y="45592"/>
                    <a:pt x="39420" y="50878"/>
                  </a:cubicBezTo>
                  <a:cubicBezTo>
                    <a:pt x="44578" y="56197"/>
                    <a:pt x="49463" y="61218"/>
                    <a:pt x="56060" y="61218"/>
                  </a:cubicBezTo>
                  <a:lnTo>
                    <a:pt x="56082" y="61218"/>
                  </a:lnTo>
                  <a:cubicBezTo>
                    <a:pt x="61218" y="61218"/>
                    <a:pt x="66833" y="58068"/>
                    <a:pt x="73201" y="51540"/>
                  </a:cubicBezTo>
                  <a:lnTo>
                    <a:pt x="74183" y="50559"/>
                  </a:lnTo>
                  <a:cubicBezTo>
                    <a:pt x="92968" y="31385"/>
                    <a:pt x="105385" y="18717"/>
                    <a:pt x="116318" y="18717"/>
                  </a:cubicBezTo>
                  <a:cubicBezTo>
                    <a:pt x="120838" y="18717"/>
                    <a:pt x="125175" y="20909"/>
                    <a:pt x="129580" y="25405"/>
                  </a:cubicBezTo>
                  <a:cubicBezTo>
                    <a:pt x="135355" y="31271"/>
                    <a:pt x="141312" y="34307"/>
                    <a:pt x="147087" y="34307"/>
                  </a:cubicBezTo>
                  <a:cubicBezTo>
                    <a:pt x="148274" y="34307"/>
                    <a:pt x="149484" y="34170"/>
                    <a:pt x="150648" y="33919"/>
                  </a:cubicBezTo>
                  <a:cubicBezTo>
                    <a:pt x="158294" y="32184"/>
                    <a:pt x="164868" y="24812"/>
                    <a:pt x="168680" y="13673"/>
                  </a:cubicBezTo>
                  <a:cubicBezTo>
                    <a:pt x="171486" y="5480"/>
                    <a:pt x="179476" y="182"/>
                    <a:pt x="189068" y="182"/>
                  </a:cubicBezTo>
                  <a:cubicBezTo>
                    <a:pt x="189150" y="182"/>
                    <a:pt x="189232" y="183"/>
                    <a:pt x="189314" y="183"/>
                  </a:cubicBezTo>
                  <a:cubicBezTo>
                    <a:pt x="200704" y="275"/>
                    <a:pt x="215335" y="7944"/>
                    <a:pt x="222228" y="29171"/>
                  </a:cubicBezTo>
                  <a:lnTo>
                    <a:pt x="222388" y="29126"/>
                  </a:lnTo>
                  <a:cubicBezTo>
                    <a:pt x="219329" y="19745"/>
                    <a:pt x="214353" y="12075"/>
                    <a:pt x="208008" y="6985"/>
                  </a:cubicBezTo>
                  <a:cubicBezTo>
                    <a:pt x="202438" y="2534"/>
                    <a:pt x="195819" y="69"/>
                    <a:pt x="189314" y="1"/>
                  </a:cubicBezTo>
                  <a:cubicBezTo>
                    <a:pt x="189270" y="1"/>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3"/>
            <p:cNvSpPr/>
            <p:nvPr/>
          </p:nvSpPr>
          <p:spPr>
            <a:xfrm>
              <a:off x="901750" y="521600"/>
              <a:ext cx="5559700" cy="1694225"/>
            </a:xfrm>
            <a:custGeom>
              <a:avLst/>
              <a:gdLst/>
              <a:ahLst/>
              <a:cxnLst/>
              <a:rect l="l" t="t" r="r" b="b"/>
              <a:pathLst>
                <a:path w="222388" h="67769" extrusionOk="0">
                  <a:moveTo>
                    <a:pt x="189108" y="1"/>
                  </a:moveTo>
                  <a:cubicBezTo>
                    <a:pt x="184475" y="1"/>
                    <a:pt x="180115" y="1211"/>
                    <a:pt x="176486" y="3516"/>
                  </a:cubicBezTo>
                  <a:cubicBezTo>
                    <a:pt x="172720" y="5935"/>
                    <a:pt x="169958" y="9428"/>
                    <a:pt x="168520" y="13627"/>
                  </a:cubicBezTo>
                  <a:cubicBezTo>
                    <a:pt x="164708" y="24743"/>
                    <a:pt x="158135" y="32139"/>
                    <a:pt x="150442" y="33851"/>
                  </a:cubicBezTo>
                  <a:cubicBezTo>
                    <a:pt x="149267" y="34115"/>
                    <a:pt x="148080" y="34246"/>
                    <a:pt x="146885" y="34246"/>
                  </a:cubicBezTo>
                  <a:cubicBezTo>
                    <a:pt x="141165" y="34246"/>
                    <a:pt x="135263" y="31236"/>
                    <a:pt x="129580" y="25382"/>
                  </a:cubicBezTo>
                  <a:cubicBezTo>
                    <a:pt x="125152" y="20817"/>
                    <a:pt x="120770" y="18581"/>
                    <a:pt x="116204" y="18581"/>
                  </a:cubicBezTo>
                  <a:lnTo>
                    <a:pt x="116182" y="18581"/>
                  </a:lnTo>
                  <a:cubicBezTo>
                    <a:pt x="111046" y="18581"/>
                    <a:pt x="105499" y="21228"/>
                    <a:pt x="98241" y="27163"/>
                  </a:cubicBezTo>
                  <a:cubicBezTo>
                    <a:pt x="91485" y="32641"/>
                    <a:pt x="83907" y="40402"/>
                    <a:pt x="74297" y="50216"/>
                  </a:cubicBezTo>
                  <a:lnTo>
                    <a:pt x="73087" y="51426"/>
                  </a:lnTo>
                  <a:cubicBezTo>
                    <a:pt x="66765" y="57908"/>
                    <a:pt x="61195" y="61058"/>
                    <a:pt x="56083" y="61058"/>
                  </a:cubicBezTo>
                  <a:lnTo>
                    <a:pt x="56060" y="61058"/>
                  </a:lnTo>
                  <a:cubicBezTo>
                    <a:pt x="49532" y="61036"/>
                    <a:pt x="44693" y="56037"/>
                    <a:pt x="39534" y="50764"/>
                  </a:cubicBezTo>
                  <a:cubicBezTo>
                    <a:pt x="34358" y="45443"/>
                    <a:pt x="29032" y="39972"/>
                    <a:pt x="21818" y="39972"/>
                  </a:cubicBezTo>
                  <a:cubicBezTo>
                    <a:pt x="21079" y="39972"/>
                    <a:pt x="20320" y="40030"/>
                    <a:pt x="19539" y="40150"/>
                  </a:cubicBezTo>
                  <a:cubicBezTo>
                    <a:pt x="14746" y="40881"/>
                    <a:pt x="10752" y="42798"/>
                    <a:pt x="7693" y="45834"/>
                  </a:cubicBezTo>
                  <a:cubicBezTo>
                    <a:pt x="5228" y="48276"/>
                    <a:pt x="3356" y="51403"/>
                    <a:pt x="2124" y="55192"/>
                  </a:cubicBezTo>
                  <a:cubicBezTo>
                    <a:pt x="1" y="61606"/>
                    <a:pt x="480" y="67701"/>
                    <a:pt x="480" y="67769"/>
                  </a:cubicBezTo>
                  <a:lnTo>
                    <a:pt x="640" y="67746"/>
                  </a:lnTo>
                  <a:cubicBezTo>
                    <a:pt x="640" y="67678"/>
                    <a:pt x="183" y="61629"/>
                    <a:pt x="2283" y="55238"/>
                  </a:cubicBezTo>
                  <a:cubicBezTo>
                    <a:pt x="4201" y="49349"/>
                    <a:pt x="8789" y="41976"/>
                    <a:pt x="19562" y="40310"/>
                  </a:cubicBezTo>
                  <a:cubicBezTo>
                    <a:pt x="20325" y="40193"/>
                    <a:pt x="21068" y="40137"/>
                    <a:pt x="21791" y="40137"/>
                  </a:cubicBezTo>
                  <a:cubicBezTo>
                    <a:pt x="28946" y="40137"/>
                    <a:pt x="34259" y="45592"/>
                    <a:pt x="39420" y="50878"/>
                  </a:cubicBezTo>
                  <a:cubicBezTo>
                    <a:pt x="44579" y="56197"/>
                    <a:pt x="49463" y="61195"/>
                    <a:pt x="56060" y="61218"/>
                  </a:cubicBezTo>
                  <a:lnTo>
                    <a:pt x="56083" y="61218"/>
                  </a:lnTo>
                  <a:cubicBezTo>
                    <a:pt x="61241" y="61218"/>
                    <a:pt x="66833" y="58045"/>
                    <a:pt x="73224" y="51540"/>
                  </a:cubicBezTo>
                  <a:lnTo>
                    <a:pt x="74411" y="50331"/>
                  </a:lnTo>
                  <a:cubicBezTo>
                    <a:pt x="93037" y="31317"/>
                    <a:pt x="105340" y="18740"/>
                    <a:pt x="116182" y="18740"/>
                  </a:cubicBezTo>
                  <a:lnTo>
                    <a:pt x="116204" y="18740"/>
                  </a:lnTo>
                  <a:cubicBezTo>
                    <a:pt x="120724" y="18763"/>
                    <a:pt x="125061" y="20977"/>
                    <a:pt x="129466" y="25497"/>
                  </a:cubicBezTo>
                  <a:cubicBezTo>
                    <a:pt x="135169" y="31389"/>
                    <a:pt x="141122" y="34406"/>
                    <a:pt x="146886" y="34406"/>
                  </a:cubicBezTo>
                  <a:cubicBezTo>
                    <a:pt x="148089" y="34406"/>
                    <a:pt x="149283" y="34274"/>
                    <a:pt x="150465" y="34010"/>
                  </a:cubicBezTo>
                  <a:cubicBezTo>
                    <a:pt x="158226" y="32276"/>
                    <a:pt x="164845" y="24858"/>
                    <a:pt x="168680" y="13673"/>
                  </a:cubicBezTo>
                  <a:cubicBezTo>
                    <a:pt x="171487" y="5456"/>
                    <a:pt x="179499" y="161"/>
                    <a:pt x="189131" y="161"/>
                  </a:cubicBezTo>
                  <a:lnTo>
                    <a:pt x="189337" y="161"/>
                  </a:lnTo>
                  <a:cubicBezTo>
                    <a:pt x="200727" y="252"/>
                    <a:pt x="215335" y="7921"/>
                    <a:pt x="222228" y="29171"/>
                  </a:cubicBezTo>
                  <a:lnTo>
                    <a:pt x="222388" y="29126"/>
                  </a:lnTo>
                  <a:cubicBezTo>
                    <a:pt x="219352" y="19722"/>
                    <a:pt x="214376" y="12075"/>
                    <a:pt x="208008" y="6963"/>
                  </a:cubicBezTo>
                  <a:cubicBezTo>
                    <a:pt x="202461" y="2534"/>
                    <a:pt x="195819" y="46"/>
                    <a:pt x="18933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3"/>
            <p:cNvSpPr/>
            <p:nvPr/>
          </p:nvSpPr>
          <p:spPr>
            <a:xfrm>
              <a:off x="911450" y="586625"/>
              <a:ext cx="5559125" cy="1693700"/>
            </a:xfrm>
            <a:custGeom>
              <a:avLst/>
              <a:gdLst/>
              <a:ahLst/>
              <a:cxnLst/>
              <a:rect l="l" t="t" r="r" b="b"/>
              <a:pathLst>
                <a:path w="222365" h="67748" extrusionOk="0">
                  <a:moveTo>
                    <a:pt x="189056" y="1"/>
                  </a:moveTo>
                  <a:cubicBezTo>
                    <a:pt x="184427" y="1"/>
                    <a:pt x="180072" y="1209"/>
                    <a:pt x="176486" y="3517"/>
                  </a:cubicBezTo>
                  <a:cubicBezTo>
                    <a:pt x="172697" y="5936"/>
                    <a:pt x="169935" y="9429"/>
                    <a:pt x="168497" y="13606"/>
                  </a:cubicBezTo>
                  <a:cubicBezTo>
                    <a:pt x="164685" y="24813"/>
                    <a:pt x="158020" y="32231"/>
                    <a:pt x="150237" y="33966"/>
                  </a:cubicBezTo>
                  <a:cubicBezTo>
                    <a:pt x="149069" y="34224"/>
                    <a:pt x="147892" y="34352"/>
                    <a:pt x="146708" y="34352"/>
                  </a:cubicBezTo>
                  <a:cubicBezTo>
                    <a:pt x="140971" y="34352"/>
                    <a:pt x="135081" y="31344"/>
                    <a:pt x="129443" y="25498"/>
                  </a:cubicBezTo>
                  <a:cubicBezTo>
                    <a:pt x="125015" y="20887"/>
                    <a:pt x="120633" y="18627"/>
                    <a:pt x="116090" y="18627"/>
                  </a:cubicBezTo>
                  <a:lnTo>
                    <a:pt x="116022" y="18627"/>
                  </a:lnTo>
                  <a:cubicBezTo>
                    <a:pt x="110932" y="18627"/>
                    <a:pt x="105454" y="21229"/>
                    <a:pt x="98241" y="27095"/>
                  </a:cubicBezTo>
                  <a:cubicBezTo>
                    <a:pt x="91553" y="32551"/>
                    <a:pt x="84021" y="40243"/>
                    <a:pt x="74503" y="49966"/>
                  </a:cubicBezTo>
                  <a:lnTo>
                    <a:pt x="73087" y="51427"/>
                  </a:lnTo>
                  <a:cubicBezTo>
                    <a:pt x="66742" y="57887"/>
                    <a:pt x="61173" y="61037"/>
                    <a:pt x="56060" y="61037"/>
                  </a:cubicBezTo>
                  <a:lnTo>
                    <a:pt x="56037" y="61037"/>
                  </a:lnTo>
                  <a:cubicBezTo>
                    <a:pt x="49532" y="61037"/>
                    <a:pt x="44670" y="56038"/>
                    <a:pt x="39511" y="50765"/>
                  </a:cubicBezTo>
                  <a:cubicBezTo>
                    <a:pt x="34356" y="45444"/>
                    <a:pt x="29013" y="39973"/>
                    <a:pt x="21796" y="39973"/>
                  </a:cubicBezTo>
                  <a:cubicBezTo>
                    <a:pt x="21056" y="39973"/>
                    <a:pt x="20297" y="40031"/>
                    <a:pt x="19516" y="40152"/>
                  </a:cubicBezTo>
                  <a:cubicBezTo>
                    <a:pt x="14723" y="40882"/>
                    <a:pt x="10729" y="42799"/>
                    <a:pt x="7670" y="45835"/>
                  </a:cubicBezTo>
                  <a:cubicBezTo>
                    <a:pt x="5205" y="48254"/>
                    <a:pt x="3333" y="51404"/>
                    <a:pt x="2101" y="55171"/>
                  </a:cubicBezTo>
                  <a:cubicBezTo>
                    <a:pt x="1" y="61584"/>
                    <a:pt x="457" y="67702"/>
                    <a:pt x="457" y="67747"/>
                  </a:cubicBezTo>
                  <a:lnTo>
                    <a:pt x="617" y="67747"/>
                  </a:lnTo>
                  <a:cubicBezTo>
                    <a:pt x="617" y="67679"/>
                    <a:pt x="161" y="61607"/>
                    <a:pt x="2261" y="55239"/>
                  </a:cubicBezTo>
                  <a:cubicBezTo>
                    <a:pt x="4201" y="49350"/>
                    <a:pt x="8766" y="41978"/>
                    <a:pt x="19539" y="40311"/>
                  </a:cubicBezTo>
                  <a:cubicBezTo>
                    <a:pt x="20316" y="40190"/>
                    <a:pt x="21072" y="40132"/>
                    <a:pt x="21807" y="40132"/>
                  </a:cubicBezTo>
                  <a:cubicBezTo>
                    <a:pt x="28963" y="40132"/>
                    <a:pt x="34264" y="45581"/>
                    <a:pt x="39397" y="50879"/>
                  </a:cubicBezTo>
                  <a:cubicBezTo>
                    <a:pt x="44579" y="56175"/>
                    <a:pt x="49463" y="61196"/>
                    <a:pt x="56037" y="61196"/>
                  </a:cubicBezTo>
                  <a:lnTo>
                    <a:pt x="56060" y="61196"/>
                  </a:lnTo>
                  <a:cubicBezTo>
                    <a:pt x="61218" y="61196"/>
                    <a:pt x="66833" y="58047"/>
                    <a:pt x="73202" y="51541"/>
                  </a:cubicBezTo>
                  <a:lnTo>
                    <a:pt x="74617" y="50081"/>
                  </a:lnTo>
                  <a:cubicBezTo>
                    <a:pt x="93060" y="31250"/>
                    <a:pt x="105271" y="18787"/>
                    <a:pt x="116022" y="18787"/>
                  </a:cubicBezTo>
                  <a:lnTo>
                    <a:pt x="116090" y="18787"/>
                  </a:lnTo>
                  <a:cubicBezTo>
                    <a:pt x="120587" y="18810"/>
                    <a:pt x="124924" y="21047"/>
                    <a:pt x="129329" y="25612"/>
                  </a:cubicBezTo>
                  <a:cubicBezTo>
                    <a:pt x="134990" y="31478"/>
                    <a:pt x="140924" y="34514"/>
                    <a:pt x="146699" y="34514"/>
                  </a:cubicBezTo>
                  <a:cubicBezTo>
                    <a:pt x="147886" y="34514"/>
                    <a:pt x="149096" y="34377"/>
                    <a:pt x="150260" y="34126"/>
                  </a:cubicBezTo>
                  <a:cubicBezTo>
                    <a:pt x="158112" y="32391"/>
                    <a:pt x="164822" y="24927"/>
                    <a:pt x="168657" y="13674"/>
                  </a:cubicBezTo>
                  <a:cubicBezTo>
                    <a:pt x="171487" y="5434"/>
                    <a:pt x="179476" y="162"/>
                    <a:pt x="189109" y="162"/>
                  </a:cubicBezTo>
                  <a:lnTo>
                    <a:pt x="189314" y="162"/>
                  </a:lnTo>
                  <a:cubicBezTo>
                    <a:pt x="200704" y="253"/>
                    <a:pt x="215335" y="7922"/>
                    <a:pt x="222228" y="29173"/>
                  </a:cubicBezTo>
                  <a:lnTo>
                    <a:pt x="222365" y="29104"/>
                  </a:lnTo>
                  <a:cubicBezTo>
                    <a:pt x="219329" y="19723"/>
                    <a:pt x="214353" y="12054"/>
                    <a:pt x="207985" y="6964"/>
                  </a:cubicBezTo>
                  <a:cubicBezTo>
                    <a:pt x="202439" y="2513"/>
                    <a:pt x="195796" y="48"/>
                    <a:pt x="189314" y="2"/>
                  </a:cubicBezTo>
                  <a:cubicBezTo>
                    <a:pt x="189228" y="1"/>
                    <a:pt x="189142" y="1"/>
                    <a:pt x="189056"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3"/>
            <p:cNvSpPr/>
            <p:nvPr/>
          </p:nvSpPr>
          <p:spPr>
            <a:xfrm>
              <a:off x="920600" y="651125"/>
              <a:ext cx="5559700" cy="1694250"/>
            </a:xfrm>
            <a:custGeom>
              <a:avLst/>
              <a:gdLst/>
              <a:ahLst/>
              <a:cxnLst/>
              <a:rect l="l" t="t" r="r" b="b"/>
              <a:pathLst>
                <a:path w="222388" h="67770" extrusionOk="0">
                  <a:moveTo>
                    <a:pt x="189182" y="1"/>
                  </a:moveTo>
                  <a:cubicBezTo>
                    <a:pt x="184506" y="1"/>
                    <a:pt x="180126" y="1210"/>
                    <a:pt x="176485" y="3539"/>
                  </a:cubicBezTo>
                  <a:cubicBezTo>
                    <a:pt x="172696" y="5936"/>
                    <a:pt x="169934" y="9428"/>
                    <a:pt x="168519" y="13628"/>
                  </a:cubicBezTo>
                  <a:cubicBezTo>
                    <a:pt x="164662" y="24903"/>
                    <a:pt x="157928" y="32345"/>
                    <a:pt x="150031" y="34079"/>
                  </a:cubicBezTo>
                  <a:cubicBezTo>
                    <a:pt x="148863" y="34337"/>
                    <a:pt x="147685" y="34465"/>
                    <a:pt x="146502" y="34465"/>
                  </a:cubicBezTo>
                  <a:cubicBezTo>
                    <a:pt x="140772" y="34465"/>
                    <a:pt x="134909" y="31461"/>
                    <a:pt x="129328" y="25634"/>
                  </a:cubicBezTo>
                  <a:cubicBezTo>
                    <a:pt x="124900" y="20978"/>
                    <a:pt x="120518" y="18695"/>
                    <a:pt x="115975" y="18672"/>
                  </a:cubicBezTo>
                  <a:lnTo>
                    <a:pt x="115884" y="18672"/>
                  </a:lnTo>
                  <a:cubicBezTo>
                    <a:pt x="110840" y="18672"/>
                    <a:pt x="105430" y="21274"/>
                    <a:pt x="98286" y="27072"/>
                  </a:cubicBezTo>
                  <a:cubicBezTo>
                    <a:pt x="91644" y="32481"/>
                    <a:pt x="84180" y="40105"/>
                    <a:pt x="74707" y="49760"/>
                  </a:cubicBezTo>
                  <a:lnTo>
                    <a:pt x="73087" y="51426"/>
                  </a:lnTo>
                  <a:cubicBezTo>
                    <a:pt x="66741" y="57909"/>
                    <a:pt x="61172" y="61059"/>
                    <a:pt x="56059" y="61059"/>
                  </a:cubicBezTo>
                  <a:cubicBezTo>
                    <a:pt x="49531" y="61036"/>
                    <a:pt x="44669" y="56060"/>
                    <a:pt x="39533" y="50765"/>
                  </a:cubicBezTo>
                  <a:cubicBezTo>
                    <a:pt x="34356" y="45463"/>
                    <a:pt x="29009" y="39973"/>
                    <a:pt x="21805" y="39973"/>
                  </a:cubicBezTo>
                  <a:cubicBezTo>
                    <a:pt x="21070" y="39973"/>
                    <a:pt x="20315" y="40030"/>
                    <a:pt x="19539" y="40151"/>
                  </a:cubicBezTo>
                  <a:cubicBezTo>
                    <a:pt x="14722" y="40904"/>
                    <a:pt x="10751" y="42821"/>
                    <a:pt x="7669" y="45857"/>
                  </a:cubicBezTo>
                  <a:cubicBezTo>
                    <a:pt x="5227" y="48277"/>
                    <a:pt x="3355" y="51426"/>
                    <a:pt x="2100" y="55193"/>
                  </a:cubicBezTo>
                  <a:cubicBezTo>
                    <a:pt x="0" y="61607"/>
                    <a:pt x="457" y="67701"/>
                    <a:pt x="457" y="67769"/>
                  </a:cubicBezTo>
                  <a:lnTo>
                    <a:pt x="639" y="67747"/>
                  </a:lnTo>
                  <a:cubicBezTo>
                    <a:pt x="639" y="67701"/>
                    <a:pt x="160" y="61629"/>
                    <a:pt x="2260" y="55238"/>
                  </a:cubicBezTo>
                  <a:cubicBezTo>
                    <a:pt x="4200" y="49349"/>
                    <a:pt x="8765" y="42000"/>
                    <a:pt x="19561" y="40311"/>
                  </a:cubicBezTo>
                  <a:cubicBezTo>
                    <a:pt x="20324" y="40193"/>
                    <a:pt x="21067" y="40137"/>
                    <a:pt x="21790" y="40137"/>
                  </a:cubicBezTo>
                  <a:cubicBezTo>
                    <a:pt x="28946" y="40137"/>
                    <a:pt x="34258" y="45593"/>
                    <a:pt x="39419" y="50879"/>
                  </a:cubicBezTo>
                  <a:cubicBezTo>
                    <a:pt x="44578" y="56197"/>
                    <a:pt x="49463" y="61218"/>
                    <a:pt x="56059" y="61218"/>
                  </a:cubicBezTo>
                  <a:cubicBezTo>
                    <a:pt x="61218" y="61218"/>
                    <a:pt x="66833" y="58046"/>
                    <a:pt x="73201" y="51541"/>
                  </a:cubicBezTo>
                  <a:lnTo>
                    <a:pt x="74844" y="49874"/>
                  </a:lnTo>
                  <a:cubicBezTo>
                    <a:pt x="93127" y="31203"/>
                    <a:pt x="105225" y="18832"/>
                    <a:pt x="115884" y="18832"/>
                  </a:cubicBezTo>
                  <a:lnTo>
                    <a:pt x="115975" y="18832"/>
                  </a:lnTo>
                  <a:cubicBezTo>
                    <a:pt x="120472" y="18878"/>
                    <a:pt x="124809" y="21137"/>
                    <a:pt x="129214" y="25748"/>
                  </a:cubicBezTo>
                  <a:cubicBezTo>
                    <a:pt x="134806" y="31614"/>
                    <a:pt x="140741" y="34650"/>
                    <a:pt x="146516" y="34650"/>
                  </a:cubicBezTo>
                  <a:cubicBezTo>
                    <a:pt x="147703" y="34650"/>
                    <a:pt x="148890" y="34513"/>
                    <a:pt x="150076" y="34262"/>
                  </a:cubicBezTo>
                  <a:cubicBezTo>
                    <a:pt x="158020" y="32504"/>
                    <a:pt x="164799" y="25018"/>
                    <a:pt x="168679" y="13673"/>
                  </a:cubicBezTo>
                  <a:cubicBezTo>
                    <a:pt x="171487" y="5456"/>
                    <a:pt x="179498" y="184"/>
                    <a:pt x="189108" y="184"/>
                  </a:cubicBezTo>
                  <a:lnTo>
                    <a:pt x="189313" y="184"/>
                  </a:lnTo>
                  <a:cubicBezTo>
                    <a:pt x="200703" y="275"/>
                    <a:pt x="215334" y="7921"/>
                    <a:pt x="222227" y="29172"/>
                  </a:cubicBezTo>
                  <a:lnTo>
                    <a:pt x="222387" y="29126"/>
                  </a:lnTo>
                  <a:cubicBezTo>
                    <a:pt x="219328" y="19722"/>
                    <a:pt x="214353" y="12076"/>
                    <a:pt x="207984" y="6986"/>
                  </a:cubicBezTo>
                  <a:cubicBezTo>
                    <a:pt x="202438" y="2535"/>
                    <a:pt x="195818" y="70"/>
                    <a:pt x="189313" y="1"/>
                  </a:cubicBezTo>
                  <a:cubicBezTo>
                    <a:pt x="189269"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3"/>
            <p:cNvSpPr/>
            <p:nvPr/>
          </p:nvSpPr>
          <p:spPr>
            <a:xfrm>
              <a:off x="929725" y="716150"/>
              <a:ext cx="5559700" cy="1694275"/>
            </a:xfrm>
            <a:custGeom>
              <a:avLst/>
              <a:gdLst/>
              <a:ahLst/>
              <a:cxnLst/>
              <a:rect l="l" t="t" r="r" b="b"/>
              <a:pathLst>
                <a:path w="222388" h="67771" extrusionOk="0">
                  <a:moveTo>
                    <a:pt x="189061" y="1"/>
                  </a:moveTo>
                  <a:cubicBezTo>
                    <a:pt x="184452" y="1"/>
                    <a:pt x="180095" y="1231"/>
                    <a:pt x="176486" y="3517"/>
                  </a:cubicBezTo>
                  <a:cubicBezTo>
                    <a:pt x="172697" y="5937"/>
                    <a:pt x="169958" y="9429"/>
                    <a:pt x="168520" y="13629"/>
                  </a:cubicBezTo>
                  <a:cubicBezTo>
                    <a:pt x="164639" y="24950"/>
                    <a:pt x="157837" y="32460"/>
                    <a:pt x="149848" y="34194"/>
                  </a:cubicBezTo>
                  <a:cubicBezTo>
                    <a:pt x="148688" y="34446"/>
                    <a:pt x="147520" y="34571"/>
                    <a:pt x="146348" y="34571"/>
                  </a:cubicBezTo>
                  <a:cubicBezTo>
                    <a:pt x="140601" y="34571"/>
                    <a:pt x="134750" y="31569"/>
                    <a:pt x="129214" y="25749"/>
                  </a:cubicBezTo>
                  <a:cubicBezTo>
                    <a:pt x="124786" y="21047"/>
                    <a:pt x="120427" y="18742"/>
                    <a:pt x="115884" y="18719"/>
                  </a:cubicBezTo>
                  <a:lnTo>
                    <a:pt x="115747" y="18719"/>
                  </a:lnTo>
                  <a:cubicBezTo>
                    <a:pt x="110771" y="18719"/>
                    <a:pt x="105385" y="21275"/>
                    <a:pt x="98332" y="27027"/>
                  </a:cubicBezTo>
                  <a:cubicBezTo>
                    <a:pt x="91735" y="32368"/>
                    <a:pt x="84317" y="39946"/>
                    <a:pt x="74936" y="49533"/>
                  </a:cubicBezTo>
                  <a:lnTo>
                    <a:pt x="73087" y="51428"/>
                  </a:lnTo>
                  <a:cubicBezTo>
                    <a:pt x="66741" y="57910"/>
                    <a:pt x="61172" y="61037"/>
                    <a:pt x="56082" y="61037"/>
                  </a:cubicBezTo>
                  <a:lnTo>
                    <a:pt x="56059" y="61037"/>
                  </a:lnTo>
                  <a:cubicBezTo>
                    <a:pt x="49531" y="61037"/>
                    <a:pt x="44669" y="56038"/>
                    <a:pt x="39534" y="50766"/>
                  </a:cubicBezTo>
                  <a:cubicBezTo>
                    <a:pt x="34358" y="45445"/>
                    <a:pt x="29031" y="39974"/>
                    <a:pt x="21817" y="39974"/>
                  </a:cubicBezTo>
                  <a:cubicBezTo>
                    <a:pt x="21078" y="39974"/>
                    <a:pt x="20319" y="40031"/>
                    <a:pt x="19539" y="40152"/>
                  </a:cubicBezTo>
                  <a:cubicBezTo>
                    <a:pt x="14745" y="40882"/>
                    <a:pt x="10751" y="42800"/>
                    <a:pt x="7670" y="45835"/>
                  </a:cubicBezTo>
                  <a:cubicBezTo>
                    <a:pt x="5227" y="48278"/>
                    <a:pt x="3356" y="51405"/>
                    <a:pt x="2123" y="55194"/>
                  </a:cubicBezTo>
                  <a:cubicBezTo>
                    <a:pt x="0" y="61608"/>
                    <a:pt x="480" y="67702"/>
                    <a:pt x="480" y="67770"/>
                  </a:cubicBezTo>
                  <a:lnTo>
                    <a:pt x="639" y="67748"/>
                  </a:lnTo>
                  <a:cubicBezTo>
                    <a:pt x="639" y="67679"/>
                    <a:pt x="183" y="61608"/>
                    <a:pt x="2283" y="55239"/>
                  </a:cubicBezTo>
                  <a:cubicBezTo>
                    <a:pt x="4200" y="49350"/>
                    <a:pt x="8788" y="41978"/>
                    <a:pt x="19562" y="40312"/>
                  </a:cubicBezTo>
                  <a:cubicBezTo>
                    <a:pt x="20325" y="40194"/>
                    <a:pt x="21067" y="40138"/>
                    <a:pt x="21791" y="40138"/>
                  </a:cubicBezTo>
                  <a:cubicBezTo>
                    <a:pt x="28946" y="40138"/>
                    <a:pt x="34258" y="45594"/>
                    <a:pt x="39420" y="50880"/>
                  </a:cubicBezTo>
                  <a:cubicBezTo>
                    <a:pt x="44578" y="56198"/>
                    <a:pt x="49463" y="61197"/>
                    <a:pt x="56059" y="61220"/>
                  </a:cubicBezTo>
                  <a:lnTo>
                    <a:pt x="56082" y="61220"/>
                  </a:lnTo>
                  <a:cubicBezTo>
                    <a:pt x="61218" y="61220"/>
                    <a:pt x="66833" y="58047"/>
                    <a:pt x="73201" y="51542"/>
                  </a:cubicBezTo>
                  <a:lnTo>
                    <a:pt x="75050" y="49647"/>
                  </a:lnTo>
                  <a:cubicBezTo>
                    <a:pt x="93196" y="31136"/>
                    <a:pt x="105202" y="18879"/>
                    <a:pt x="115747" y="18879"/>
                  </a:cubicBezTo>
                  <a:lnTo>
                    <a:pt x="115862" y="18879"/>
                  </a:lnTo>
                  <a:cubicBezTo>
                    <a:pt x="120358" y="18924"/>
                    <a:pt x="124695" y="21207"/>
                    <a:pt x="129100" y="25863"/>
                  </a:cubicBezTo>
                  <a:cubicBezTo>
                    <a:pt x="134647" y="31729"/>
                    <a:pt x="140559" y="34742"/>
                    <a:pt x="146333" y="34742"/>
                  </a:cubicBezTo>
                  <a:cubicBezTo>
                    <a:pt x="147520" y="34742"/>
                    <a:pt x="148707" y="34605"/>
                    <a:pt x="149894" y="34354"/>
                  </a:cubicBezTo>
                  <a:cubicBezTo>
                    <a:pt x="153843" y="33510"/>
                    <a:pt x="157655" y="31136"/>
                    <a:pt x="160919" y="27529"/>
                  </a:cubicBezTo>
                  <a:cubicBezTo>
                    <a:pt x="164114" y="23969"/>
                    <a:pt x="166785" y="19175"/>
                    <a:pt x="168679" y="13675"/>
                  </a:cubicBezTo>
                  <a:cubicBezTo>
                    <a:pt x="171487" y="5457"/>
                    <a:pt x="179498" y="162"/>
                    <a:pt x="189108" y="162"/>
                  </a:cubicBezTo>
                  <a:lnTo>
                    <a:pt x="189313" y="162"/>
                  </a:lnTo>
                  <a:cubicBezTo>
                    <a:pt x="200703" y="253"/>
                    <a:pt x="215334" y="7923"/>
                    <a:pt x="222227" y="29173"/>
                  </a:cubicBezTo>
                  <a:lnTo>
                    <a:pt x="222387" y="29127"/>
                  </a:lnTo>
                  <a:cubicBezTo>
                    <a:pt x="219329" y="19723"/>
                    <a:pt x="214353" y="12077"/>
                    <a:pt x="208007" y="6964"/>
                  </a:cubicBezTo>
                  <a:cubicBezTo>
                    <a:pt x="202438" y="2536"/>
                    <a:pt x="195819" y="48"/>
                    <a:pt x="189313" y="2"/>
                  </a:cubicBezTo>
                  <a:cubicBezTo>
                    <a:pt x="189229" y="1"/>
                    <a:pt x="189145" y="1"/>
                    <a:pt x="189061"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3"/>
            <p:cNvSpPr/>
            <p:nvPr/>
          </p:nvSpPr>
          <p:spPr>
            <a:xfrm>
              <a:off x="938850" y="781250"/>
              <a:ext cx="5559700" cy="1693650"/>
            </a:xfrm>
            <a:custGeom>
              <a:avLst/>
              <a:gdLst/>
              <a:ahLst/>
              <a:cxnLst/>
              <a:rect l="l" t="t" r="r" b="b"/>
              <a:pathLst>
                <a:path w="222388" h="67746" extrusionOk="0">
                  <a:moveTo>
                    <a:pt x="189131" y="0"/>
                  </a:moveTo>
                  <a:cubicBezTo>
                    <a:pt x="184475" y="0"/>
                    <a:pt x="180115" y="1210"/>
                    <a:pt x="176486" y="3515"/>
                  </a:cubicBezTo>
                  <a:cubicBezTo>
                    <a:pt x="172720" y="5935"/>
                    <a:pt x="169958" y="9427"/>
                    <a:pt x="168520" y="13604"/>
                  </a:cubicBezTo>
                  <a:cubicBezTo>
                    <a:pt x="164685" y="24857"/>
                    <a:pt x="157632" y="32595"/>
                    <a:pt x="149666" y="34307"/>
                  </a:cubicBezTo>
                  <a:cubicBezTo>
                    <a:pt x="148502" y="34558"/>
                    <a:pt x="147332" y="34683"/>
                    <a:pt x="146159" y="34683"/>
                  </a:cubicBezTo>
                  <a:cubicBezTo>
                    <a:pt x="140406" y="34683"/>
                    <a:pt x="134580" y="31678"/>
                    <a:pt x="129100" y="25838"/>
                  </a:cubicBezTo>
                  <a:cubicBezTo>
                    <a:pt x="124672" y="21114"/>
                    <a:pt x="120313" y="18785"/>
                    <a:pt x="115770" y="18740"/>
                  </a:cubicBezTo>
                  <a:cubicBezTo>
                    <a:pt x="115726" y="18739"/>
                    <a:pt x="115682" y="18739"/>
                    <a:pt x="115638" y="18739"/>
                  </a:cubicBezTo>
                  <a:cubicBezTo>
                    <a:pt x="110700" y="18739"/>
                    <a:pt x="105368" y="21278"/>
                    <a:pt x="98355" y="26957"/>
                  </a:cubicBezTo>
                  <a:cubicBezTo>
                    <a:pt x="91827" y="32275"/>
                    <a:pt x="84477" y="39808"/>
                    <a:pt x="75141" y="49326"/>
                  </a:cubicBezTo>
                  <a:lnTo>
                    <a:pt x="73087" y="51403"/>
                  </a:lnTo>
                  <a:cubicBezTo>
                    <a:pt x="66764" y="57885"/>
                    <a:pt x="61195" y="61035"/>
                    <a:pt x="56082" y="61035"/>
                  </a:cubicBezTo>
                  <a:lnTo>
                    <a:pt x="56059" y="61035"/>
                  </a:lnTo>
                  <a:cubicBezTo>
                    <a:pt x="49531" y="61035"/>
                    <a:pt x="44692" y="56036"/>
                    <a:pt x="39534" y="50764"/>
                  </a:cubicBezTo>
                  <a:cubicBezTo>
                    <a:pt x="34356" y="45441"/>
                    <a:pt x="29028" y="39949"/>
                    <a:pt x="21811" y="39949"/>
                  </a:cubicBezTo>
                  <a:cubicBezTo>
                    <a:pt x="21074" y="39949"/>
                    <a:pt x="20317" y="40007"/>
                    <a:pt x="19539" y="40127"/>
                  </a:cubicBezTo>
                  <a:cubicBezTo>
                    <a:pt x="14746" y="40880"/>
                    <a:pt x="10751" y="42798"/>
                    <a:pt x="7693" y="45833"/>
                  </a:cubicBezTo>
                  <a:cubicBezTo>
                    <a:pt x="5227" y="48253"/>
                    <a:pt x="3356" y="51403"/>
                    <a:pt x="2123" y="55169"/>
                  </a:cubicBezTo>
                  <a:cubicBezTo>
                    <a:pt x="0" y="61583"/>
                    <a:pt x="480" y="67700"/>
                    <a:pt x="480" y="67746"/>
                  </a:cubicBezTo>
                  <a:lnTo>
                    <a:pt x="640" y="67746"/>
                  </a:lnTo>
                  <a:cubicBezTo>
                    <a:pt x="640" y="67677"/>
                    <a:pt x="183" y="61606"/>
                    <a:pt x="2283" y="55215"/>
                  </a:cubicBezTo>
                  <a:cubicBezTo>
                    <a:pt x="4223" y="49349"/>
                    <a:pt x="8788" y="41976"/>
                    <a:pt x="19562" y="40310"/>
                  </a:cubicBezTo>
                  <a:cubicBezTo>
                    <a:pt x="20336" y="40188"/>
                    <a:pt x="21090" y="40131"/>
                    <a:pt x="21824" y="40131"/>
                  </a:cubicBezTo>
                  <a:cubicBezTo>
                    <a:pt x="28963" y="40131"/>
                    <a:pt x="34266" y="45579"/>
                    <a:pt x="39420" y="50878"/>
                  </a:cubicBezTo>
                  <a:cubicBezTo>
                    <a:pt x="44578" y="56173"/>
                    <a:pt x="49463" y="61195"/>
                    <a:pt x="56059" y="61195"/>
                  </a:cubicBezTo>
                  <a:lnTo>
                    <a:pt x="56082" y="61195"/>
                  </a:lnTo>
                  <a:cubicBezTo>
                    <a:pt x="61241" y="61195"/>
                    <a:pt x="66833" y="58045"/>
                    <a:pt x="73224" y="51540"/>
                  </a:cubicBezTo>
                  <a:lnTo>
                    <a:pt x="75278" y="49440"/>
                  </a:lnTo>
                  <a:cubicBezTo>
                    <a:pt x="93242" y="31065"/>
                    <a:pt x="105157" y="18900"/>
                    <a:pt x="115633" y="18900"/>
                  </a:cubicBezTo>
                  <a:lnTo>
                    <a:pt x="115770" y="18900"/>
                  </a:lnTo>
                  <a:cubicBezTo>
                    <a:pt x="120244" y="18968"/>
                    <a:pt x="124581" y="21273"/>
                    <a:pt x="128986" y="25953"/>
                  </a:cubicBezTo>
                  <a:cubicBezTo>
                    <a:pt x="134486" y="31831"/>
                    <a:pt x="140363" y="34842"/>
                    <a:pt x="146173" y="34842"/>
                  </a:cubicBezTo>
                  <a:cubicBezTo>
                    <a:pt x="147357" y="34842"/>
                    <a:pt x="148538" y="34717"/>
                    <a:pt x="149712" y="34466"/>
                  </a:cubicBezTo>
                  <a:cubicBezTo>
                    <a:pt x="153706" y="33599"/>
                    <a:pt x="157541" y="31225"/>
                    <a:pt x="160850" y="27573"/>
                  </a:cubicBezTo>
                  <a:cubicBezTo>
                    <a:pt x="164092" y="23990"/>
                    <a:pt x="166785" y="19196"/>
                    <a:pt x="168679" y="13673"/>
                  </a:cubicBezTo>
                  <a:cubicBezTo>
                    <a:pt x="171487" y="5433"/>
                    <a:pt x="179499" y="160"/>
                    <a:pt x="189131" y="160"/>
                  </a:cubicBezTo>
                  <a:lnTo>
                    <a:pt x="189336" y="160"/>
                  </a:lnTo>
                  <a:cubicBezTo>
                    <a:pt x="200726" y="251"/>
                    <a:pt x="215334" y="7921"/>
                    <a:pt x="222228" y="29148"/>
                  </a:cubicBezTo>
                  <a:lnTo>
                    <a:pt x="222387" y="29102"/>
                  </a:lnTo>
                  <a:cubicBezTo>
                    <a:pt x="219352" y="19721"/>
                    <a:pt x="214376" y="12052"/>
                    <a:pt x="208007" y="6962"/>
                  </a:cubicBezTo>
                  <a:cubicBezTo>
                    <a:pt x="202461" y="2511"/>
                    <a:pt x="195819" y="46"/>
                    <a:pt x="189336"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3"/>
            <p:cNvSpPr/>
            <p:nvPr/>
          </p:nvSpPr>
          <p:spPr>
            <a:xfrm>
              <a:off x="948550" y="845725"/>
              <a:ext cx="5559125" cy="1694225"/>
            </a:xfrm>
            <a:custGeom>
              <a:avLst/>
              <a:gdLst/>
              <a:ahLst/>
              <a:cxnLst/>
              <a:rect l="l" t="t" r="r" b="b"/>
              <a:pathLst>
                <a:path w="222365" h="67769" extrusionOk="0">
                  <a:moveTo>
                    <a:pt x="189182" y="0"/>
                  </a:moveTo>
                  <a:cubicBezTo>
                    <a:pt x="184506" y="0"/>
                    <a:pt x="180104" y="1209"/>
                    <a:pt x="176486" y="3538"/>
                  </a:cubicBezTo>
                  <a:cubicBezTo>
                    <a:pt x="172697" y="5935"/>
                    <a:pt x="169935" y="9427"/>
                    <a:pt x="168497" y="13627"/>
                  </a:cubicBezTo>
                  <a:cubicBezTo>
                    <a:pt x="164639" y="24926"/>
                    <a:pt x="157518" y="32709"/>
                    <a:pt x="149461" y="34444"/>
                  </a:cubicBezTo>
                  <a:cubicBezTo>
                    <a:pt x="148305" y="34689"/>
                    <a:pt x="147145" y="34810"/>
                    <a:pt x="145982" y="34810"/>
                  </a:cubicBezTo>
                  <a:cubicBezTo>
                    <a:pt x="140211" y="34810"/>
                    <a:pt x="134397" y="31808"/>
                    <a:pt x="128963" y="25976"/>
                  </a:cubicBezTo>
                  <a:cubicBezTo>
                    <a:pt x="124467" y="21137"/>
                    <a:pt x="120244" y="18854"/>
                    <a:pt x="115634" y="18809"/>
                  </a:cubicBezTo>
                  <a:cubicBezTo>
                    <a:pt x="115568" y="18808"/>
                    <a:pt x="115503" y="18807"/>
                    <a:pt x="115437" y="18807"/>
                  </a:cubicBezTo>
                  <a:cubicBezTo>
                    <a:pt x="110562" y="18807"/>
                    <a:pt x="105292" y="21326"/>
                    <a:pt x="98378" y="26934"/>
                  </a:cubicBezTo>
                  <a:cubicBezTo>
                    <a:pt x="91895" y="32207"/>
                    <a:pt x="84591" y="39671"/>
                    <a:pt x="75347" y="49121"/>
                  </a:cubicBezTo>
                  <a:lnTo>
                    <a:pt x="73087" y="51426"/>
                  </a:lnTo>
                  <a:cubicBezTo>
                    <a:pt x="66742" y="57908"/>
                    <a:pt x="61172" y="61058"/>
                    <a:pt x="56059" y="61058"/>
                  </a:cubicBezTo>
                  <a:lnTo>
                    <a:pt x="56037" y="61058"/>
                  </a:lnTo>
                  <a:cubicBezTo>
                    <a:pt x="49531" y="61035"/>
                    <a:pt x="44670" y="56059"/>
                    <a:pt x="39511" y="50764"/>
                  </a:cubicBezTo>
                  <a:cubicBezTo>
                    <a:pt x="34356" y="45443"/>
                    <a:pt x="29013" y="39972"/>
                    <a:pt x="21795" y="39972"/>
                  </a:cubicBezTo>
                  <a:cubicBezTo>
                    <a:pt x="21056" y="39972"/>
                    <a:pt x="20297" y="40029"/>
                    <a:pt x="19516" y="40150"/>
                  </a:cubicBezTo>
                  <a:cubicBezTo>
                    <a:pt x="14723" y="40903"/>
                    <a:pt x="10728" y="42821"/>
                    <a:pt x="7670" y="45856"/>
                  </a:cubicBezTo>
                  <a:cubicBezTo>
                    <a:pt x="5205" y="48276"/>
                    <a:pt x="3333" y="51426"/>
                    <a:pt x="2100" y="55192"/>
                  </a:cubicBezTo>
                  <a:cubicBezTo>
                    <a:pt x="1" y="61606"/>
                    <a:pt x="457" y="67700"/>
                    <a:pt x="457" y="67769"/>
                  </a:cubicBezTo>
                  <a:lnTo>
                    <a:pt x="640" y="67746"/>
                  </a:lnTo>
                  <a:cubicBezTo>
                    <a:pt x="617" y="67700"/>
                    <a:pt x="160" y="61629"/>
                    <a:pt x="2260" y="55238"/>
                  </a:cubicBezTo>
                  <a:cubicBezTo>
                    <a:pt x="4200" y="49349"/>
                    <a:pt x="8765" y="41999"/>
                    <a:pt x="19539" y="40310"/>
                  </a:cubicBezTo>
                  <a:cubicBezTo>
                    <a:pt x="20304" y="40193"/>
                    <a:pt x="21048" y="40137"/>
                    <a:pt x="21774" y="40137"/>
                  </a:cubicBezTo>
                  <a:cubicBezTo>
                    <a:pt x="28946" y="40137"/>
                    <a:pt x="34256" y="45592"/>
                    <a:pt x="39397" y="50878"/>
                  </a:cubicBezTo>
                  <a:cubicBezTo>
                    <a:pt x="44578" y="56196"/>
                    <a:pt x="49463" y="61218"/>
                    <a:pt x="56037" y="61218"/>
                  </a:cubicBezTo>
                  <a:lnTo>
                    <a:pt x="56059" y="61218"/>
                  </a:lnTo>
                  <a:cubicBezTo>
                    <a:pt x="61218" y="61218"/>
                    <a:pt x="66833" y="58045"/>
                    <a:pt x="73201" y="51540"/>
                  </a:cubicBezTo>
                  <a:lnTo>
                    <a:pt x="75461" y="49235"/>
                  </a:lnTo>
                  <a:cubicBezTo>
                    <a:pt x="93278" y="31031"/>
                    <a:pt x="105070" y="18967"/>
                    <a:pt x="115458" y="18967"/>
                  </a:cubicBezTo>
                  <a:cubicBezTo>
                    <a:pt x="115517" y="18967"/>
                    <a:pt x="115575" y="18968"/>
                    <a:pt x="115634" y="18968"/>
                  </a:cubicBezTo>
                  <a:cubicBezTo>
                    <a:pt x="120176" y="19037"/>
                    <a:pt x="124376" y="21297"/>
                    <a:pt x="128849" y="26090"/>
                  </a:cubicBezTo>
                  <a:cubicBezTo>
                    <a:pt x="134296" y="31954"/>
                    <a:pt x="140153" y="34978"/>
                    <a:pt x="145961" y="34978"/>
                  </a:cubicBezTo>
                  <a:cubicBezTo>
                    <a:pt x="147138" y="34978"/>
                    <a:pt x="148314" y="34854"/>
                    <a:pt x="149483" y="34604"/>
                  </a:cubicBezTo>
                  <a:cubicBezTo>
                    <a:pt x="157609" y="32869"/>
                    <a:pt x="164776" y="25040"/>
                    <a:pt x="168657" y="13673"/>
                  </a:cubicBezTo>
                  <a:cubicBezTo>
                    <a:pt x="171487" y="5456"/>
                    <a:pt x="179476" y="183"/>
                    <a:pt x="189108" y="183"/>
                  </a:cubicBezTo>
                  <a:lnTo>
                    <a:pt x="189314" y="183"/>
                  </a:lnTo>
                  <a:cubicBezTo>
                    <a:pt x="200703" y="252"/>
                    <a:pt x="215334" y="7921"/>
                    <a:pt x="222228" y="29171"/>
                  </a:cubicBezTo>
                  <a:lnTo>
                    <a:pt x="222365" y="29126"/>
                  </a:lnTo>
                  <a:cubicBezTo>
                    <a:pt x="219329" y="19722"/>
                    <a:pt x="214353" y="12075"/>
                    <a:pt x="207985" y="6985"/>
                  </a:cubicBezTo>
                  <a:cubicBezTo>
                    <a:pt x="202438" y="2534"/>
                    <a:pt x="195796" y="69"/>
                    <a:pt x="189314" y="1"/>
                  </a:cubicBezTo>
                  <a:cubicBezTo>
                    <a:pt x="189270" y="0"/>
                    <a:pt x="189226" y="0"/>
                    <a:pt x="189182"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3"/>
            <p:cNvSpPr/>
            <p:nvPr/>
          </p:nvSpPr>
          <p:spPr>
            <a:xfrm>
              <a:off x="957675" y="910750"/>
              <a:ext cx="5559700" cy="1693675"/>
            </a:xfrm>
            <a:custGeom>
              <a:avLst/>
              <a:gdLst/>
              <a:ahLst/>
              <a:cxnLst/>
              <a:rect l="l" t="t" r="r" b="b"/>
              <a:pathLst>
                <a:path w="222388" h="67747" extrusionOk="0">
                  <a:moveTo>
                    <a:pt x="189061" y="0"/>
                  </a:moveTo>
                  <a:cubicBezTo>
                    <a:pt x="184431" y="0"/>
                    <a:pt x="180095" y="1230"/>
                    <a:pt x="176486" y="3517"/>
                  </a:cubicBezTo>
                  <a:cubicBezTo>
                    <a:pt x="172697" y="5936"/>
                    <a:pt x="169958" y="9428"/>
                    <a:pt x="168520" y="13628"/>
                  </a:cubicBezTo>
                  <a:cubicBezTo>
                    <a:pt x="164617" y="24995"/>
                    <a:pt x="157427" y="32824"/>
                    <a:pt x="149278" y="34536"/>
                  </a:cubicBezTo>
                  <a:cubicBezTo>
                    <a:pt x="148118" y="34781"/>
                    <a:pt x="146955" y="34903"/>
                    <a:pt x="145791" y="34903"/>
                  </a:cubicBezTo>
                  <a:cubicBezTo>
                    <a:pt x="140013" y="34903"/>
                    <a:pt x="134226" y="31904"/>
                    <a:pt x="128850" y="26091"/>
                  </a:cubicBezTo>
                  <a:cubicBezTo>
                    <a:pt x="124353" y="21206"/>
                    <a:pt x="120130" y="18901"/>
                    <a:pt x="115542" y="18832"/>
                  </a:cubicBezTo>
                  <a:cubicBezTo>
                    <a:pt x="115477" y="18832"/>
                    <a:pt x="115411" y="18831"/>
                    <a:pt x="115345" y="18831"/>
                  </a:cubicBezTo>
                  <a:cubicBezTo>
                    <a:pt x="110494" y="18831"/>
                    <a:pt x="105269" y="21327"/>
                    <a:pt x="98401" y="26890"/>
                  </a:cubicBezTo>
                  <a:cubicBezTo>
                    <a:pt x="91987" y="32117"/>
                    <a:pt x="84728" y="39535"/>
                    <a:pt x="75552" y="48893"/>
                  </a:cubicBezTo>
                  <a:cubicBezTo>
                    <a:pt x="74731" y="49738"/>
                    <a:pt x="73932" y="50560"/>
                    <a:pt x="73087" y="51427"/>
                  </a:cubicBezTo>
                  <a:cubicBezTo>
                    <a:pt x="66742" y="57886"/>
                    <a:pt x="61173" y="61036"/>
                    <a:pt x="56060" y="61036"/>
                  </a:cubicBezTo>
                  <a:cubicBezTo>
                    <a:pt x="49532" y="61036"/>
                    <a:pt x="44670" y="56038"/>
                    <a:pt x="39534" y="50765"/>
                  </a:cubicBezTo>
                  <a:cubicBezTo>
                    <a:pt x="34358" y="45444"/>
                    <a:pt x="29013" y="39973"/>
                    <a:pt x="21813" y="39973"/>
                  </a:cubicBezTo>
                  <a:cubicBezTo>
                    <a:pt x="21075" y="39973"/>
                    <a:pt x="20318" y="40030"/>
                    <a:pt x="19539" y="40151"/>
                  </a:cubicBezTo>
                  <a:cubicBezTo>
                    <a:pt x="14723" y="40882"/>
                    <a:pt x="10751" y="42799"/>
                    <a:pt x="7670" y="45835"/>
                  </a:cubicBezTo>
                  <a:cubicBezTo>
                    <a:pt x="5228" y="48254"/>
                    <a:pt x="3356" y="51404"/>
                    <a:pt x="2101" y="55170"/>
                  </a:cubicBezTo>
                  <a:cubicBezTo>
                    <a:pt x="1" y="61607"/>
                    <a:pt x="457" y="67701"/>
                    <a:pt x="457" y="67747"/>
                  </a:cubicBezTo>
                  <a:lnTo>
                    <a:pt x="640" y="67747"/>
                  </a:lnTo>
                  <a:cubicBezTo>
                    <a:pt x="640" y="67679"/>
                    <a:pt x="160" y="61607"/>
                    <a:pt x="2260" y="55239"/>
                  </a:cubicBezTo>
                  <a:cubicBezTo>
                    <a:pt x="4201" y="49350"/>
                    <a:pt x="8766" y="41977"/>
                    <a:pt x="19562" y="40311"/>
                  </a:cubicBezTo>
                  <a:cubicBezTo>
                    <a:pt x="20334" y="40190"/>
                    <a:pt x="21086" y="40133"/>
                    <a:pt x="21818" y="40133"/>
                  </a:cubicBezTo>
                  <a:cubicBezTo>
                    <a:pt x="28960" y="40133"/>
                    <a:pt x="34265" y="45600"/>
                    <a:pt x="39420" y="50879"/>
                  </a:cubicBezTo>
                  <a:cubicBezTo>
                    <a:pt x="44579" y="56175"/>
                    <a:pt x="49463" y="61196"/>
                    <a:pt x="56060" y="61219"/>
                  </a:cubicBezTo>
                  <a:cubicBezTo>
                    <a:pt x="61218" y="61219"/>
                    <a:pt x="66833" y="58046"/>
                    <a:pt x="73201" y="51541"/>
                  </a:cubicBezTo>
                  <a:cubicBezTo>
                    <a:pt x="74046" y="50674"/>
                    <a:pt x="74868" y="49852"/>
                    <a:pt x="75667" y="49030"/>
                  </a:cubicBezTo>
                  <a:cubicBezTo>
                    <a:pt x="93347" y="30964"/>
                    <a:pt x="105070" y="18991"/>
                    <a:pt x="115367" y="18991"/>
                  </a:cubicBezTo>
                  <a:cubicBezTo>
                    <a:pt x="115426" y="18991"/>
                    <a:pt x="115484" y="18991"/>
                    <a:pt x="115542" y="18992"/>
                  </a:cubicBezTo>
                  <a:cubicBezTo>
                    <a:pt x="120062" y="19061"/>
                    <a:pt x="124262" y="21366"/>
                    <a:pt x="128735" y="26205"/>
                  </a:cubicBezTo>
                  <a:cubicBezTo>
                    <a:pt x="134125" y="32050"/>
                    <a:pt x="139956" y="35070"/>
                    <a:pt x="145769" y="35070"/>
                  </a:cubicBezTo>
                  <a:cubicBezTo>
                    <a:pt x="146949" y="35070"/>
                    <a:pt x="148127" y="34946"/>
                    <a:pt x="149301" y="34696"/>
                  </a:cubicBezTo>
                  <a:cubicBezTo>
                    <a:pt x="157518" y="32961"/>
                    <a:pt x="164754" y="25109"/>
                    <a:pt x="168680" y="13674"/>
                  </a:cubicBezTo>
                  <a:cubicBezTo>
                    <a:pt x="171492" y="5441"/>
                    <a:pt x="179510" y="161"/>
                    <a:pt x="189128" y="161"/>
                  </a:cubicBezTo>
                  <a:cubicBezTo>
                    <a:pt x="189190" y="161"/>
                    <a:pt x="189252" y="161"/>
                    <a:pt x="189314" y="161"/>
                  </a:cubicBezTo>
                  <a:cubicBezTo>
                    <a:pt x="200704" y="253"/>
                    <a:pt x="215335" y="7922"/>
                    <a:pt x="222228" y="29172"/>
                  </a:cubicBezTo>
                  <a:lnTo>
                    <a:pt x="222388" y="29104"/>
                  </a:lnTo>
                  <a:cubicBezTo>
                    <a:pt x="219329" y="19723"/>
                    <a:pt x="214353" y="12053"/>
                    <a:pt x="207985" y="6963"/>
                  </a:cubicBezTo>
                  <a:cubicBezTo>
                    <a:pt x="202438" y="2535"/>
                    <a:pt x="195819" y="47"/>
                    <a:pt x="189314" y="2"/>
                  </a:cubicBezTo>
                  <a:cubicBezTo>
                    <a:pt x="189229" y="1"/>
                    <a:pt x="189145" y="0"/>
                    <a:pt x="189061"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3"/>
            <p:cNvSpPr/>
            <p:nvPr/>
          </p:nvSpPr>
          <p:spPr>
            <a:xfrm>
              <a:off x="966800" y="975250"/>
              <a:ext cx="5559700" cy="1694250"/>
            </a:xfrm>
            <a:custGeom>
              <a:avLst/>
              <a:gdLst/>
              <a:ahLst/>
              <a:cxnLst/>
              <a:rect l="l" t="t" r="r" b="b"/>
              <a:pathLst>
                <a:path w="222388" h="67770" extrusionOk="0">
                  <a:moveTo>
                    <a:pt x="189109" y="1"/>
                  </a:moveTo>
                  <a:cubicBezTo>
                    <a:pt x="184475" y="1"/>
                    <a:pt x="180093" y="1233"/>
                    <a:pt x="176486" y="3539"/>
                  </a:cubicBezTo>
                  <a:cubicBezTo>
                    <a:pt x="172697" y="5958"/>
                    <a:pt x="169958" y="9451"/>
                    <a:pt x="168520" y="13628"/>
                  </a:cubicBezTo>
                  <a:cubicBezTo>
                    <a:pt x="164594" y="25086"/>
                    <a:pt x="157336" y="32938"/>
                    <a:pt x="149073" y="34672"/>
                  </a:cubicBezTo>
                  <a:cubicBezTo>
                    <a:pt x="147925" y="34911"/>
                    <a:pt x="146775" y="35030"/>
                    <a:pt x="145624" y="35030"/>
                  </a:cubicBezTo>
                  <a:cubicBezTo>
                    <a:pt x="139841" y="35030"/>
                    <a:pt x="134066" y="32034"/>
                    <a:pt x="128736" y="26227"/>
                  </a:cubicBezTo>
                  <a:cubicBezTo>
                    <a:pt x="124239" y="21297"/>
                    <a:pt x="120016" y="18969"/>
                    <a:pt x="115428" y="18900"/>
                  </a:cubicBezTo>
                  <a:cubicBezTo>
                    <a:pt x="115342" y="18899"/>
                    <a:pt x="115255" y="18898"/>
                    <a:pt x="115168" y="18898"/>
                  </a:cubicBezTo>
                  <a:cubicBezTo>
                    <a:pt x="110380" y="18898"/>
                    <a:pt x="105217" y="21374"/>
                    <a:pt x="98446" y="26866"/>
                  </a:cubicBezTo>
                  <a:cubicBezTo>
                    <a:pt x="92055" y="32048"/>
                    <a:pt x="84865" y="39397"/>
                    <a:pt x="75758" y="48710"/>
                  </a:cubicBezTo>
                  <a:cubicBezTo>
                    <a:pt x="74891" y="49600"/>
                    <a:pt x="74001" y="50513"/>
                    <a:pt x="73088" y="51426"/>
                  </a:cubicBezTo>
                  <a:cubicBezTo>
                    <a:pt x="66742" y="57909"/>
                    <a:pt x="61173" y="61058"/>
                    <a:pt x="56083" y="61058"/>
                  </a:cubicBezTo>
                  <a:lnTo>
                    <a:pt x="56060" y="61058"/>
                  </a:lnTo>
                  <a:cubicBezTo>
                    <a:pt x="49532" y="61036"/>
                    <a:pt x="44670" y="56060"/>
                    <a:pt x="39534" y="50764"/>
                  </a:cubicBezTo>
                  <a:cubicBezTo>
                    <a:pt x="34357" y="45462"/>
                    <a:pt x="29029" y="39973"/>
                    <a:pt x="21812" y="39973"/>
                  </a:cubicBezTo>
                  <a:cubicBezTo>
                    <a:pt x="21074" y="39973"/>
                    <a:pt x="20318" y="40030"/>
                    <a:pt x="19539" y="40151"/>
                  </a:cubicBezTo>
                  <a:cubicBezTo>
                    <a:pt x="14746" y="40904"/>
                    <a:pt x="10752" y="42821"/>
                    <a:pt x="7670" y="45857"/>
                  </a:cubicBezTo>
                  <a:cubicBezTo>
                    <a:pt x="5228" y="48276"/>
                    <a:pt x="3356" y="51426"/>
                    <a:pt x="2124" y="55192"/>
                  </a:cubicBezTo>
                  <a:cubicBezTo>
                    <a:pt x="1" y="61606"/>
                    <a:pt x="480" y="67701"/>
                    <a:pt x="480" y="67769"/>
                  </a:cubicBezTo>
                  <a:lnTo>
                    <a:pt x="640" y="67746"/>
                  </a:lnTo>
                  <a:cubicBezTo>
                    <a:pt x="640" y="67701"/>
                    <a:pt x="184" y="61629"/>
                    <a:pt x="2283" y="55238"/>
                  </a:cubicBezTo>
                  <a:cubicBezTo>
                    <a:pt x="4201" y="49349"/>
                    <a:pt x="8789" y="41999"/>
                    <a:pt x="19562" y="40333"/>
                  </a:cubicBezTo>
                  <a:cubicBezTo>
                    <a:pt x="20337" y="40212"/>
                    <a:pt x="21090" y="40154"/>
                    <a:pt x="21824" y="40154"/>
                  </a:cubicBezTo>
                  <a:cubicBezTo>
                    <a:pt x="28963" y="40154"/>
                    <a:pt x="34267" y="45603"/>
                    <a:pt x="39420" y="50901"/>
                  </a:cubicBezTo>
                  <a:cubicBezTo>
                    <a:pt x="44579" y="56197"/>
                    <a:pt x="49463" y="61218"/>
                    <a:pt x="56060" y="61218"/>
                  </a:cubicBezTo>
                  <a:lnTo>
                    <a:pt x="56083" y="61218"/>
                  </a:lnTo>
                  <a:cubicBezTo>
                    <a:pt x="61218" y="61218"/>
                    <a:pt x="66833" y="58068"/>
                    <a:pt x="73202" y="51540"/>
                  </a:cubicBezTo>
                  <a:cubicBezTo>
                    <a:pt x="74115" y="50627"/>
                    <a:pt x="75005" y="49714"/>
                    <a:pt x="75872" y="48824"/>
                  </a:cubicBezTo>
                  <a:cubicBezTo>
                    <a:pt x="84980" y="39534"/>
                    <a:pt x="92170" y="32162"/>
                    <a:pt x="98538" y="27003"/>
                  </a:cubicBezTo>
                  <a:cubicBezTo>
                    <a:pt x="105286" y="21533"/>
                    <a:pt x="110426" y="19058"/>
                    <a:pt x="115171" y="19058"/>
                  </a:cubicBezTo>
                  <a:cubicBezTo>
                    <a:pt x="115257" y="19058"/>
                    <a:pt x="115343" y="19058"/>
                    <a:pt x="115428" y="19060"/>
                  </a:cubicBezTo>
                  <a:cubicBezTo>
                    <a:pt x="119948" y="19128"/>
                    <a:pt x="124148" y="21457"/>
                    <a:pt x="128599" y="26341"/>
                  </a:cubicBezTo>
                  <a:cubicBezTo>
                    <a:pt x="133961" y="32179"/>
                    <a:pt x="139783" y="35197"/>
                    <a:pt x="145616" y="35197"/>
                  </a:cubicBezTo>
                  <a:cubicBezTo>
                    <a:pt x="146784" y="35197"/>
                    <a:pt x="147953" y="35076"/>
                    <a:pt x="149119" y="34832"/>
                  </a:cubicBezTo>
                  <a:cubicBezTo>
                    <a:pt x="157427" y="33098"/>
                    <a:pt x="164731" y="25200"/>
                    <a:pt x="168680" y="13696"/>
                  </a:cubicBezTo>
                  <a:cubicBezTo>
                    <a:pt x="171492" y="5463"/>
                    <a:pt x="179510" y="183"/>
                    <a:pt x="189128" y="183"/>
                  </a:cubicBezTo>
                  <a:cubicBezTo>
                    <a:pt x="189190" y="183"/>
                    <a:pt x="189252" y="183"/>
                    <a:pt x="189314" y="183"/>
                  </a:cubicBezTo>
                  <a:cubicBezTo>
                    <a:pt x="200704" y="275"/>
                    <a:pt x="215335" y="7944"/>
                    <a:pt x="222228" y="29172"/>
                  </a:cubicBezTo>
                  <a:lnTo>
                    <a:pt x="222388" y="29126"/>
                  </a:lnTo>
                  <a:cubicBezTo>
                    <a:pt x="219329" y="19745"/>
                    <a:pt x="214376" y="12075"/>
                    <a:pt x="208008" y="6985"/>
                  </a:cubicBezTo>
                  <a:cubicBezTo>
                    <a:pt x="202439" y="2534"/>
                    <a:pt x="195819" y="69"/>
                    <a:pt x="189314" y="24"/>
                  </a:cubicBezTo>
                  <a:cubicBezTo>
                    <a:pt x="189246" y="1"/>
                    <a:pt x="189177" y="1"/>
                    <a:pt x="189109"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3"/>
            <p:cNvSpPr/>
            <p:nvPr/>
          </p:nvSpPr>
          <p:spPr>
            <a:xfrm>
              <a:off x="975950" y="1040275"/>
              <a:ext cx="5559700" cy="1694275"/>
            </a:xfrm>
            <a:custGeom>
              <a:avLst/>
              <a:gdLst/>
              <a:ahLst/>
              <a:cxnLst/>
              <a:rect l="l" t="t" r="r" b="b"/>
              <a:pathLst>
                <a:path w="222388" h="67771" extrusionOk="0">
                  <a:moveTo>
                    <a:pt x="189082" y="1"/>
                  </a:moveTo>
                  <a:cubicBezTo>
                    <a:pt x="184430" y="1"/>
                    <a:pt x="180095" y="1231"/>
                    <a:pt x="176485" y="3540"/>
                  </a:cubicBezTo>
                  <a:cubicBezTo>
                    <a:pt x="172719" y="5937"/>
                    <a:pt x="169957" y="9429"/>
                    <a:pt x="168519" y="13629"/>
                  </a:cubicBezTo>
                  <a:cubicBezTo>
                    <a:pt x="164593" y="25155"/>
                    <a:pt x="157244" y="33053"/>
                    <a:pt x="148890" y="34788"/>
                  </a:cubicBezTo>
                  <a:cubicBezTo>
                    <a:pt x="147739" y="35026"/>
                    <a:pt x="146586" y="35145"/>
                    <a:pt x="145435" y="35145"/>
                  </a:cubicBezTo>
                  <a:cubicBezTo>
                    <a:pt x="139645" y="35145"/>
                    <a:pt x="133895" y="32146"/>
                    <a:pt x="128621" y="26319"/>
                  </a:cubicBezTo>
                  <a:cubicBezTo>
                    <a:pt x="124124" y="21366"/>
                    <a:pt x="119901" y="19015"/>
                    <a:pt x="115336" y="18924"/>
                  </a:cubicBezTo>
                  <a:cubicBezTo>
                    <a:pt x="115249" y="18922"/>
                    <a:pt x="115162" y="18922"/>
                    <a:pt x="115075" y="18922"/>
                  </a:cubicBezTo>
                  <a:cubicBezTo>
                    <a:pt x="110310" y="18922"/>
                    <a:pt x="105171" y="21375"/>
                    <a:pt x="98468" y="26822"/>
                  </a:cubicBezTo>
                  <a:cubicBezTo>
                    <a:pt x="92146" y="31957"/>
                    <a:pt x="85002" y="39261"/>
                    <a:pt x="75963" y="48506"/>
                  </a:cubicBezTo>
                  <a:cubicBezTo>
                    <a:pt x="75027" y="49464"/>
                    <a:pt x="74068" y="50423"/>
                    <a:pt x="73087" y="51427"/>
                  </a:cubicBezTo>
                  <a:cubicBezTo>
                    <a:pt x="66764" y="57910"/>
                    <a:pt x="61195" y="61060"/>
                    <a:pt x="56082" y="61060"/>
                  </a:cubicBezTo>
                  <a:lnTo>
                    <a:pt x="56059" y="61060"/>
                  </a:lnTo>
                  <a:cubicBezTo>
                    <a:pt x="49531" y="61037"/>
                    <a:pt x="44692" y="56061"/>
                    <a:pt x="39534" y="50765"/>
                  </a:cubicBezTo>
                  <a:cubicBezTo>
                    <a:pt x="34358" y="45444"/>
                    <a:pt x="29031" y="39973"/>
                    <a:pt x="21817" y="39973"/>
                  </a:cubicBezTo>
                  <a:cubicBezTo>
                    <a:pt x="21078" y="39973"/>
                    <a:pt x="20319" y="40031"/>
                    <a:pt x="19539" y="40152"/>
                  </a:cubicBezTo>
                  <a:cubicBezTo>
                    <a:pt x="14745" y="40905"/>
                    <a:pt x="10751" y="42799"/>
                    <a:pt x="7692" y="45835"/>
                  </a:cubicBezTo>
                  <a:cubicBezTo>
                    <a:pt x="5227" y="48277"/>
                    <a:pt x="3355" y="51404"/>
                    <a:pt x="2123" y="55193"/>
                  </a:cubicBezTo>
                  <a:cubicBezTo>
                    <a:pt x="0" y="61607"/>
                    <a:pt x="479" y="67702"/>
                    <a:pt x="479" y="67770"/>
                  </a:cubicBezTo>
                  <a:lnTo>
                    <a:pt x="639" y="67747"/>
                  </a:lnTo>
                  <a:cubicBezTo>
                    <a:pt x="639" y="67679"/>
                    <a:pt x="183" y="61630"/>
                    <a:pt x="2283" y="55239"/>
                  </a:cubicBezTo>
                  <a:cubicBezTo>
                    <a:pt x="4200" y="49350"/>
                    <a:pt x="8788" y="41978"/>
                    <a:pt x="19561" y="40311"/>
                  </a:cubicBezTo>
                  <a:cubicBezTo>
                    <a:pt x="20324" y="40194"/>
                    <a:pt x="21067" y="40138"/>
                    <a:pt x="21790" y="40138"/>
                  </a:cubicBezTo>
                  <a:cubicBezTo>
                    <a:pt x="28946" y="40138"/>
                    <a:pt x="34258" y="45594"/>
                    <a:pt x="39419" y="50879"/>
                  </a:cubicBezTo>
                  <a:cubicBezTo>
                    <a:pt x="44578" y="56198"/>
                    <a:pt x="49463" y="61196"/>
                    <a:pt x="56059" y="61219"/>
                  </a:cubicBezTo>
                  <a:lnTo>
                    <a:pt x="56082" y="61219"/>
                  </a:lnTo>
                  <a:cubicBezTo>
                    <a:pt x="61240" y="61219"/>
                    <a:pt x="66833" y="58047"/>
                    <a:pt x="73224" y="51541"/>
                  </a:cubicBezTo>
                  <a:cubicBezTo>
                    <a:pt x="74182" y="50560"/>
                    <a:pt x="75141" y="49578"/>
                    <a:pt x="76077" y="48620"/>
                  </a:cubicBezTo>
                  <a:cubicBezTo>
                    <a:pt x="85116" y="39376"/>
                    <a:pt x="92260" y="32094"/>
                    <a:pt x="98583" y="26959"/>
                  </a:cubicBezTo>
                  <a:cubicBezTo>
                    <a:pt x="105261" y="21535"/>
                    <a:pt x="110355" y="19104"/>
                    <a:pt x="115075" y="19104"/>
                  </a:cubicBezTo>
                  <a:cubicBezTo>
                    <a:pt x="115162" y="19104"/>
                    <a:pt x="115249" y="19105"/>
                    <a:pt x="115336" y="19107"/>
                  </a:cubicBezTo>
                  <a:cubicBezTo>
                    <a:pt x="119856" y="19175"/>
                    <a:pt x="124033" y="21503"/>
                    <a:pt x="128484" y="26434"/>
                  </a:cubicBezTo>
                  <a:cubicBezTo>
                    <a:pt x="133802" y="32300"/>
                    <a:pt x="139600" y="35313"/>
                    <a:pt x="145443" y="35313"/>
                  </a:cubicBezTo>
                  <a:cubicBezTo>
                    <a:pt x="146607" y="35313"/>
                    <a:pt x="147748" y="35176"/>
                    <a:pt x="148912" y="34947"/>
                  </a:cubicBezTo>
                  <a:cubicBezTo>
                    <a:pt x="157335" y="33213"/>
                    <a:pt x="164730" y="25247"/>
                    <a:pt x="168679" y="13674"/>
                  </a:cubicBezTo>
                  <a:cubicBezTo>
                    <a:pt x="171491" y="5442"/>
                    <a:pt x="179509" y="161"/>
                    <a:pt x="189150" y="161"/>
                  </a:cubicBezTo>
                  <a:cubicBezTo>
                    <a:pt x="189212" y="161"/>
                    <a:pt x="189274" y="161"/>
                    <a:pt x="189336" y="162"/>
                  </a:cubicBezTo>
                  <a:cubicBezTo>
                    <a:pt x="200726" y="253"/>
                    <a:pt x="215334" y="7922"/>
                    <a:pt x="222227" y="29173"/>
                  </a:cubicBezTo>
                  <a:lnTo>
                    <a:pt x="222387" y="29127"/>
                  </a:lnTo>
                  <a:cubicBezTo>
                    <a:pt x="219351" y="19723"/>
                    <a:pt x="214375" y="12077"/>
                    <a:pt x="208007" y="6964"/>
                  </a:cubicBezTo>
                  <a:cubicBezTo>
                    <a:pt x="202461" y="2536"/>
                    <a:pt x="195818" y="48"/>
                    <a:pt x="189336" y="2"/>
                  </a:cubicBezTo>
                  <a:cubicBezTo>
                    <a:pt x="189251" y="1"/>
                    <a:pt x="189166" y="1"/>
                    <a:pt x="1890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a:off x="985650" y="1105375"/>
              <a:ext cx="5559125" cy="1693650"/>
            </a:xfrm>
            <a:custGeom>
              <a:avLst/>
              <a:gdLst/>
              <a:ahLst/>
              <a:cxnLst/>
              <a:rect l="l" t="t" r="r" b="b"/>
              <a:pathLst>
                <a:path w="222365" h="67746" extrusionOk="0">
                  <a:moveTo>
                    <a:pt x="189108" y="0"/>
                  </a:moveTo>
                  <a:cubicBezTo>
                    <a:pt x="184451" y="0"/>
                    <a:pt x="180092" y="1210"/>
                    <a:pt x="176485" y="3515"/>
                  </a:cubicBezTo>
                  <a:cubicBezTo>
                    <a:pt x="172696" y="5935"/>
                    <a:pt x="169935" y="9427"/>
                    <a:pt x="168497" y="13604"/>
                  </a:cubicBezTo>
                  <a:cubicBezTo>
                    <a:pt x="164548" y="25199"/>
                    <a:pt x="157130" y="33165"/>
                    <a:pt x="148661" y="34900"/>
                  </a:cubicBezTo>
                  <a:cubicBezTo>
                    <a:pt x="147523" y="35132"/>
                    <a:pt x="146383" y="35248"/>
                    <a:pt x="145246" y="35248"/>
                  </a:cubicBezTo>
                  <a:cubicBezTo>
                    <a:pt x="139450" y="35248"/>
                    <a:pt x="133712" y="32251"/>
                    <a:pt x="128484" y="26432"/>
                  </a:cubicBezTo>
                  <a:cubicBezTo>
                    <a:pt x="123987" y="21433"/>
                    <a:pt x="119765" y="19059"/>
                    <a:pt x="115199" y="18968"/>
                  </a:cubicBezTo>
                  <a:cubicBezTo>
                    <a:pt x="115092" y="18965"/>
                    <a:pt x="114984" y="18964"/>
                    <a:pt x="114876" y="18964"/>
                  </a:cubicBezTo>
                  <a:cubicBezTo>
                    <a:pt x="110174" y="18964"/>
                    <a:pt x="105095" y="21397"/>
                    <a:pt x="98469" y="26774"/>
                  </a:cubicBezTo>
                  <a:cubicBezTo>
                    <a:pt x="92192" y="31864"/>
                    <a:pt x="85116" y="39123"/>
                    <a:pt x="76145" y="48298"/>
                  </a:cubicBezTo>
                  <a:cubicBezTo>
                    <a:pt x="75141" y="49303"/>
                    <a:pt x="74114" y="50353"/>
                    <a:pt x="73087" y="51425"/>
                  </a:cubicBezTo>
                  <a:cubicBezTo>
                    <a:pt x="66741" y="57885"/>
                    <a:pt x="61172" y="61035"/>
                    <a:pt x="56059" y="61035"/>
                  </a:cubicBezTo>
                  <a:lnTo>
                    <a:pt x="56036" y="61035"/>
                  </a:lnTo>
                  <a:cubicBezTo>
                    <a:pt x="49531" y="61035"/>
                    <a:pt x="44669" y="56036"/>
                    <a:pt x="39534" y="50763"/>
                  </a:cubicBezTo>
                  <a:cubicBezTo>
                    <a:pt x="34358" y="45442"/>
                    <a:pt x="29013" y="39971"/>
                    <a:pt x="21795" y="39971"/>
                  </a:cubicBezTo>
                  <a:cubicBezTo>
                    <a:pt x="21056" y="39971"/>
                    <a:pt x="20296" y="40029"/>
                    <a:pt x="19516" y="40150"/>
                  </a:cubicBezTo>
                  <a:cubicBezTo>
                    <a:pt x="14722" y="40880"/>
                    <a:pt x="10728" y="42797"/>
                    <a:pt x="7669" y="45833"/>
                  </a:cubicBezTo>
                  <a:cubicBezTo>
                    <a:pt x="5204" y="48253"/>
                    <a:pt x="3333" y="51403"/>
                    <a:pt x="2100" y="55169"/>
                  </a:cubicBezTo>
                  <a:cubicBezTo>
                    <a:pt x="0" y="61583"/>
                    <a:pt x="457" y="67700"/>
                    <a:pt x="457" y="67745"/>
                  </a:cubicBezTo>
                  <a:lnTo>
                    <a:pt x="639" y="67745"/>
                  </a:lnTo>
                  <a:cubicBezTo>
                    <a:pt x="616" y="67677"/>
                    <a:pt x="160" y="61605"/>
                    <a:pt x="2260" y="55214"/>
                  </a:cubicBezTo>
                  <a:cubicBezTo>
                    <a:pt x="4200" y="49348"/>
                    <a:pt x="8765" y="41976"/>
                    <a:pt x="19539" y="40309"/>
                  </a:cubicBezTo>
                  <a:cubicBezTo>
                    <a:pt x="20315" y="40188"/>
                    <a:pt x="21071" y="40131"/>
                    <a:pt x="21807" y="40131"/>
                  </a:cubicBezTo>
                  <a:cubicBezTo>
                    <a:pt x="28962" y="40131"/>
                    <a:pt x="34264" y="45579"/>
                    <a:pt x="39397" y="50878"/>
                  </a:cubicBezTo>
                  <a:cubicBezTo>
                    <a:pt x="44578" y="56173"/>
                    <a:pt x="49463" y="61195"/>
                    <a:pt x="56036" y="61195"/>
                  </a:cubicBezTo>
                  <a:lnTo>
                    <a:pt x="56059" y="61195"/>
                  </a:lnTo>
                  <a:cubicBezTo>
                    <a:pt x="61218" y="61195"/>
                    <a:pt x="66833" y="58045"/>
                    <a:pt x="73201" y="51539"/>
                  </a:cubicBezTo>
                  <a:cubicBezTo>
                    <a:pt x="74228" y="50467"/>
                    <a:pt x="75255" y="49440"/>
                    <a:pt x="76259" y="48412"/>
                  </a:cubicBezTo>
                  <a:cubicBezTo>
                    <a:pt x="85230" y="39237"/>
                    <a:pt x="92306" y="32001"/>
                    <a:pt x="98583" y="26911"/>
                  </a:cubicBezTo>
                  <a:cubicBezTo>
                    <a:pt x="105193" y="21533"/>
                    <a:pt x="110263" y="19125"/>
                    <a:pt x="114938" y="19125"/>
                  </a:cubicBezTo>
                  <a:cubicBezTo>
                    <a:pt x="115025" y="19125"/>
                    <a:pt x="115113" y="19126"/>
                    <a:pt x="115199" y="19128"/>
                  </a:cubicBezTo>
                  <a:cubicBezTo>
                    <a:pt x="119719" y="19219"/>
                    <a:pt x="123896" y="21570"/>
                    <a:pt x="128347" y="26546"/>
                  </a:cubicBezTo>
                  <a:cubicBezTo>
                    <a:pt x="133619" y="32389"/>
                    <a:pt x="139394" y="35402"/>
                    <a:pt x="145238" y="35402"/>
                  </a:cubicBezTo>
                  <a:cubicBezTo>
                    <a:pt x="146402" y="35402"/>
                    <a:pt x="147543" y="35288"/>
                    <a:pt x="148707" y="35060"/>
                  </a:cubicBezTo>
                  <a:cubicBezTo>
                    <a:pt x="152884" y="34192"/>
                    <a:pt x="156970" y="31750"/>
                    <a:pt x="160462" y="27961"/>
                  </a:cubicBezTo>
                  <a:cubicBezTo>
                    <a:pt x="163909" y="24240"/>
                    <a:pt x="166739" y="19287"/>
                    <a:pt x="168656" y="13672"/>
                  </a:cubicBezTo>
                  <a:cubicBezTo>
                    <a:pt x="171487" y="5455"/>
                    <a:pt x="179476" y="160"/>
                    <a:pt x="189108" y="160"/>
                  </a:cubicBezTo>
                  <a:lnTo>
                    <a:pt x="189313" y="160"/>
                  </a:lnTo>
                  <a:cubicBezTo>
                    <a:pt x="200703" y="251"/>
                    <a:pt x="215334" y="7920"/>
                    <a:pt x="222227" y="29171"/>
                  </a:cubicBezTo>
                  <a:lnTo>
                    <a:pt x="222364" y="29102"/>
                  </a:lnTo>
                  <a:cubicBezTo>
                    <a:pt x="219329" y="19721"/>
                    <a:pt x="214353" y="12052"/>
                    <a:pt x="207984" y="6962"/>
                  </a:cubicBezTo>
                  <a:cubicBezTo>
                    <a:pt x="202438" y="2511"/>
                    <a:pt x="195796" y="46"/>
                    <a:pt x="18931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3"/>
            <p:cNvSpPr/>
            <p:nvPr/>
          </p:nvSpPr>
          <p:spPr>
            <a:xfrm>
              <a:off x="994775" y="1169825"/>
              <a:ext cx="5559700" cy="1694250"/>
            </a:xfrm>
            <a:custGeom>
              <a:avLst/>
              <a:gdLst/>
              <a:ahLst/>
              <a:cxnLst/>
              <a:rect l="l" t="t" r="r" b="b"/>
              <a:pathLst>
                <a:path w="222388" h="67770" extrusionOk="0">
                  <a:moveTo>
                    <a:pt x="189182" y="1"/>
                  </a:moveTo>
                  <a:cubicBezTo>
                    <a:pt x="184507" y="1"/>
                    <a:pt x="180126" y="1210"/>
                    <a:pt x="176486" y="3539"/>
                  </a:cubicBezTo>
                  <a:cubicBezTo>
                    <a:pt x="172697" y="5936"/>
                    <a:pt x="169958" y="9428"/>
                    <a:pt x="168520" y="13628"/>
                  </a:cubicBezTo>
                  <a:cubicBezTo>
                    <a:pt x="164594" y="25109"/>
                    <a:pt x="156902" y="33326"/>
                    <a:pt x="148479" y="35015"/>
                  </a:cubicBezTo>
                  <a:cubicBezTo>
                    <a:pt x="147336" y="35248"/>
                    <a:pt x="146193" y="35363"/>
                    <a:pt x="145054" y="35363"/>
                  </a:cubicBezTo>
                  <a:cubicBezTo>
                    <a:pt x="139253" y="35363"/>
                    <a:pt x="133540" y="32370"/>
                    <a:pt x="128370" y="26570"/>
                  </a:cubicBezTo>
                  <a:cubicBezTo>
                    <a:pt x="123873" y="21526"/>
                    <a:pt x="119651" y="19129"/>
                    <a:pt x="115108" y="19015"/>
                  </a:cubicBezTo>
                  <a:cubicBezTo>
                    <a:pt x="115020" y="19013"/>
                    <a:pt x="114932" y="19012"/>
                    <a:pt x="114844" y="19012"/>
                  </a:cubicBezTo>
                  <a:cubicBezTo>
                    <a:pt x="110148" y="19012"/>
                    <a:pt x="105101" y="21398"/>
                    <a:pt x="98492" y="26753"/>
                  </a:cubicBezTo>
                  <a:cubicBezTo>
                    <a:pt x="92260" y="31820"/>
                    <a:pt x="85230" y="39010"/>
                    <a:pt x="76328" y="48117"/>
                  </a:cubicBezTo>
                  <a:cubicBezTo>
                    <a:pt x="75278" y="49190"/>
                    <a:pt x="74183" y="50308"/>
                    <a:pt x="73087" y="51427"/>
                  </a:cubicBezTo>
                  <a:cubicBezTo>
                    <a:pt x="66742" y="57909"/>
                    <a:pt x="61172" y="61059"/>
                    <a:pt x="56059" y="61059"/>
                  </a:cubicBezTo>
                  <a:cubicBezTo>
                    <a:pt x="49531" y="61036"/>
                    <a:pt x="44669" y="56060"/>
                    <a:pt x="39534" y="50765"/>
                  </a:cubicBezTo>
                  <a:cubicBezTo>
                    <a:pt x="34356" y="45463"/>
                    <a:pt x="29010" y="39973"/>
                    <a:pt x="21806" y="39973"/>
                  </a:cubicBezTo>
                  <a:cubicBezTo>
                    <a:pt x="21070" y="39973"/>
                    <a:pt x="20315" y="40030"/>
                    <a:pt x="19539" y="40151"/>
                  </a:cubicBezTo>
                  <a:cubicBezTo>
                    <a:pt x="14723" y="40904"/>
                    <a:pt x="10751" y="42821"/>
                    <a:pt x="7670" y="45857"/>
                  </a:cubicBezTo>
                  <a:cubicBezTo>
                    <a:pt x="5227" y="48277"/>
                    <a:pt x="3356" y="51427"/>
                    <a:pt x="2100" y="55193"/>
                  </a:cubicBezTo>
                  <a:cubicBezTo>
                    <a:pt x="0" y="61607"/>
                    <a:pt x="457" y="67701"/>
                    <a:pt x="480" y="67769"/>
                  </a:cubicBezTo>
                  <a:lnTo>
                    <a:pt x="639" y="67747"/>
                  </a:lnTo>
                  <a:cubicBezTo>
                    <a:pt x="639" y="67701"/>
                    <a:pt x="160" y="61629"/>
                    <a:pt x="2260" y="55238"/>
                  </a:cubicBezTo>
                  <a:cubicBezTo>
                    <a:pt x="4200" y="49350"/>
                    <a:pt x="8765" y="42000"/>
                    <a:pt x="19562" y="40311"/>
                  </a:cubicBezTo>
                  <a:cubicBezTo>
                    <a:pt x="20325" y="40193"/>
                    <a:pt x="21067" y="40138"/>
                    <a:pt x="21791" y="40138"/>
                  </a:cubicBezTo>
                  <a:cubicBezTo>
                    <a:pt x="28946" y="40138"/>
                    <a:pt x="34258" y="45593"/>
                    <a:pt x="39420" y="50879"/>
                  </a:cubicBezTo>
                  <a:cubicBezTo>
                    <a:pt x="44578" y="56197"/>
                    <a:pt x="49463" y="61219"/>
                    <a:pt x="56059" y="61219"/>
                  </a:cubicBezTo>
                  <a:cubicBezTo>
                    <a:pt x="61218" y="61219"/>
                    <a:pt x="66833" y="58046"/>
                    <a:pt x="73201" y="51541"/>
                  </a:cubicBezTo>
                  <a:cubicBezTo>
                    <a:pt x="74320" y="50422"/>
                    <a:pt x="75392" y="49304"/>
                    <a:pt x="76442" y="48231"/>
                  </a:cubicBezTo>
                  <a:cubicBezTo>
                    <a:pt x="85344" y="39124"/>
                    <a:pt x="92374" y="31934"/>
                    <a:pt x="98606" y="26889"/>
                  </a:cubicBezTo>
                  <a:cubicBezTo>
                    <a:pt x="105141" y="21581"/>
                    <a:pt x="110150" y="19193"/>
                    <a:pt x="114784" y="19193"/>
                  </a:cubicBezTo>
                  <a:cubicBezTo>
                    <a:pt x="114892" y="19193"/>
                    <a:pt x="115000" y="19195"/>
                    <a:pt x="115108" y="19197"/>
                  </a:cubicBezTo>
                  <a:cubicBezTo>
                    <a:pt x="119605" y="19289"/>
                    <a:pt x="123782" y="21662"/>
                    <a:pt x="128233" y="26684"/>
                  </a:cubicBezTo>
                  <a:cubicBezTo>
                    <a:pt x="133460" y="32527"/>
                    <a:pt x="139212" y="35540"/>
                    <a:pt x="145055" y="35540"/>
                  </a:cubicBezTo>
                  <a:cubicBezTo>
                    <a:pt x="146219" y="35540"/>
                    <a:pt x="147361" y="35426"/>
                    <a:pt x="148502" y="35198"/>
                  </a:cubicBezTo>
                  <a:cubicBezTo>
                    <a:pt x="152747" y="34330"/>
                    <a:pt x="156856" y="31865"/>
                    <a:pt x="160394" y="28054"/>
                  </a:cubicBezTo>
                  <a:cubicBezTo>
                    <a:pt x="163886" y="24287"/>
                    <a:pt x="166739" y="19334"/>
                    <a:pt x="168679" y="13674"/>
                  </a:cubicBezTo>
                  <a:cubicBezTo>
                    <a:pt x="171487" y="5457"/>
                    <a:pt x="179499" y="184"/>
                    <a:pt x="189108" y="184"/>
                  </a:cubicBezTo>
                  <a:lnTo>
                    <a:pt x="189313" y="184"/>
                  </a:lnTo>
                  <a:cubicBezTo>
                    <a:pt x="200703" y="275"/>
                    <a:pt x="215334" y="7922"/>
                    <a:pt x="222228" y="29172"/>
                  </a:cubicBezTo>
                  <a:lnTo>
                    <a:pt x="222387" y="29126"/>
                  </a:lnTo>
                  <a:cubicBezTo>
                    <a:pt x="219329" y="19745"/>
                    <a:pt x="214353" y="12076"/>
                    <a:pt x="207985" y="6986"/>
                  </a:cubicBezTo>
                  <a:cubicBezTo>
                    <a:pt x="202438" y="2535"/>
                    <a:pt x="195819" y="70"/>
                    <a:pt x="189313" y="1"/>
                  </a:cubicBezTo>
                  <a:cubicBezTo>
                    <a:pt x="189270"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3"/>
            <p:cNvSpPr/>
            <p:nvPr/>
          </p:nvSpPr>
          <p:spPr>
            <a:xfrm>
              <a:off x="1003900" y="1234875"/>
              <a:ext cx="5559700" cy="1694250"/>
            </a:xfrm>
            <a:custGeom>
              <a:avLst/>
              <a:gdLst/>
              <a:ahLst/>
              <a:cxnLst/>
              <a:rect l="l" t="t" r="r" b="b"/>
              <a:pathLst>
                <a:path w="222388" h="67770" extrusionOk="0">
                  <a:moveTo>
                    <a:pt x="189083" y="0"/>
                  </a:moveTo>
                  <a:cubicBezTo>
                    <a:pt x="184453" y="0"/>
                    <a:pt x="180095" y="1230"/>
                    <a:pt x="176486" y="3516"/>
                  </a:cubicBezTo>
                  <a:cubicBezTo>
                    <a:pt x="172697" y="5936"/>
                    <a:pt x="169958" y="9428"/>
                    <a:pt x="168520" y="13628"/>
                  </a:cubicBezTo>
                  <a:cubicBezTo>
                    <a:pt x="164571" y="25178"/>
                    <a:pt x="156810" y="33418"/>
                    <a:pt x="148274" y="35129"/>
                  </a:cubicBezTo>
                  <a:cubicBezTo>
                    <a:pt x="147144" y="35356"/>
                    <a:pt x="146014" y="35468"/>
                    <a:pt x="144888" y="35468"/>
                  </a:cubicBezTo>
                  <a:cubicBezTo>
                    <a:pt x="139081" y="35468"/>
                    <a:pt x="133380" y="32477"/>
                    <a:pt x="128256" y="26684"/>
                  </a:cubicBezTo>
                  <a:cubicBezTo>
                    <a:pt x="123737" y="21594"/>
                    <a:pt x="119537" y="19175"/>
                    <a:pt x="114994" y="19060"/>
                  </a:cubicBezTo>
                  <a:cubicBezTo>
                    <a:pt x="114885" y="19058"/>
                    <a:pt x="114776" y="19057"/>
                    <a:pt x="114667" y="19057"/>
                  </a:cubicBezTo>
                  <a:cubicBezTo>
                    <a:pt x="110035" y="19057"/>
                    <a:pt x="105048" y="21422"/>
                    <a:pt x="98515" y="26707"/>
                  </a:cubicBezTo>
                  <a:cubicBezTo>
                    <a:pt x="92352" y="31728"/>
                    <a:pt x="85367" y="38873"/>
                    <a:pt x="76534" y="47912"/>
                  </a:cubicBezTo>
                  <a:cubicBezTo>
                    <a:pt x="75415" y="49053"/>
                    <a:pt x="74274" y="50217"/>
                    <a:pt x="73087" y="51427"/>
                  </a:cubicBezTo>
                  <a:cubicBezTo>
                    <a:pt x="66742" y="57909"/>
                    <a:pt x="61172" y="61036"/>
                    <a:pt x="56082" y="61036"/>
                  </a:cubicBezTo>
                  <a:lnTo>
                    <a:pt x="56060" y="61036"/>
                  </a:lnTo>
                  <a:cubicBezTo>
                    <a:pt x="49531" y="61036"/>
                    <a:pt x="44670" y="56037"/>
                    <a:pt x="39534" y="50765"/>
                  </a:cubicBezTo>
                  <a:cubicBezTo>
                    <a:pt x="34358" y="45444"/>
                    <a:pt x="29032" y="39973"/>
                    <a:pt x="21818" y="39973"/>
                  </a:cubicBezTo>
                  <a:cubicBezTo>
                    <a:pt x="21079" y="39973"/>
                    <a:pt x="20320" y="40030"/>
                    <a:pt x="19539" y="40151"/>
                  </a:cubicBezTo>
                  <a:cubicBezTo>
                    <a:pt x="14746" y="40881"/>
                    <a:pt x="10751" y="42799"/>
                    <a:pt x="7670" y="45834"/>
                  </a:cubicBezTo>
                  <a:cubicBezTo>
                    <a:pt x="5228" y="48277"/>
                    <a:pt x="3356" y="51404"/>
                    <a:pt x="2123" y="55193"/>
                  </a:cubicBezTo>
                  <a:cubicBezTo>
                    <a:pt x="1" y="61607"/>
                    <a:pt x="480" y="67701"/>
                    <a:pt x="480" y="67770"/>
                  </a:cubicBezTo>
                  <a:lnTo>
                    <a:pt x="640" y="67747"/>
                  </a:lnTo>
                  <a:cubicBezTo>
                    <a:pt x="640" y="67678"/>
                    <a:pt x="183" y="61630"/>
                    <a:pt x="2260" y="55239"/>
                  </a:cubicBezTo>
                  <a:cubicBezTo>
                    <a:pt x="4200" y="49350"/>
                    <a:pt x="8765" y="41977"/>
                    <a:pt x="19562" y="40311"/>
                  </a:cubicBezTo>
                  <a:cubicBezTo>
                    <a:pt x="20325" y="40193"/>
                    <a:pt x="21067" y="40138"/>
                    <a:pt x="21791" y="40138"/>
                  </a:cubicBezTo>
                  <a:cubicBezTo>
                    <a:pt x="28946" y="40138"/>
                    <a:pt x="34258" y="45593"/>
                    <a:pt x="39420" y="50879"/>
                  </a:cubicBezTo>
                  <a:cubicBezTo>
                    <a:pt x="44578" y="56197"/>
                    <a:pt x="49463" y="61196"/>
                    <a:pt x="56060" y="61219"/>
                  </a:cubicBezTo>
                  <a:lnTo>
                    <a:pt x="56082" y="61219"/>
                  </a:lnTo>
                  <a:cubicBezTo>
                    <a:pt x="61218" y="61219"/>
                    <a:pt x="66833" y="58046"/>
                    <a:pt x="73201" y="51541"/>
                  </a:cubicBezTo>
                  <a:cubicBezTo>
                    <a:pt x="74388" y="50354"/>
                    <a:pt x="75529" y="49167"/>
                    <a:pt x="76648" y="48026"/>
                  </a:cubicBezTo>
                  <a:cubicBezTo>
                    <a:pt x="85481" y="38987"/>
                    <a:pt x="92466" y="31843"/>
                    <a:pt x="98629" y="26844"/>
                  </a:cubicBezTo>
                  <a:cubicBezTo>
                    <a:pt x="105118" y="21581"/>
                    <a:pt x="110082" y="19216"/>
                    <a:pt x="114670" y="19216"/>
                  </a:cubicBezTo>
                  <a:cubicBezTo>
                    <a:pt x="114778" y="19216"/>
                    <a:pt x="114886" y="19218"/>
                    <a:pt x="114994" y="19220"/>
                  </a:cubicBezTo>
                  <a:cubicBezTo>
                    <a:pt x="119491" y="19334"/>
                    <a:pt x="123645" y="21731"/>
                    <a:pt x="128119" y="26775"/>
                  </a:cubicBezTo>
                  <a:cubicBezTo>
                    <a:pt x="133300" y="32619"/>
                    <a:pt x="139030" y="35632"/>
                    <a:pt x="144896" y="35632"/>
                  </a:cubicBezTo>
                  <a:cubicBezTo>
                    <a:pt x="146037" y="35632"/>
                    <a:pt x="147178" y="35517"/>
                    <a:pt x="148319" y="35289"/>
                  </a:cubicBezTo>
                  <a:cubicBezTo>
                    <a:pt x="156902" y="33577"/>
                    <a:pt x="164708" y="25292"/>
                    <a:pt x="168680" y="13674"/>
                  </a:cubicBezTo>
                  <a:cubicBezTo>
                    <a:pt x="171487" y="5457"/>
                    <a:pt x="179499" y="161"/>
                    <a:pt x="189108" y="161"/>
                  </a:cubicBezTo>
                  <a:lnTo>
                    <a:pt x="189314" y="161"/>
                  </a:lnTo>
                  <a:cubicBezTo>
                    <a:pt x="200703" y="252"/>
                    <a:pt x="215335" y="7922"/>
                    <a:pt x="222228" y="29172"/>
                  </a:cubicBezTo>
                  <a:lnTo>
                    <a:pt x="222388" y="29126"/>
                  </a:lnTo>
                  <a:cubicBezTo>
                    <a:pt x="219352" y="19722"/>
                    <a:pt x="214376" y="12076"/>
                    <a:pt x="208008" y="6963"/>
                  </a:cubicBezTo>
                  <a:cubicBezTo>
                    <a:pt x="202438" y="2535"/>
                    <a:pt x="195819" y="47"/>
                    <a:pt x="189336" y="1"/>
                  </a:cubicBezTo>
                  <a:cubicBezTo>
                    <a:pt x="189252" y="1"/>
                    <a:pt x="189168" y="0"/>
                    <a:pt x="1890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3"/>
            <p:cNvSpPr/>
            <p:nvPr/>
          </p:nvSpPr>
          <p:spPr>
            <a:xfrm>
              <a:off x="1013025" y="1299925"/>
              <a:ext cx="5559700" cy="1693675"/>
            </a:xfrm>
            <a:custGeom>
              <a:avLst/>
              <a:gdLst/>
              <a:ahLst/>
              <a:cxnLst/>
              <a:rect l="l" t="t" r="r" b="b"/>
              <a:pathLst>
                <a:path w="222388" h="67747" extrusionOk="0">
                  <a:moveTo>
                    <a:pt x="189079" y="0"/>
                  </a:moveTo>
                  <a:cubicBezTo>
                    <a:pt x="184450" y="0"/>
                    <a:pt x="180094" y="1208"/>
                    <a:pt x="176486" y="3517"/>
                  </a:cubicBezTo>
                  <a:cubicBezTo>
                    <a:pt x="172720" y="5936"/>
                    <a:pt x="169958" y="9428"/>
                    <a:pt x="168520" y="13605"/>
                  </a:cubicBezTo>
                  <a:cubicBezTo>
                    <a:pt x="164548" y="25246"/>
                    <a:pt x="156719" y="33532"/>
                    <a:pt x="148091" y="35244"/>
                  </a:cubicBezTo>
                  <a:cubicBezTo>
                    <a:pt x="146962" y="35469"/>
                    <a:pt x="145836" y="35580"/>
                    <a:pt x="144715" y="35580"/>
                  </a:cubicBezTo>
                  <a:cubicBezTo>
                    <a:pt x="138899" y="35580"/>
                    <a:pt x="133229" y="32574"/>
                    <a:pt x="128119" y="26775"/>
                  </a:cubicBezTo>
                  <a:cubicBezTo>
                    <a:pt x="123623" y="21663"/>
                    <a:pt x="119423" y="19220"/>
                    <a:pt x="114903" y="19083"/>
                  </a:cubicBezTo>
                  <a:cubicBezTo>
                    <a:pt x="114794" y="19081"/>
                    <a:pt x="114685" y="19079"/>
                    <a:pt x="114576" y="19079"/>
                  </a:cubicBezTo>
                  <a:cubicBezTo>
                    <a:pt x="109988" y="19079"/>
                    <a:pt x="105026" y="21422"/>
                    <a:pt x="98560" y="26661"/>
                  </a:cubicBezTo>
                  <a:cubicBezTo>
                    <a:pt x="92420" y="31637"/>
                    <a:pt x="85482" y="38736"/>
                    <a:pt x="76717" y="47706"/>
                  </a:cubicBezTo>
                  <a:cubicBezTo>
                    <a:pt x="75553" y="48916"/>
                    <a:pt x="74343" y="50149"/>
                    <a:pt x="73110" y="51404"/>
                  </a:cubicBezTo>
                  <a:cubicBezTo>
                    <a:pt x="66765" y="57886"/>
                    <a:pt x="61195" y="61036"/>
                    <a:pt x="56083" y="61036"/>
                  </a:cubicBezTo>
                  <a:lnTo>
                    <a:pt x="56060" y="61036"/>
                  </a:lnTo>
                  <a:cubicBezTo>
                    <a:pt x="49532" y="61036"/>
                    <a:pt x="44693" y="56037"/>
                    <a:pt x="39534" y="50765"/>
                  </a:cubicBezTo>
                  <a:cubicBezTo>
                    <a:pt x="34357" y="45442"/>
                    <a:pt x="29029" y="39950"/>
                    <a:pt x="21811" y="39950"/>
                  </a:cubicBezTo>
                  <a:cubicBezTo>
                    <a:pt x="21074" y="39950"/>
                    <a:pt x="20317" y="40008"/>
                    <a:pt x="19539" y="40128"/>
                  </a:cubicBezTo>
                  <a:cubicBezTo>
                    <a:pt x="14746" y="40881"/>
                    <a:pt x="10751" y="42799"/>
                    <a:pt x="7693" y="45835"/>
                  </a:cubicBezTo>
                  <a:cubicBezTo>
                    <a:pt x="5228" y="48254"/>
                    <a:pt x="3356" y="51404"/>
                    <a:pt x="2124" y="55170"/>
                  </a:cubicBezTo>
                  <a:cubicBezTo>
                    <a:pt x="1" y="61584"/>
                    <a:pt x="480" y="67701"/>
                    <a:pt x="480" y="67747"/>
                  </a:cubicBezTo>
                  <a:lnTo>
                    <a:pt x="640" y="67747"/>
                  </a:lnTo>
                  <a:cubicBezTo>
                    <a:pt x="640" y="67678"/>
                    <a:pt x="183" y="61607"/>
                    <a:pt x="2283" y="55216"/>
                  </a:cubicBezTo>
                  <a:cubicBezTo>
                    <a:pt x="4223" y="49350"/>
                    <a:pt x="8789" y="41977"/>
                    <a:pt x="19562" y="40311"/>
                  </a:cubicBezTo>
                  <a:cubicBezTo>
                    <a:pt x="20337" y="40190"/>
                    <a:pt x="21090" y="40132"/>
                    <a:pt x="21824" y="40132"/>
                  </a:cubicBezTo>
                  <a:cubicBezTo>
                    <a:pt x="28963" y="40132"/>
                    <a:pt x="34267" y="45581"/>
                    <a:pt x="39420" y="50879"/>
                  </a:cubicBezTo>
                  <a:cubicBezTo>
                    <a:pt x="44579" y="56174"/>
                    <a:pt x="49463" y="61196"/>
                    <a:pt x="56060" y="61196"/>
                  </a:cubicBezTo>
                  <a:lnTo>
                    <a:pt x="56083" y="61196"/>
                  </a:lnTo>
                  <a:cubicBezTo>
                    <a:pt x="61241" y="61196"/>
                    <a:pt x="66833" y="58046"/>
                    <a:pt x="73224" y="51541"/>
                  </a:cubicBezTo>
                  <a:cubicBezTo>
                    <a:pt x="74457" y="50263"/>
                    <a:pt x="75667" y="49030"/>
                    <a:pt x="76831" y="47820"/>
                  </a:cubicBezTo>
                  <a:cubicBezTo>
                    <a:pt x="85596" y="38850"/>
                    <a:pt x="92535" y="31774"/>
                    <a:pt x="98652" y="26798"/>
                  </a:cubicBezTo>
                  <a:cubicBezTo>
                    <a:pt x="105095" y="21582"/>
                    <a:pt x="110013" y="19239"/>
                    <a:pt x="114577" y="19239"/>
                  </a:cubicBezTo>
                  <a:cubicBezTo>
                    <a:pt x="114686" y="19239"/>
                    <a:pt x="114795" y="19240"/>
                    <a:pt x="114903" y="19243"/>
                  </a:cubicBezTo>
                  <a:cubicBezTo>
                    <a:pt x="119377" y="19380"/>
                    <a:pt x="123531" y="21800"/>
                    <a:pt x="128005" y="26890"/>
                  </a:cubicBezTo>
                  <a:cubicBezTo>
                    <a:pt x="133134" y="32727"/>
                    <a:pt x="138858" y="35740"/>
                    <a:pt x="144717" y="35740"/>
                  </a:cubicBezTo>
                  <a:cubicBezTo>
                    <a:pt x="145845" y="35740"/>
                    <a:pt x="146979" y="35628"/>
                    <a:pt x="148114" y="35403"/>
                  </a:cubicBezTo>
                  <a:cubicBezTo>
                    <a:pt x="156811" y="33692"/>
                    <a:pt x="164685" y="25360"/>
                    <a:pt x="168680" y="13674"/>
                  </a:cubicBezTo>
                  <a:cubicBezTo>
                    <a:pt x="171492" y="5441"/>
                    <a:pt x="179510" y="161"/>
                    <a:pt x="189150" y="161"/>
                  </a:cubicBezTo>
                  <a:cubicBezTo>
                    <a:pt x="189212" y="161"/>
                    <a:pt x="189275" y="161"/>
                    <a:pt x="189337" y="161"/>
                  </a:cubicBezTo>
                  <a:cubicBezTo>
                    <a:pt x="200727" y="253"/>
                    <a:pt x="215335" y="7922"/>
                    <a:pt x="222228" y="29149"/>
                  </a:cubicBezTo>
                  <a:lnTo>
                    <a:pt x="222388" y="29104"/>
                  </a:lnTo>
                  <a:cubicBezTo>
                    <a:pt x="219352" y="19722"/>
                    <a:pt x="214376" y="12053"/>
                    <a:pt x="208008" y="6963"/>
                  </a:cubicBezTo>
                  <a:cubicBezTo>
                    <a:pt x="202461" y="2512"/>
                    <a:pt x="195819" y="47"/>
                    <a:pt x="189337" y="1"/>
                  </a:cubicBezTo>
                  <a:cubicBezTo>
                    <a:pt x="189251" y="1"/>
                    <a:pt x="189165" y="0"/>
                    <a:pt x="189079"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3"/>
            <p:cNvSpPr/>
            <p:nvPr/>
          </p:nvSpPr>
          <p:spPr>
            <a:xfrm>
              <a:off x="1022725" y="1364425"/>
              <a:ext cx="5559125" cy="1694225"/>
            </a:xfrm>
            <a:custGeom>
              <a:avLst/>
              <a:gdLst/>
              <a:ahLst/>
              <a:cxnLst/>
              <a:rect l="l" t="t" r="r" b="b"/>
              <a:pathLst>
                <a:path w="222365" h="67769" extrusionOk="0">
                  <a:moveTo>
                    <a:pt x="189183" y="0"/>
                  </a:moveTo>
                  <a:cubicBezTo>
                    <a:pt x="184507" y="0"/>
                    <a:pt x="180104" y="1209"/>
                    <a:pt x="176486" y="3539"/>
                  </a:cubicBezTo>
                  <a:cubicBezTo>
                    <a:pt x="172697" y="5935"/>
                    <a:pt x="169935" y="9428"/>
                    <a:pt x="168497" y="13627"/>
                  </a:cubicBezTo>
                  <a:cubicBezTo>
                    <a:pt x="164503" y="25337"/>
                    <a:pt x="156605" y="33668"/>
                    <a:pt x="147863" y="35380"/>
                  </a:cubicBezTo>
                  <a:cubicBezTo>
                    <a:pt x="146742" y="35600"/>
                    <a:pt x="145625" y="35709"/>
                    <a:pt x="144513" y="35709"/>
                  </a:cubicBezTo>
                  <a:cubicBezTo>
                    <a:pt x="138695" y="35709"/>
                    <a:pt x="133041" y="32718"/>
                    <a:pt x="127982" y="26912"/>
                  </a:cubicBezTo>
                  <a:cubicBezTo>
                    <a:pt x="123486" y="21753"/>
                    <a:pt x="119286" y="19265"/>
                    <a:pt x="114766" y="19151"/>
                  </a:cubicBezTo>
                  <a:cubicBezTo>
                    <a:pt x="114636" y="19147"/>
                    <a:pt x="114506" y="19145"/>
                    <a:pt x="114375" y="19145"/>
                  </a:cubicBezTo>
                  <a:cubicBezTo>
                    <a:pt x="109830" y="19145"/>
                    <a:pt x="104928" y="21469"/>
                    <a:pt x="98560" y="26661"/>
                  </a:cubicBezTo>
                  <a:cubicBezTo>
                    <a:pt x="92466" y="31591"/>
                    <a:pt x="85596" y="38621"/>
                    <a:pt x="76876" y="47546"/>
                  </a:cubicBezTo>
                  <a:cubicBezTo>
                    <a:pt x="75644" y="48801"/>
                    <a:pt x="74388" y="50102"/>
                    <a:pt x="73087" y="51426"/>
                  </a:cubicBezTo>
                  <a:cubicBezTo>
                    <a:pt x="66742" y="57908"/>
                    <a:pt x="61173" y="61058"/>
                    <a:pt x="56060" y="61058"/>
                  </a:cubicBezTo>
                  <a:lnTo>
                    <a:pt x="56037" y="61058"/>
                  </a:lnTo>
                  <a:cubicBezTo>
                    <a:pt x="49532" y="61035"/>
                    <a:pt x="44670" y="56060"/>
                    <a:pt x="39534" y="50764"/>
                  </a:cubicBezTo>
                  <a:cubicBezTo>
                    <a:pt x="34357" y="45462"/>
                    <a:pt x="29010" y="39973"/>
                    <a:pt x="21789" y="39973"/>
                  </a:cubicBezTo>
                  <a:cubicBezTo>
                    <a:pt x="21052" y="39973"/>
                    <a:pt x="20295" y="40030"/>
                    <a:pt x="19516" y="40150"/>
                  </a:cubicBezTo>
                  <a:cubicBezTo>
                    <a:pt x="14723" y="40904"/>
                    <a:pt x="10729" y="42821"/>
                    <a:pt x="7670" y="45857"/>
                  </a:cubicBezTo>
                  <a:cubicBezTo>
                    <a:pt x="5205" y="48276"/>
                    <a:pt x="3333" y="51426"/>
                    <a:pt x="2101" y="55192"/>
                  </a:cubicBezTo>
                  <a:cubicBezTo>
                    <a:pt x="1" y="61606"/>
                    <a:pt x="457" y="67700"/>
                    <a:pt x="457" y="67769"/>
                  </a:cubicBezTo>
                  <a:lnTo>
                    <a:pt x="640" y="67746"/>
                  </a:lnTo>
                  <a:cubicBezTo>
                    <a:pt x="617" y="67700"/>
                    <a:pt x="161" y="61629"/>
                    <a:pt x="2261" y="55238"/>
                  </a:cubicBezTo>
                  <a:cubicBezTo>
                    <a:pt x="4201" y="49349"/>
                    <a:pt x="8766" y="41999"/>
                    <a:pt x="19539" y="40310"/>
                  </a:cubicBezTo>
                  <a:cubicBezTo>
                    <a:pt x="20304" y="40193"/>
                    <a:pt x="21049" y="40137"/>
                    <a:pt x="21774" y="40137"/>
                  </a:cubicBezTo>
                  <a:cubicBezTo>
                    <a:pt x="28946" y="40137"/>
                    <a:pt x="34256" y="45592"/>
                    <a:pt x="39397" y="50878"/>
                  </a:cubicBezTo>
                  <a:cubicBezTo>
                    <a:pt x="44579" y="56197"/>
                    <a:pt x="49463" y="61218"/>
                    <a:pt x="56037" y="61218"/>
                  </a:cubicBezTo>
                  <a:lnTo>
                    <a:pt x="56060" y="61218"/>
                  </a:lnTo>
                  <a:cubicBezTo>
                    <a:pt x="61218" y="61218"/>
                    <a:pt x="66833" y="58045"/>
                    <a:pt x="73202" y="51540"/>
                  </a:cubicBezTo>
                  <a:cubicBezTo>
                    <a:pt x="74503" y="50216"/>
                    <a:pt x="75758" y="48915"/>
                    <a:pt x="76991" y="47660"/>
                  </a:cubicBezTo>
                  <a:cubicBezTo>
                    <a:pt x="85710" y="38758"/>
                    <a:pt x="92580" y="31705"/>
                    <a:pt x="98652" y="26775"/>
                  </a:cubicBezTo>
                  <a:cubicBezTo>
                    <a:pt x="105020" y="21627"/>
                    <a:pt x="109878" y="19305"/>
                    <a:pt x="114379" y="19305"/>
                  </a:cubicBezTo>
                  <a:cubicBezTo>
                    <a:pt x="114508" y="19305"/>
                    <a:pt x="114638" y="19307"/>
                    <a:pt x="114766" y="19311"/>
                  </a:cubicBezTo>
                  <a:cubicBezTo>
                    <a:pt x="119240" y="19448"/>
                    <a:pt x="123394" y="21890"/>
                    <a:pt x="127868" y="27026"/>
                  </a:cubicBezTo>
                  <a:cubicBezTo>
                    <a:pt x="132958" y="32869"/>
                    <a:pt x="138642" y="35882"/>
                    <a:pt x="144508" y="35882"/>
                  </a:cubicBezTo>
                  <a:cubicBezTo>
                    <a:pt x="145649" y="35882"/>
                    <a:pt x="146768" y="35768"/>
                    <a:pt x="147909" y="35540"/>
                  </a:cubicBezTo>
                  <a:cubicBezTo>
                    <a:pt x="156697" y="33828"/>
                    <a:pt x="164640" y="25451"/>
                    <a:pt x="168657" y="13673"/>
                  </a:cubicBezTo>
                  <a:cubicBezTo>
                    <a:pt x="171463" y="5458"/>
                    <a:pt x="179453" y="182"/>
                    <a:pt x="189067" y="182"/>
                  </a:cubicBezTo>
                  <a:cubicBezTo>
                    <a:pt x="189149" y="182"/>
                    <a:pt x="189231" y="183"/>
                    <a:pt x="189314" y="183"/>
                  </a:cubicBezTo>
                  <a:cubicBezTo>
                    <a:pt x="200704" y="275"/>
                    <a:pt x="215335" y="7921"/>
                    <a:pt x="222228" y="29171"/>
                  </a:cubicBezTo>
                  <a:lnTo>
                    <a:pt x="222365" y="29126"/>
                  </a:lnTo>
                  <a:cubicBezTo>
                    <a:pt x="219329" y="19722"/>
                    <a:pt x="214353" y="12075"/>
                    <a:pt x="207985" y="6985"/>
                  </a:cubicBezTo>
                  <a:cubicBezTo>
                    <a:pt x="202438" y="2534"/>
                    <a:pt x="195796" y="69"/>
                    <a:pt x="189314" y="1"/>
                  </a:cubicBezTo>
                  <a:cubicBezTo>
                    <a:pt x="189270" y="0"/>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1031875" y="1429450"/>
              <a:ext cx="5559675" cy="1693700"/>
            </a:xfrm>
            <a:custGeom>
              <a:avLst/>
              <a:gdLst/>
              <a:ahLst/>
              <a:cxnLst/>
              <a:rect l="l" t="t" r="r" b="b"/>
              <a:pathLst>
                <a:path w="222387" h="67748" extrusionOk="0">
                  <a:moveTo>
                    <a:pt x="189060" y="1"/>
                  </a:moveTo>
                  <a:cubicBezTo>
                    <a:pt x="184430" y="1"/>
                    <a:pt x="180094" y="1230"/>
                    <a:pt x="176485" y="3517"/>
                  </a:cubicBezTo>
                  <a:cubicBezTo>
                    <a:pt x="172696" y="5936"/>
                    <a:pt x="169957" y="9429"/>
                    <a:pt x="168519" y="13628"/>
                  </a:cubicBezTo>
                  <a:cubicBezTo>
                    <a:pt x="164479" y="25406"/>
                    <a:pt x="156490" y="33783"/>
                    <a:pt x="147680" y="35495"/>
                  </a:cubicBezTo>
                  <a:cubicBezTo>
                    <a:pt x="146568" y="35709"/>
                    <a:pt x="145461" y="35815"/>
                    <a:pt x="144360" y="35815"/>
                  </a:cubicBezTo>
                  <a:cubicBezTo>
                    <a:pt x="138522" y="35815"/>
                    <a:pt x="132880" y="32827"/>
                    <a:pt x="127867" y="27027"/>
                  </a:cubicBezTo>
                  <a:cubicBezTo>
                    <a:pt x="123371" y="21800"/>
                    <a:pt x="119171" y="19312"/>
                    <a:pt x="114674" y="19175"/>
                  </a:cubicBezTo>
                  <a:cubicBezTo>
                    <a:pt x="114544" y="19171"/>
                    <a:pt x="114413" y="19169"/>
                    <a:pt x="114281" y="19169"/>
                  </a:cubicBezTo>
                  <a:cubicBezTo>
                    <a:pt x="109760" y="19169"/>
                    <a:pt x="104904" y="21470"/>
                    <a:pt x="98583" y="26616"/>
                  </a:cubicBezTo>
                  <a:cubicBezTo>
                    <a:pt x="92534" y="31501"/>
                    <a:pt x="85709" y="38508"/>
                    <a:pt x="77058" y="47341"/>
                  </a:cubicBezTo>
                  <a:cubicBezTo>
                    <a:pt x="75780" y="48665"/>
                    <a:pt x="74456" y="50035"/>
                    <a:pt x="73087" y="51427"/>
                  </a:cubicBezTo>
                  <a:cubicBezTo>
                    <a:pt x="66741" y="57887"/>
                    <a:pt x="61172" y="61037"/>
                    <a:pt x="56059" y="61037"/>
                  </a:cubicBezTo>
                  <a:cubicBezTo>
                    <a:pt x="49531" y="61037"/>
                    <a:pt x="44669" y="56038"/>
                    <a:pt x="39533" y="50765"/>
                  </a:cubicBezTo>
                  <a:cubicBezTo>
                    <a:pt x="34357" y="45444"/>
                    <a:pt x="29012" y="39973"/>
                    <a:pt x="21812" y="39973"/>
                  </a:cubicBezTo>
                  <a:cubicBezTo>
                    <a:pt x="21074" y="39973"/>
                    <a:pt x="20317" y="40031"/>
                    <a:pt x="19538" y="40151"/>
                  </a:cubicBezTo>
                  <a:cubicBezTo>
                    <a:pt x="14722" y="40882"/>
                    <a:pt x="10751" y="42799"/>
                    <a:pt x="7669" y="45835"/>
                  </a:cubicBezTo>
                  <a:cubicBezTo>
                    <a:pt x="5227" y="48277"/>
                    <a:pt x="3355" y="51404"/>
                    <a:pt x="2100" y="55193"/>
                  </a:cubicBezTo>
                  <a:cubicBezTo>
                    <a:pt x="0" y="61607"/>
                    <a:pt x="457" y="67702"/>
                    <a:pt x="479" y="67747"/>
                  </a:cubicBezTo>
                  <a:lnTo>
                    <a:pt x="639" y="67747"/>
                  </a:lnTo>
                  <a:cubicBezTo>
                    <a:pt x="639" y="67679"/>
                    <a:pt x="160" y="61607"/>
                    <a:pt x="2260" y="55239"/>
                  </a:cubicBezTo>
                  <a:cubicBezTo>
                    <a:pt x="4200" y="49350"/>
                    <a:pt x="8765" y="41977"/>
                    <a:pt x="19561" y="40311"/>
                  </a:cubicBezTo>
                  <a:cubicBezTo>
                    <a:pt x="20324" y="40194"/>
                    <a:pt x="21067" y="40138"/>
                    <a:pt x="21790" y="40138"/>
                  </a:cubicBezTo>
                  <a:cubicBezTo>
                    <a:pt x="28946" y="40138"/>
                    <a:pt x="34258" y="45593"/>
                    <a:pt x="39419" y="50879"/>
                  </a:cubicBezTo>
                  <a:cubicBezTo>
                    <a:pt x="44578" y="56198"/>
                    <a:pt x="49462" y="61196"/>
                    <a:pt x="56059" y="61219"/>
                  </a:cubicBezTo>
                  <a:cubicBezTo>
                    <a:pt x="61217" y="61219"/>
                    <a:pt x="66832" y="58046"/>
                    <a:pt x="73201" y="51541"/>
                  </a:cubicBezTo>
                  <a:cubicBezTo>
                    <a:pt x="74570" y="50149"/>
                    <a:pt x="75894" y="48779"/>
                    <a:pt x="77195" y="47456"/>
                  </a:cubicBezTo>
                  <a:cubicBezTo>
                    <a:pt x="85823" y="38622"/>
                    <a:pt x="92648" y="31638"/>
                    <a:pt x="98674" y="26753"/>
                  </a:cubicBezTo>
                  <a:cubicBezTo>
                    <a:pt x="104973" y="21629"/>
                    <a:pt x="109807" y="19329"/>
                    <a:pt x="114264" y="19329"/>
                  </a:cubicBezTo>
                  <a:cubicBezTo>
                    <a:pt x="114394" y="19329"/>
                    <a:pt x="114523" y="19331"/>
                    <a:pt x="114652" y="19335"/>
                  </a:cubicBezTo>
                  <a:cubicBezTo>
                    <a:pt x="119125" y="19472"/>
                    <a:pt x="123279" y="21960"/>
                    <a:pt x="127753" y="27141"/>
                  </a:cubicBezTo>
                  <a:cubicBezTo>
                    <a:pt x="132775" y="32961"/>
                    <a:pt x="138458" y="35974"/>
                    <a:pt x="144347" y="35974"/>
                  </a:cubicBezTo>
                  <a:cubicBezTo>
                    <a:pt x="145466" y="35974"/>
                    <a:pt x="146584" y="35860"/>
                    <a:pt x="147703" y="35655"/>
                  </a:cubicBezTo>
                  <a:cubicBezTo>
                    <a:pt x="156582" y="33920"/>
                    <a:pt x="164616" y="25498"/>
                    <a:pt x="168679" y="13674"/>
                  </a:cubicBezTo>
                  <a:cubicBezTo>
                    <a:pt x="171487" y="5457"/>
                    <a:pt x="179498" y="162"/>
                    <a:pt x="189108" y="162"/>
                  </a:cubicBezTo>
                  <a:lnTo>
                    <a:pt x="189313" y="162"/>
                  </a:lnTo>
                  <a:cubicBezTo>
                    <a:pt x="200703" y="253"/>
                    <a:pt x="215334" y="7922"/>
                    <a:pt x="222227" y="29172"/>
                  </a:cubicBezTo>
                  <a:lnTo>
                    <a:pt x="222387" y="29104"/>
                  </a:lnTo>
                  <a:cubicBezTo>
                    <a:pt x="219328" y="19723"/>
                    <a:pt x="214352" y="12076"/>
                    <a:pt x="207984" y="6963"/>
                  </a:cubicBezTo>
                  <a:cubicBezTo>
                    <a:pt x="202438" y="2535"/>
                    <a:pt x="195818" y="47"/>
                    <a:pt x="189313" y="2"/>
                  </a:cubicBezTo>
                  <a:cubicBezTo>
                    <a:pt x="189229" y="1"/>
                    <a:pt x="189144" y="1"/>
                    <a:pt x="189060"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3"/>
            <p:cNvSpPr/>
            <p:nvPr/>
          </p:nvSpPr>
          <p:spPr>
            <a:xfrm>
              <a:off x="1041000" y="1494500"/>
              <a:ext cx="5559700" cy="1693700"/>
            </a:xfrm>
            <a:custGeom>
              <a:avLst/>
              <a:gdLst/>
              <a:ahLst/>
              <a:cxnLst/>
              <a:rect l="l" t="t" r="r" b="b"/>
              <a:pathLst>
                <a:path w="222388" h="67748" extrusionOk="0">
                  <a:moveTo>
                    <a:pt x="189077" y="1"/>
                  </a:moveTo>
                  <a:cubicBezTo>
                    <a:pt x="184428" y="1"/>
                    <a:pt x="180093" y="1209"/>
                    <a:pt x="176485" y="3517"/>
                  </a:cubicBezTo>
                  <a:cubicBezTo>
                    <a:pt x="172719" y="5936"/>
                    <a:pt x="169957" y="9429"/>
                    <a:pt x="168519" y="13606"/>
                  </a:cubicBezTo>
                  <a:cubicBezTo>
                    <a:pt x="164457" y="25475"/>
                    <a:pt x="156399" y="33897"/>
                    <a:pt x="147475" y="35609"/>
                  </a:cubicBezTo>
                  <a:cubicBezTo>
                    <a:pt x="146376" y="35817"/>
                    <a:pt x="145282" y="35920"/>
                    <a:pt x="144195" y="35920"/>
                  </a:cubicBezTo>
                  <a:cubicBezTo>
                    <a:pt x="138350" y="35920"/>
                    <a:pt x="132719" y="32934"/>
                    <a:pt x="127753" y="27141"/>
                  </a:cubicBezTo>
                  <a:cubicBezTo>
                    <a:pt x="123257" y="21868"/>
                    <a:pt x="119057" y="19358"/>
                    <a:pt x="114560" y="19221"/>
                  </a:cubicBezTo>
                  <a:cubicBezTo>
                    <a:pt x="114411" y="19216"/>
                    <a:pt x="114261" y="19213"/>
                    <a:pt x="114111" y="19213"/>
                  </a:cubicBezTo>
                  <a:cubicBezTo>
                    <a:pt x="109651" y="19213"/>
                    <a:pt x="104854" y="21514"/>
                    <a:pt x="98583" y="26570"/>
                  </a:cubicBezTo>
                  <a:cubicBezTo>
                    <a:pt x="92602" y="31432"/>
                    <a:pt x="85823" y="38371"/>
                    <a:pt x="77241" y="47159"/>
                  </a:cubicBezTo>
                  <a:cubicBezTo>
                    <a:pt x="75894" y="48528"/>
                    <a:pt x="74525" y="49966"/>
                    <a:pt x="73087" y="51404"/>
                  </a:cubicBezTo>
                  <a:cubicBezTo>
                    <a:pt x="66741" y="57887"/>
                    <a:pt x="61172" y="61037"/>
                    <a:pt x="56082" y="61037"/>
                  </a:cubicBezTo>
                  <a:lnTo>
                    <a:pt x="56059" y="61037"/>
                  </a:lnTo>
                  <a:cubicBezTo>
                    <a:pt x="49531" y="61037"/>
                    <a:pt x="44669" y="56038"/>
                    <a:pt x="39534" y="50742"/>
                  </a:cubicBezTo>
                  <a:cubicBezTo>
                    <a:pt x="34356" y="45441"/>
                    <a:pt x="29028" y="39951"/>
                    <a:pt x="21811" y="39951"/>
                  </a:cubicBezTo>
                  <a:cubicBezTo>
                    <a:pt x="21074" y="39951"/>
                    <a:pt x="20317" y="40008"/>
                    <a:pt x="19539" y="40129"/>
                  </a:cubicBezTo>
                  <a:cubicBezTo>
                    <a:pt x="14745" y="40882"/>
                    <a:pt x="10751" y="42799"/>
                    <a:pt x="7670" y="45835"/>
                  </a:cubicBezTo>
                  <a:cubicBezTo>
                    <a:pt x="5227" y="48254"/>
                    <a:pt x="3356" y="51404"/>
                    <a:pt x="2123" y="55171"/>
                  </a:cubicBezTo>
                  <a:cubicBezTo>
                    <a:pt x="0" y="61584"/>
                    <a:pt x="480" y="67679"/>
                    <a:pt x="480" y="67747"/>
                  </a:cubicBezTo>
                  <a:lnTo>
                    <a:pt x="639" y="67747"/>
                  </a:lnTo>
                  <a:cubicBezTo>
                    <a:pt x="639" y="67679"/>
                    <a:pt x="183" y="61607"/>
                    <a:pt x="2283" y="55216"/>
                  </a:cubicBezTo>
                  <a:cubicBezTo>
                    <a:pt x="4200" y="49327"/>
                    <a:pt x="8788" y="41978"/>
                    <a:pt x="19561" y="40311"/>
                  </a:cubicBezTo>
                  <a:cubicBezTo>
                    <a:pt x="20336" y="40190"/>
                    <a:pt x="21090" y="40132"/>
                    <a:pt x="21824" y="40132"/>
                  </a:cubicBezTo>
                  <a:cubicBezTo>
                    <a:pt x="28962" y="40132"/>
                    <a:pt x="34266" y="45581"/>
                    <a:pt x="39420" y="50879"/>
                  </a:cubicBezTo>
                  <a:cubicBezTo>
                    <a:pt x="44578" y="56175"/>
                    <a:pt x="49463" y="61196"/>
                    <a:pt x="56059" y="61196"/>
                  </a:cubicBezTo>
                  <a:lnTo>
                    <a:pt x="56082" y="61196"/>
                  </a:lnTo>
                  <a:cubicBezTo>
                    <a:pt x="61218" y="61196"/>
                    <a:pt x="66833" y="58047"/>
                    <a:pt x="73201" y="51518"/>
                  </a:cubicBezTo>
                  <a:cubicBezTo>
                    <a:pt x="74639" y="50080"/>
                    <a:pt x="76031" y="48642"/>
                    <a:pt x="77378" y="47273"/>
                  </a:cubicBezTo>
                  <a:cubicBezTo>
                    <a:pt x="85937" y="38485"/>
                    <a:pt x="92717" y="31546"/>
                    <a:pt x="98697" y="26707"/>
                  </a:cubicBezTo>
                  <a:cubicBezTo>
                    <a:pt x="104922" y="21652"/>
                    <a:pt x="109695" y="19373"/>
                    <a:pt x="114111" y="19373"/>
                  </a:cubicBezTo>
                  <a:cubicBezTo>
                    <a:pt x="114261" y="19373"/>
                    <a:pt x="114411" y="19375"/>
                    <a:pt x="114560" y="19381"/>
                  </a:cubicBezTo>
                  <a:cubicBezTo>
                    <a:pt x="119011" y="19517"/>
                    <a:pt x="123166" y="22028"/>
                    <a:pt x="127639" y="27232"/>
                  </a:cubicBezTo>
                  <a:cubicBezTo>
                    <a:pt x="132638" y="33076"/>
                    <a:pt x="138300" y="36087"/>
                    <a:pt x="144189" y="36087"/>
                  </a:cubicBezTo>
                  <a:cubicBezTo>
                    <a:pt x="145292" y="36087"/>
                    <a:pt x="146404" y="35982"/>
                    <a:pt x="147520" y="35769"/>
                  </a:cubicBezTo>
                  <a:cubicBezTo>
                    <a:pt x="151925" y="34925"/>
                    <a:pt x="156262" y="32368"/>
                    <a:pt x="160028" y="28419"/>
                  </a:cubicBezTo>
                  <a:cubicBezTo>
                    <a:pt x="163726" y="24516"/>
                    <a:pt x="166716" y="19426"/>
                    <a:pt x="168679" y="13674"/>
                  </a:cubicBezTo>
                  <a:cubicBezTo>
                    <a:pt x="171487" y="5434"/>
                    <a:pt x="179498" y="162"/>
                    <a:pt x="189108" y="162"/>
                  </a:cubicBezTo>
                  <a:lnTo>
                    <a:pt x="189313" y="162"/>
                  </a:lnTo>
                  <a:cubicBezTo>
                    <a:pt x="200703" y="253"/>
                    <a:pt x="215334" y="7922"/>
                    <a:pt x="222227" y="29150"/>
                  </a:cubicBezTo>
                  <a:lnTo>
                    <a:pt x="222387" y="29104"/>
                  </a:lnTo>
                  <a:cubicBezTo>
                    <a:pt x="219351" y="19723"/>
                    <a:pt x="214375" y="12054"/>
                    <a:pt x="208007" y="6964"/>
                  </a:cubicBezTo>
                  <a:cubicBezTo>
                    <a:pt x="202438" y="2513"/>
                    <a:pt x="195819" y="48"/>
                    <a:pt x="189336" y="2"/>
                  </a:cubicBezTo>
                  <a:cubicBezTo>
                    <a:pt x="189250" y="1"/>
                    <a:pt x="189163" y="1"/>
                    <a:pt x="18907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 name="Google Shape;505;p13"/>
          <p:cNvGrpSpPr/>
          <p:nvPr/>
        </p:nvGrpSpPr>
        <p:grpSpPr>
          <a:xfrm>
            <a:off x="-1175235" y="-1824908"/>
            <a:ext cx="10683233" cy="5112556"/>
            <a:chOff x="892625" y="456550"/>
            <a:chExt cx="5708075" cy="2731650"/>
          </a:xfrm>
        </p:grpSpPr>
        <p:sp>
          <p:nvSpPr>
            <p:cNvPr id="506" name="Google Shape;506;p13"/>
            <p:cNvSpPr/>
            <p:nvPr/>
          </p:nvSpPr>
          <p:spPr>
            <a:xfrm>
              <a:off x="892625" y="456550"/>
              <a:ext cx="5559700" cy="1694225"/>
            </a:xfrm>
            <a:custGeom>
              <a:avLst/>
              <a:gdLst/>
              <a:ahLst/>
              <a:cxnLst/>
              <a:rect l="l" t="t" r="r" b="b"/>
              <a:pathLst>
                <a:path w="222388" h="67769" extrusionOk="0">
                  <a:moveTo>
                    <a:pt x="189183" y="0"/>
                  </a:moveTo>
                  <a:cubicBezTo>
                    <a:pt x="184507" y="0"/>
                    <a:pt x="180127" y="1209"/>
                    <a:pt x="176486" y="3539"/>
                  </a:cubicBezTo>
                  <a:cubicBezTo>
                    <a:pt x="172697" y="5958"/>
                    <a:pt x="169958" y="9428"/>
                    <a:pt x="168520" y="13627"/>
                  </a:cubicBezTo>
                  <a:cubicBezTo>
                    <a:pt x="164731" y="24698"/>
                    <a:pt x="158203" y="32025"/>
                    <a:pt x="150625" y="33736"/>
                  </a:cubicBezTo>
                  <a:cubicBezTo>
                    <a:pt x="149450" y="34006"/>
                    <a:pt x="148261" y="34140"/>
                    <a:pt x="147061" y="34140"/>
                  </a:cubicBezTo>
                  <a:cubicBezTo>
                    <a:pt x="141361" y="34140"/>
                    <a:pt x="135426" y="31118"/>
                    <a:pt x="129694" y="25291"/>
                  </a:cubicBezTo>
                  <a:cubicBezTo>
                    <a:pt x="125266" y="20749"/>
                    <a:pt x="120883" y="18535"/>
                    <a:pt x="116318" y="18535"/>
                  </a:cubicBezTo>
                  <a:lnTo>
                    <a:pt x="116296" y="18535"/>
                  </a:lnTo>
                  <a:cubicBezTo>
                    <a:pt x="111137" y="18535"/>
                    <a:pt x="105545" y="21205"/>
                    <a:pt x="98195" y="27208"/>
                  </a:cubicBezTo>
                  <a:cubicBezTo>
                    <a:pt x="91393" y="32755"/>
                    <a:pt x="83747" y="40561"/>
                    <a:pt x="74069" y="50445"/>
                  </a:cubicBezTo>
                  <a:lnTo>
                    <a:pt x="73087" y="51426"/>
                  </a:lnTo>
                  <a:cubicBezTo>
                    <a:pt x="66742" y="57908"/>
                    <a:pt x="61172" y="61058"/>
                    <a:pt x="56082" y="61058"/>
                  </a:cubicBezTo>
                  <a:lnTo>
                    <a:pt x="56060" y="61058"/>
                  </a:lnTo>
                  <a:cubicBezTo>
                    <a:pt x="49532" y="61035"/>
                    <a:pt x="44670" y="56060"/>
                    <a:pt x="39534" y="50764"/>
                  </a:cubicBezTo>
                  <a:cubicBezTo>
                    <a:pt x="34356" y="45462"/>
                    <a:pt x="29029" y="39973"/>
                    <a:pt x="21811" y="39973"/>
                  </a:cubicBezTo>
                  <a:cubicBezTo>
                    <a:pt x="21074" y="39973"/>
                    <a:pt x="20317" y="40030"/>
                    <a:pt x="19539" y="40150"/>
                  </a:cubicBezTo>
                  <a:cubicBezTo>
                    <a:pt x="14746" y="40904"/>
                    <a:pt x="10751" y="42821"/>
                    <a:pt x="7670" y="45857"/>
                  </a:cubicBezTo>
                  <a:cubicBezTo>
                    <a:pt x="5228" y="48276"/>
                    <a:pt x="3356" y="51426"/>
                    <a:pt x="2123" y="55192"/>
                  </a:cubicBezTo>
                  <a:cubicBezTo>
                    <a:pt x="1" y="61606"/>
                    <a:pt x="480" y="67700"/>
                    <a:pt x="480" y="67769"/>
                  </a:cubicBezTo>
                  <a:lnTo>
                    <a:pt x="640" y="67746"/>
                  </a:lnTo>
                  <a:cubicBezTo>
                    <a:pt x="640" y="67700"/>
                    <a:pt x="183" y="61629"/>
                    <a:pt x="2260" y="55238"/>
                  </a:cubicBezTo>
                  <a:cubicBezTo>
                    <a:pt x="4200" y="49349"/>
                    <a:pt x="8766" y="41999"/>
                    <a:pt x="19562" y="40310"/>
                  </a:cubicBezTo>
                  <a:cubicBezTo>
                    <a:pt x="20325" y="40193"/>
                    <a:pt x="21067" y="40137"/>
                    <a:pt x="21791" y="40137"/>
                  </a:cubicBezTo>
                  <a:cubicBezTo>
                    <a:pt x="28946" y="40137"/>
                    <a:pt x="34258" y="45592"/>
                    <a:pt x="39420" y="50878"/>
                  </a:cubicBezTo>
                  <a:cubicBezTo>
                    <a:pt x="44578" y="56197"/>
                    <a:pt x="49463" y="61218"/>
                    <a:pt x="56060" y="61218"/>
                  </a:cubicBezTo>
                  <a:lnTo>
                    <a:pt x="56082" y="61218"/>
                  </a:lnTo>
                  <a:cubicBezTo>
                    <a:pt x="61218" y="61218"/>
                    <a:pt x="66833" y="58068"/>
                    <a:pt x="73201" y="51540"/>
                  </a:cubicBezTo>
                  <a:lnTo>
                    <a:pt x="74183" y="50559"/>
                  </a:lnTo>
                  <a:cubicBezTo>
                    <a:pt x="92968" y="31385"/>
                    <a:pt x="105385" y="18717"/>
                    <a:pt x="116318" y="18717"/>
                  </a:cubicBezTo>
                  <a:cubicBezTo>
                    <a:pt x="120838" y="18717"/>
                    <a:pt x="125175" y="20909"/>
                    <a:pt x="129580" y="25405"/>
                  </a:cubicBezTo>
                  <a:cubicBezTo>
                    <a:pt x="135355" y="31271"/>
                    <a:pt x="141312" y="34307"/>
                    <a:pt x="147087" y="34307"/>
                  </a:cubicBezTo>
                  <a:cubicBezTo>
                    <a:pt x="148274" y="34307"/>
                    <a:pt x="149484" y="34170"/>
                    <a:pt x="150648" y="33919"/>
                  </a:cubicBezTo>
                  <a:cubicBezTo>
                    <a:pt x="158294" y="32184"/>
                    <a:pt x="164868" y="24812"/>
                    <a:pt x="168680" y="13673"/>
                  </a:cubicBezTo>
                  <a:cubicBezTo>
                    <a:pt x="171486" y="5480"/>
                    <a:pt x="179476" y="182"/>
                    <a:pt x="189068" y="182"/>
                  </a:cubicBezTo>
                  <a:cubicBezTo>
                    <a:pt x="189150" y="182"/>
                    <a:pt x="189232" y="183"/>
                    <a:pt x="189314" y="183"/>
                  </a:cubicBezTo>
                  <a:cubicBezTo>
                    <a:pt x="200704" y="275"/>
                    <a:pt x="215335" y="7944"/>
                    <a:pt x="222228" y="29171"/>
                  </a:cubicBezTo>
                  <a:lnTo>
                    <a:pt x="222388" y="29126"/>
                  </a:lnTo>
                  <a:cubicBezTo>
                    <a:pt x="219329" y="19745"/>
                    <a:pt x="214353" y="12075"/>
                    <a:pt x="208008" y="6985"/>
                  </a:cubicBezTo>
                  <a:cubicBezTo>
                    <a:pt x="202438" y="2534"/>
                    <a:pt x="195819" y="69"/>
                    <a:pt x="189314" y="1"/>
                  </a:cubicBezTo>
                  <a:cubicBezTo>
                    <a:pt x="189270" y="1"/>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3"/>
            <p:cNvSpPr/>
            <p:nvPr/>
          </p:nvSpPr>
          <p:spPr>
            <a:xfrm>
              <a:off x="901750" y="521600"/>
              <a:ext cx="5559700" cy="1694225"/>
            </a:xfrm>
            <a:custGeom>
              <a:avLst/>
              <a:gdLst/>
              <a:ahLst/>
              <a:cxnLst/>
              <a:rect l="l" t="t" r="r" b="b"/>
              <a:pathLst>
                <a:path w="222388" h="67769" extrusionOk="0">
                  <a:moveTo>
                    <a:pt x="189108" y="1"/>
                  </a:moveTo>
                  <a:cubicBezTo>
                    <a:pt x="184475" y="1"/>
                    <a:pt x="180115" y="1211"/>
                    <a:pt x="176486" y="3516"/>
                  </a:cubicBezTo>
                  <a:cubicBezTo>
                    <a:pt x="172720" y="5935"/>
                    <a:pt x="169958" y="9428"/>
                    <a:pt x="168520" y="13627"/>
                  </a:cubicBezTo>
                  <a:cubicBezTo>
                    <a:pt x="164708" y="24743"/>
                    <a:pt x="158135" y="32139"/>
                    <a:pt x="150442" y="33851"/>
                  </a:cubicBezTo>
                  <a:cubicBezTo>
                    <a:pt x="149267" y="34115"/>
                    <a:pt x="148080" y="34246"/>
                    <a:pt x="146885" y="34246"/>
                  </a:cubicBezTo>
                  <a:cubicBezTo>
                    <a:pt x="141165" y="34246"/>
                    <a:pt x="135263" y="31236"/>
                    <a:pt x="129580" y="25382"/>
                  </a:cubicBezTo>
                  <a:cubicBezTo>
                    <a:pt x="125152" y="20817"/>
                    <a:pt x="120770" y="18581"/>
                    <a:pt x="116204" y="18581"/>
                  </a:cubicBezTo>
                  <a:lnTo>
                    <a:pt x="116182" y="18581"/>
                  </a:lnTo>
                  <a:cubicBezTo>
                    <a:pt x="111046" y="18581"/>
                    <a:pt x="105499" y="21228"/>
                    <a:pt x="98241" y="27163"/>
                  </a:cubicBezTo>
                  <a:cubicBezTo>
                    <a:pt x="91485" y="32641"/>
                    <a:pt x="83907" y="40402"/>
                    <a:pt x="74297" y="50216"/>
                  </a:cubicBezTo>
                  <a:lnTo>
                    <a:pt x="73087" y="51426"/>
                  </a:lnTo>
                  <a:cubicBezTo>
                    <a:pt x="66765" y="57908"/>
                    <a:pt x="61195" y="61058"/>
                    <a:pt x="56083" y="61058"/>
                  </a:cubicBezTo>
                  <a:lnTo>
                    <a:pt x="56060" y="61058"/>
                  </a:lnTo>
                  <a:cubicBezTo>
                    <a:pt x="49532" y="61036"/>
                    <a:pt x="44693" y="56037"/>
                    <a:pt x="39534" y="50764"/>
                  </a:cubicBezTo>
                  <a:cubicBezTo>
                    <a:pt x="34358" y="45443"/>
                    <a:pt x="29032" y="39972"/>
                    <a:pt x="21818" y="39972"/>
                  </a:cubicBezTo>
                  <a:cubicBezTo>
                    <a:pt x="21079" y="39972"/>
                    <a:pt x="20320" y="40030"/>
                    <a:pt x="19539" y="40150"/>
                  </a:cubicBezTo>
                  <a:cubicBezTo>
                    <a:pt x="14746" y="40881"/>
                    <a:pt x="10752" y="42798"/>
                    <a:pt x="7693" y="45834"/>
                  </a:cubicBezTo>
                  <a:cubicBezTo>
                    <a:pt x="5228" y="48276"/>
                    <a:pt x="3356" y="51403"/>
                    <a:pt x="2124" y="55192"/>
                  </a:cubicBezTo>
                  <a:cubicBezTo>
                    <a:pt x="1" y="61606"/>
                    <a:pt x="480" y="67701"/>
                    <a:pt x="480" y="67769"/>
                  </a:cubicBezTo>
                  <a:lnTo>
                    <a:pt x="640" y="67746"/>
                  </a:lnTo>
                  <a:cubicBezTo>
                    <a:pt x="640" y="67678"/>
                    <a:pt x="183" y="61629"/>
                    <a:pt x="2283" y="55238"/>
                  </a:cubicBezTo>
                  <a:cubicBezTo>
                    <a:pt x="4201" y="49349"/>
                    <a:pt x="8789" y="41976"/>
                    <a:pt x="19562" y="40310"/>
                  </a:cubicBezTo>
                  <a:cubicBezTo>
                    <a:pt x="20325" y="40193"/>
                    <a:pt x="21068" y="40137"/>
                    <a:pt x="21791" y="40137"/>
                  </a:cubicBezTo>
                  <a:cubicBezTo>
                    <a:pt x="28946" y="40137"/>
                    <a:pt x="34259" y="45592"/>
                    <a:pt x="39420" y="50878"/>
                  </a:cubicBezTo>
                  <a:cubicBezTo>
                    <a:pt x="44579" y="56197"/>
                    <a:pt x="49463" y="61195"/>
                    <a:pt x="56060" y="61218"/>
                  </a:cubicBezTo>
                  <a:lnTo>
                    <a:pt x="56083" y="61218"/>
                  </a:lnTo>
                  <a:cubicBezTo>
                    <a:pt x="61241" y="61218"/>
                    <a:pt x="66833" y="58045"/>
                    <a:pt x="73224" y="51540"/>
                  </a:cubicBezTo>
                  <a:lnTo>
                    <a:pt x="74411" y="50331"/>
                  </a:lnTo>
                  <a:cubicBezTo>
                    <a:pt x="93037" y="31317"/>
                    <a:pt x="105340" y="18740"/>
                    <a:pt x="116182" y="18740"/>
                  </a:cubicBezTo>
                  <a:lnTo>
                    <a:pt x="116204" y="18740"/>
                  </a:lnTo>
                  <a:cubicBezTo>
                    <a:pt x="120724" y="18763"/>
                    <a:pt x="125061" y="20977"/>
                    <a:pt x="129466" y="25497"/>
                  </a:cubicBezTo>
                  <a:cubicBezTo>
                    <a:pt x="135169" y="31389"/>
                    <a:pt x="141122" y="34406"/>
                    <a:pt x="146886" y="34406"/>
                  </a:cubicBezTo>
                  <a:cubicBezTo>
                    <a:pt x="148089" y="34406"/>
                    <a:pt x="149283" y="34274"/>
                    <a:pt x="150465" y="34010"/>
                  </a:cubicBezTo>
                  <a:cubicBezTo>
                    <a:pt x="158226" y="32276"/>
                    <a:pt x="164845" y="24858"/>
                    <a:pt x="168680" y="13673"/>
                  </a:cubicBezTo>
                  <a:cubicBezTo>
                    <a:pt x="171487" y="5456"/>
                    <a:pt x="179499" y="161"/>
                    <a:pt x="189131" y="161"/>
                  </a:cubicBezTo>
                  <a:lnTo>
                    <a:pt x="189337" y="161"/>
                  </a:lnTo>
                  <a:cubicBezTo>
                    <a:pt x="200727" y="252"/>
                    <a:pt x="215335" y="7921"/>
                    <a:pt x="222228" y="29171"/>
                  </a:cubicBezTo>
                  <a:lnTo>
                    <a:pt x="222388" y="29126"/>
                  </a:lnTo>
                  <a:cubicBezTo>
                    <a:pt x="219352" y="19722"/>
                    <a:pt x="214376" y="12075"/>
                    <a:pt x="208008" y="6963"/>
                  </a:cubicBezTo>
                  <a:cubicBezTo>
                    <a:pt x="202461" y="2534"/>
                    <a:pt x="195819" y="46"/>
                    <a:pt x="18933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3"/>
            <p:cNvSpPr/>
            <p:nvPr/>
          </p:nvSpPr>
          <p:spPr>
            <a:xfrm>
              <a:off x="911450" y="586625"/>
              <a:ext cx="5559125" cy="1693700"/>
            </a:xfrm>
            <a:custGeom>
              <a:avLst/>
              <a:gdLst/>
              <a:ahLst/>
              <a:cxnLst/>
              <a:rect l="l" t="t" r="r" b="b"/>
              <a:pathLst>
                <a:path w="222365" h="67748" extrusionOk="0">
                  <a:moveTo>
                    <a:pt x="189056" y="1"/>
                  </a:moveTo>
                  <a:cubicBezTo>
                    <a:pt x="184427" y="1"/>
                    <a:pt x="180072" y="1209"/>
                    <a:pt x="176486" y="3517"/>
                  </a:cubicBezTo>
                  <a:cubicBezTo>
                    <a:pt x="172697" y="5936"/>
                    <a:pt x="169935" y="9429"/>
                    <a:pt x="168497" y="13606"/>
                  </a:cubicBezTo>
                  <a:cubicBezTo>
                    <a:pt x="164685" y="24813"/>
                    <a:pt x="158020" y="32231"/>
                    <a:pt x="150237" y="33966"/>
                  </a:cubicBezTo>
                  <a:cubicBezTo>
                    <a:pt x="149069" y="34224"/>
                    <a:pt x="147892" y="34352"/>
                    <a:pt x="146708" y="34352"/>
                  </a:cubicBezTo>
                  <a:cubicBezTo>
                    <a:pt x="140971" y="34352"/>
                    <a:pt x="135081" y="31344"/>
                    <a:pt x="129443" y="25498"/>
                  </a:cubicBezTo>
                  <a:cubicBezTo>
                    <a:pt x="125015" y="20887"/>
                    <a:pt x="120633" y="18627"/>
                    <a:pt x="116090" y="18627"/>
                  </a:cubicBezTo>
                  <a:lnTo>
                    <a:pt x="116022" y="18627"/>
                  </a:lnTo>
                  <a:cubicBezTo>
                    <a:pt x="110932" y="18627"/>
                    <a:pt x="105454" y="21229"/>
                    <a:pt x="98241" y="27095"/>
                  </a:cubicBezTo>
                  <a:cubicBezTo>
                    <a:pt x="91553" y="32551"/>
                    <a:pt x="84021" y="40243"/>
                    <a:pt x="74503" y="49966"/>
                  </a:cubicBezTo>
                  <a:lnTo>
                    <a:pt x="73087" y="51427"/>
                  </a:lnTo>
                  <a:cubicBezTo>
                    <a:pt x="66742" y="57887"/>
                    <a:pt x="61173" y="61037"/>
                    <a:pt x="56060" y="61037"/>
                  </a:cubicBezTo>
                  <a:lnTo>
                    <a:pt x="56037" y="61037"/>
                  </a:lnTo>
                  <a:cubicBezTo>
                    <a:pt x="49532" y="61037"/>
                    <a:pt x="44670" y="56038"/>
                    <a:pt x="39511" y="50765"/>
                  </a:cubicBezTo>
                  <a:cubicBezTo>
                    <a:pt x="34356" y="45444"/>
                    <a:pt x="29013" y="39973"/>
                    <a:pt x="21796" y="39973"/>
                  </a:cubicBezTo>
                  <a:cubicBezTo>
                    <a:pt x="21056" y="39973"/>
                    <a:pt x="20297" y="40031"/>
                    <a:pt x="19516" y="40152"/>
                  </a:cubicBezTo>
                  <a:cubicBezTo>
                    <a:pt x="14723" y="40882"/>
                    <a:pt x="10729" y="42799"/>
                    <a:pt x="7670" y="45835"/>
                  </a:cubicBezTo>
                  <a:cubicBezTo>
                    <a:pt x="5205" y="48254"/>
                    <a:pt x="3333" y="51404"/>
                    <a:pt x="2101" y="55171"/>
                  </a:cubicBezTo>
                  <a:cubicBezTo>
                    <a:pt x="1" y="61584"/>
                    <a:pt x="457" y="67702"/>
                    <a:pt x="457" y="67747"/>
                  </a:cubicBezTo>
                  <a:lnTo>
                    <a:pt x="617" y="67747"/>
                  </a:lnTo>
                  <a:cubicBezTo>
                    <a:pt x="617" y="67679"/>
                    <a:pt x="161" y="61607"/>
                    <a:pt x="2261" y="55239"/>
                  </a:cubicBezTo>
                  <a:cubicBezTo>
                    <a:pt x="4201" y="49350"/>
                    <a:pt x="8766" y="41978"/>
                    <a:pt x="19539" y="40311"/>
                  </a:cubicBezTo>
                  <a:cubicBezTo>
                    <a:pt x="20316" y="40190"/>
                    <a:pt x="21072" y="40132"/>
                    <a:pt x="21807" y="40132"/>
                  </a:cubicBezTo>
                  <a:cubicBezTo>
                    <a:pt x="28963" y="40132"/>
                    <a:pt x="34264" y="45581"/>
                    <a:pt x="39397" y="50879"/>
                  </a:cubicBezTo>
                  <a:cubicBezTo>
                    <a:pt x="44579" y="56175"/>
                    <a:pt x="49463" y="61196"/>
                    <a:pt x="56037" y="61196"/>
                  </a:cubicBezTo>
                  <a:lnTo>
                    <a:pt x="56060" y="61196"/>
                  </a:lnTo>
                  <a:cubicBezTo>
                    <a:pt x="61218" y="61196"/>
                    <a:pt x="66833" y="58047"/>
                    <a:pt x="73202" y="51541"/>
                  </a:cubicBezTo>
                  <a:lnTo>
                    <a:pt x="74617" y="50081"/>
                  </a:lnTo>
                  <a:cubicBezTo>
                    <a:pt x="93060" y="31250"/>
                    <a:pt x="105271" y="18787"/>
                    <a:pt x="116022" y="18787"/>
                  </a:cubicBezTo>
                  <a:lnTo>
                    <a:pt x="116090" y="18787"/>
                  </a:lnTo>
                  <a:cubicBezTo>
                    <a:pt x="120587" y="18810"/>
                    <a:pt x="124924" y="21047"/>
                    <a:pt x="129329" y="25612"/>
                  </a:cubicBezTo>
                  <a:cubicBezTo>
                    <a:pt x="134990" y="31478"/>
                    <a:pt x="140924" y="34514"/>
                    <a:pt x="146699" y="34514"/>
                  </a:cubicBezTo>
                  <a:cubicBezTo>
                    <a:pt x="147886" y="34514"/>
                    <a:pt x="149096" y="34377"/>
                    <a:pt x="150260" y="34126"/>
                  </a:cubicBezTo>
                  <a:cubicBezTo>
                    <a:pt x="158112" y="32391"/>
                    <a:pt x="164822" y="24927"/>
                    <a:pt x="168657" y="13674"/>
                  </a:cubicBezTo>
                  <a:cubicBezTo>
                    <a:pt x="171487" y="5434"/>
                    <a:pt x="179476" y="162"/>
                    <a:pt x="189109" y="162"/>
                  </a:cubicBezTo>
                  <a:lnTo>
                    <a:pt x="189314" y="162"/>
                  </a:lnTo>
                  <a:cubicBezTo>
                    <a:pt x="200704" y="253"/>
                    <a:pt x="215335" y="7922"/>
                    <a:pt x="222228" y="29173"/>
                  </a:cubicBezTo>
                  <a:lnTo>
                    <a:pt x="222365" y="29104"/>
                  </a:lnTo>
                  <a:cubicBezTo>
                    <a:pt x="219329" y="19723"/>
                    <a:pt x="214353" y="12054"/>
                    <a:pt x="207985" y="6964"/>
                  </a:cubicBezTo>
                  <a:cubicBezTo>
                    <a:pt x="202439" y="2513"/>
                    <a:pt x="195796" y="48"/>
                    <a:pt x="189314" y="2"/>
                  </a:cubicBezTo>
                  <a:cubicBezTo>
                    <a:pt x="189228" y="1"/>
                    <a:pt x="189142" y="1"/>
                    <a:pt x="189056"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3"/>
            <p:cNvSpPr/>
            <p:nvPr/>
          </p:nvSpPr>
          <p:spPr>
            <a:xfrm>
              <a:off x="920600" y="651125"/>
              <a:ext cx="5559700" cy="1694250"/>
            </a:xfrm>
            <a:custGeom>
              <a:avLst/>
              <a:gdLst/>
              <a:ahLst/>
              <a:cxnLst/>
              <a:rect l="l" t="t" r="r" b="b"/>
              <a:pathLst>
                <a:path w="222388" h="67770" extrusionOk="0">
                  <a:moveTo>
                    <a:pt x="189182" y="1"/>
                  </a:moveTo>
                  <a:cubicBezTo>
                    <a:pt x="184506" y="1"/>
                    <a:pt x="180126" y="1210"/>
                    <a:pt x="176485" y="3539"/>
                  </a:cubicBezTo>
                  <a:cubicBezTo>
                    <a:pt x="172696" y="5936"/>
                    <a:pt x="169934" y="9428"/>
                    <a:pt x="168519" y="13628"/>
                  </a:cubicBezTo>
                  <a:cubicBezTo>
                    <a:pt x="164662" y="24903"/>
                    <a:pt x="157928" y="32345"/>
                    <a:pt x="150031" y="34079"/>
                  </a:cubicBezTo>
                  <a:cubicBezTo>
                    <a:pt x="148863" y="34337"/>
                    <a:pt x="147685" y="34465"/>
                    <a:pt x="146502" y="34465"/>
                  </a:cubicBezTo>
                  <a:cubicBezTo>
                    <a:pt x="140772" y="34465"/>
                    <a:pt x="134909" y="31461"/>
                    <a:pt x="129328" y="25634"/>
                  </a:cubicBezTo>
                  <a:cubicBezTo>
                    <a:pt x="124900" y="20978"/>
                    <a:pt x="120518" y="18695"/>
                    <a:pt x="115975" y="18672"/>
                  </a:cubicBezTo>
                  <a:lnTo>
                    <a:pt x="115884" y="18672"/>
                  </a:lnTo>
                  <a:cubicBezTo>
                    <a:pt x="110840" y="18672"/>
                    <a:pt x="105430" y="21274"/>
                    <a:pt x="98286" y="27072"/>
                  </a:cubicBezTo>
                  <a:cubicBezTo>
                    <a:pt x="91644" y="32481"/>
                    <a:pt x="84180" y="40105"/>
                    <a:pt x="74707" y="49760"/>
                  </a:cubicBezTo>
                  <a:lnTo>
                    <a:pt x="73087" y="51426"/>
                  </a:lnTo>
                  <a:cubicBezTo>
                    <a:pt x="66741" y="57909"/>
                    <a:pt x="61172" y="61059"/>
                    <a:pt x="56059" y="61059"/>
                  </a:cubicBezTo>
                  <a:cubicBezTo>
                    <a:pt x="49531" y="61036"/>
                    <a:pt x="44669" y="56060"/>
                    <a:pt x="39533" y="50765"/>
                  </a:cubicBezTo>
                  <a:cubicBezTo>
                    <a:pt x="34356" y="45463"/>
                    <a:pt x="29009" y="39973"/>
                    <a:pt x="21805" y="39973"/>
                  </a:cubicBezTo>
                  <a:cubicBezTo>
                    <a:pt x="21070" y="39973"/>
                    <a:pt x="20315" y="40030"/>
                    <a:pt x="19539" y="40151"/>
                  </a:cubicBezTo>
                  <a:cubicBezTo>
                    <a:pt x="14722" y="40904"/>
                    <a:pt x="10751" y="42821"/>
                    <a:pt x="7669" y="45857"/>
                  </a:cubicBezTo>
                  <a:cubicBezTo>
                    <a:pt x="5227" y="48277"/>
                    <a:pt x="3355" y="51426"/>
                    <a:pt x="2100" y="55193"/>
                  </a:cubicBezTo>
                  <a:cubicBezTo>
                    <a:pt x="0" y="61607"/>
                    <a:pt x="457" y="67701"/>
                    <a:pt x="457" y="67769"/>
                  </a:cubicBezTo>
                  <a:lnTo>
                    <a:pt x="639" y="67747"/>
                  </a:lnTo>
                  <a:cubicBezTo>
                    <a:pt x="639" y="67701"/>
                    <a:pt x="160" y="61629"/>
                    <a:pt x="2260" y="55238"/>
                  </a:cubicBezTo>
                  <a:cubicBezTo>
                    <a:pt x="4200" y="49349"/>
                    <a:pt x="8765" y="42000"/>
                    <a:pt x="19561" y="40311"/>
                  </a:cubicBezTo>
                  <a:cubicBezTo>
                    <a:pt x="20324" y="40193"/>
                    <a:pt x="21067" y="40137"/>
                    <a:pt x="21790" y="40137"/>
                  </a:cubicBezTo>
                  <a:cubicBezTo>
                    <a:pt x="28946" y="40137"/>
                    <a:pt x="34258" y="45593"/>
                    <a:pt x="39419" y="50879"/>
                  </a:cubicBezTo>
                  <a:cubicBezTo>
                    <a:pt x="44578" y="56197"/>
                    <a:pt x="49463" y="61218"/>
                    <a:pt x="56059" y="61218"/>
                  </a:cubicBezTo>
                  <a:cubicBezTo>
                    <a:pt x="61218" y="61218"/>
                    <a:pt x="66833" y="58046"/>
                    <a:pt x="73201" y="51541"/>
                  </a:cubicBezTo>
                  <a:lnTo>
                    <a:pt x="74844" y="49874"/>
                  </a:lnTo>
                  <a:cubicBezTo>
                    <a:pt x="93127" y="31203"/>
                    <a:pt x="105225" y="18832"/>
                    <a:pt x="115884" y="18832"/>
                  </a:cubicBezTo>
                  <a:lnTo>
                    <a:pt x="115975" y="18832"/>
                  </a:lnTo>
                  <a:cubicBezTo>
                    <a:pt x="120472" y="18878"/>
                    <a:pt x="124809" y="21137"/>
                    <a:pt x="129214" y="25748"/>
                  </a:cubicBezTo>
                  <a:cubicBezTo>
                    <a:pt x="134806" y="31614"/>
                    <a:pt x="140741" y="34650"/>
                    <a:pt x="146516" y="34650"/>
                  </a:cubicBezTo>
                  <a:cubicBezTo>
                    <a:pt x="147703" y="34650"/>
                    <a:pt x="148890" y="34513"/>
                    <a:pt x="150076" y="34262"/>
                  </a:cubicBezTo>
                  <a:cubicBezTo>
                    <a:pt x="158020" y="32504"/>
                    <a:pt x="164799" y="25018"/>
                    <a:pt x="168679" y="13673"/>
                  </a:cubicBezTo>
                  <a:cubicBezTo>
                    <a:pt x="171487" y="5456"/>
                    <a:pt x="179498" y="184"/>
                    <a:pt x="189108" y="184"/>
                  </a:cubicBezTo>
                  <a:lnTo>
                    <a:pt x="189313" y="184"/>
                  </a:lnTo>
                  <a:cubicBezTo>
                    <a:pt x="200703" y="275"/>
                    <a:pt x="215334" y="7921"/>
                    <a:pt x="222227" y="29172"/>
                  </a:cubicBezTo>
                  <a:lnTo>
                    <a:pt x="222387" y="29126"/>
                  </a:lnTo>
                  <a:cubicBezTo>
                    <a:pt x="219328" y="19722"/>
                    <a:pt x="214353" y="12076"/>
                    <a:pt x="207984" y="6986"/>
                  </a:cubicBezTo>
                  <a:cubicBezTo>
                    <a:pt x="202438" y="2535"/>
                    <a:pt x="195818" y="70"/>
                    <a:pt x="189313" y="1"/>
                  </a:cubicBezTo>
                  <a:cubicBezTo>
                    <a:pt x="189269"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3"/>
            <p:cNvSpPr/>
            <p:nvPr/>
          </p:nvSpPr>
          <p:spPr>
            <a:xfrm>
              <a:off x="929725" y="716150"/>
              <a:ext cx="5559700" cy="1694275"/>
            </a:xfrm>
            <a:custGeom>
              <a:avLst/>
              <a:gdLst/>
              <a:ahLst/>
              <a:cxnLst/>
              <a:rect l="l" t="t" r="r" b="b"/>
              <a:pathLst>
                <a:path w="222388" h="67771" extrusionOk="0">
                  <a:moveTo>
                    <a:pt x="189061" y="1"/>
                  </a:moveTo>
                  <a:cubicBezTo>
                    <a:pt x="184452" y="1"/>
                    <a:pt x="180095" y="1231"/>
                    <a:pt x="176486" y="3517"/>
                  </a:cubicBezTo>
                  <a:cubicBezTo>
                    <a:pt x="172697" y="5937"/>
                    <a:pt x="169958" y="9429"/>
                    <a:pt x="168520" y="13629"/>
                  </a:cubicBezTo>
                  <a:cubicBezTo>
                    <a:pt x="164639" y="24950"/>
                    <a:pt x="157837" y="32460"/>
                    <a:pt x="149848" y="34194"/>
                  </a:cubicBezTo>
                  <a:cubicBezTo>
                    <a:pt x="148688" y="34446"/>
                    <a:pt x="147520" y="34571"/>
                    <a:pt x="146348" y="34571"/>
                  </a:cubicBezTo>
                  <a:cubicBezTo>
                    <a:pt x="140601" y="34571"/>
                    <a:pt x="134750" y="31569"/>
                    <a:pt x="129214" y="25749"/>
                  </a:cubicBezTo>
                  <a:cubicBezTo>
                    <a:pt x="124786" y="21047"/>
                    <a:pt x="120427" y="18742"/>
                    <a:pt x="115884" y="18719"/>
                  </a:cubicBezTo>
                  <a:lnTo>
                    <a:pt x="115747" y="18719"/>
                  </a:lnTo>
                  <a:cubicBezTo>
                    <a:pt x="110771" y="18719"/>
                    <a:pt x="105385" y="21275"/>
                    <a:pt x="98332" y="27027"/>
                  </a:cubicBezTo>
                  <a:cubicBezTo>
                    <a:pt x="91735" y="32368"/>
                    <a:pt x="84317" y="39946"/>
                    <a:pt x="74936" y="49533"/>
                  </a:cubicBezTo>
                  <a:lnTo>
                    <a:pt x="73087" y="51428"/>
                  </a:lnTo>
                  <a:cubicBezTo>
                    <a:pt x="66741" y="57910"/>
                    <a:pt x="61172" y="61037"/>
                    <a:pt x="56082" y="61037"/>
                  </a:cubicBezTo>
                  <a:lnTo>
                    <a:pt x="56059" y="61037"/>
                  </a:lnTo>
                  <a:cubicBezTo>
                    <a:pt x="49531" y="61037"/>
                    <a:pt x="44669" y="56038"/>
                    <a:pt x="39534" y="50766"/>
                  </a:cubicBezTo>
                  <a:cubicBezTo>
                    <a:pt x="34358" y="45445"/>
                    <a:pt x="29031" y="39974"/>
                    <a:pt x="21817" y="39974"/>
                  </a:cubicBezTo>
                  <a:cubicBezTo>
                    <a:pt x="21078" y="39974"/>
                    <a:pt x="20319" y="40031"/>
                    <a:pt x="19539" y="40152"/>
                  </a:cubicBezTo>
                  <a:cubicBezTo>
                    <a:pt x="14745" y="40882"/>
                    <a:pt x="10751" y="42800"/>
                    <a:pt x="7670" y="45835"/>
                  </a:cubicBezTo>
                  <a:cubicBezTo>
                    <a:pt x="5227" y="48278"/>
                    <a:pt x="3356" y="51405"/>
                    <a:pt x="2123" y="55194"/>
                  </a:cubicBezTo>
                  <a:cubicBezTo>
                    <a:pt x="0" y="61608"/>
                    <a:pt x="480" y="67702"/>
                    <a:pt x="480" y="67770"/>
                  </a:cubicBezTo>
                  <a:lnTo>
                    <a:pt x="639" y="67748"/>
                  </a:lnTo>
                  <a:cubicBezTo>
                    <a:pt x="639" y="67679"/>
                    <a:pt x="183" y="61608"/>
                    <a:pt x="2283" y="55239"/>
                  </a:cubicBezTo>
                  <a:cubicBezTo>
                    <a:pt x="4200" y="49350"/>
                    <a:pt x="8788" y="41978"/>
                    <a:pt x="19562" y="40312"/>
                  </a:cubicBezTo>
                  <a:cubicBezTo>
                    <a:pt x="20325" y="40194"/>
                    <a:pt x="21067" y="40138"/>
                    <a:pt x="21791" y="40138"/>
                  </a:cubicBezTo>
                  <a:cubicBezTo>
                    <a:pt x="28946" y="40138"/>
                    <a:pt x="34258" y="45594"/>
                    <a:pt x="39420" y="50880"/>
                  </a:cubicBezTo>
                  <a:cubicBezTo>
                    <a:pt x="44578" y="56198"/>
                    <a:pt x="49463" y="61197"/>
                    <a:pt x="56059" y="61220"/>
                  </a:cubicBezTo>
                  <a:lnTo>
                    <a:pt x="56082" y="61220"/>
                  </a:lnTo>
                  <a:cubicBezTo>
                    <a:pt x="61218" y="61220"/>
                    <a:pt x="66833" y="58047"/>
                    <a:pt x="73201" y="51542"/>
                  </a:cubicBezTo>
                  <a:lnTo>
                    <a:pt x="75050" y="49647"/>
                  </a:lnTo>
                  <a:cubicBezTo>
                    <a:pt x="93196" y="31136"/>
                    <a:pt x="105202" y="18879"/>
                    <a:pt x="115747" y="18879"/>
                  </a:cubicBezTo>
                  <a:lnTo>
                    <a:pt x="115862" y="18879"/>
                  </a:lnTo>
                  <a:cubicBezTo>
                    <a:pt x="120358" y="18924"/>
                    <a:pt x="124695" y="21207"/>
                    <a:pt x="129100" y="25863"/>
                  </a:cubicBezTo>
                  <a:cubicBezTo>
                    <a:pt x="134647" y="31729"/>
                    <a:pt x="140559" y="34742"/>
                    <a:pt x="146333" y="34742"/>
                  </a:cubicBezTo>
                  <a:cubicBezTo>
                    <a:pt x="147520" y="34742"/>
                    <a:pt x="148707" y="34605"/>
                    <a:pt x="149894" y="34354"/>
                  </a:cubicBezTo>
                  <a:cubicBezTo>
                    <a:pt x="153843" y="33510"/>
                    <a:pt x="157655" y="31136"/>
                    <a:pt x="160919" y="27529"/>
                  </a:cubicBezTo>
                  <a:cubicBezTo>
                    <a:pt x="164114" y="23969"/>
                    <a:pt x="166785" y="19175"/>
                    <a:pt x="168679" y="13675"/>
                  </a:cubicBezTo>
                  <a:cubicBezTo>
                    <a:pt x="171487" y="5457"/>
                    <a:pt x="179498" y="162"/>
                    <a:pt x="189108" y="162"/>
                  </a:cubicBezTo>
                  <a:lnTo>
                    <a:pt x="189313" y="162"/>
                  </a:lnTo>
                  <a:cubicBezTo>
                    <a:pt x="200703" y="253"/>
                    <a:pt x="215334" y="7923"/>
                    <a:pt x="222227" y="29173"/>
                  </a:cubicBezTo>
                  <a:lnTo>
                    <a:pt x="222387" y="29127"/>
                  </a:lnTo>
                  <a:cubicBezTo>
                    <a:pt x="219329" y="19723"/>
                    <a:pt x="214353" y="12077"/>
                    <a:pt x="208007" y="6964"/>
                  </a:cubicBezTo>
                  <a:cubicBezTo>
                    <a:pt x="202438" y="2536"/>
                    <a:pt x="195819" y="48"/>
                    <a:pt x="189313" y="2"/>
                  </a:cubicBezTo>
                  <a:cubicBezTo>
                    <a:pt x="189229" y="1"/>
                    <a:pt x="189145" y="1"/>
                    <a:pt x="189061"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3"/>
            <p:cNvSpPr/>
            <p:nvPr/>
          </p:nvSpPr>
          <p:spPr>
            <a:xfrm>
              <a:off x="938850" y="781250"/>
              <a:ext cx="5559700" cy="1693650"/>
            </a:xfrm>
            <a:custGeom>
              <a:avLst/>
              <a:gdLst/>
              <a:ahLst/>
              <a:cxnLst/>
              <a:rect l="l" t="t" r="r" b="b"/>
              <a:pathLst>
                <a:path w="222388" h="67746" extrusionOk="0">
                  <a:moveTo>
                    <a:pt x="189131" y="0"/>
                  </a:moveTo>
                  <a:cubicBezTo>
                    <a:pt x="184475" y="0"/>
                    <a:pt x="180115" y="1210"/>
                    <a:pt x="176486" y="3515"/>
                  </a:cubicBezTo>
                  <a:cubicBezTo>
                    <a:pt x="172720" y="5935"/>
                    <a:pt x="169958" y="9427"/>
                    <a:pt x="168520" y="13604"/>
                  </a:cubicBezTo>
                  <a:cubicBezTo>
                    <a:pt x="164685" y="24857"/>
                    <a:pt x="157632" y="32595"/>
                    <a:pt x="149666" y="34307"/>
                  </a:cubicBezTo>
                  <a:cubicBezTo>
                    <a:pt x="148502" y="34558"/>
                    <a:pt x="147332" y="34683"/>
                    <a:pt x="146159" y="34683"/>
                  </a:cubicBezTo>
                  <a:cubicBezTo>
                    <a:pt x="140406" y="34683"/>
                    <a:pt x="134580" y="31678"/>
                    <a:pt x="129100" y="25838"/>
                  </a:cubicBezTo>
                  <a:cubicBezTo>
                    <a:pt x="124672" y="21114"/>
                    <a:pt x="120313" y="18785"/>
                    <a:pt x="115770" y="18740"/>
                  </a:cubicBezTo>
                  <a:cubicBezTo>
                    <a:pt x="115726" y="18739"/>
                    <a:pt x="115682" y="18739"/>
                    <a:pt x="115638" y="18739"/>
                  </a:cubicBezTo>
                  <a:cubicBezTo>
                    <a:pt x="110700" y="18739"/>
                    <a:pt x="105368" y="21278"/>
                    <a:pt x="98355" y="26957"/>
                  </a:cubicBezTo>
                  <a:cubicBezTo>
                    <a:pt x="91827" y="32275"/>
                    <a:pt x="84477" y="39808"/>
                    <a:pt x="75141" y="49326"/>
                  </a:cubicBezTo>
                  <a:lnTo>
                    <a:pt x="73087" y="51403"/>
                  </a:lnTo>
                  <a:cubicBezTo>
                    <a:pt x="66764" y="57885"/>
                    <a:pt x="61195" y="61035"/>
                    <a:pt x="56082" y="61035"/>
                  </a:cubicBezTo>
                  <a:lnTo>
                    <a:pt x="56059" y="61035"/>
                  </a:lnTo>
                  <a:cubicBezTo>
                    <a:pt x="49531" y="61035"/>
                    <a:pt x="44692" y="56036"/>
                    <a:pt x="39534" y="50764"/>
                  </a:cubicBezTo>
                  <a:cubicBezTo>
                    <a:pt x="34356" y="45441"/>
                    <a:pt x="29028" y="39949"/>
                    <a:pt x="21811" y="39949"/>
                  </a:cubicBezTo>
                  <a:cubicBezTo>
                    <a:pt x="21074" y="39949"/>
                    <a:pt x="20317" y="40007"/>
                    <a:pt x="19539" y="40127"/>
                  </a:cubicBezTo>
                  <a:cubicBezTo>
                    <a:pt x="14746" y="40880"/>
                    <a:pt x="10751" y="42798"/>
                    <a:pt x="7693" y="45833"/>
                  </a:cubicBezTo>
                  <a:cubicBezTo>
                    <a:pt x="5227" y="48253"/>
                    <a:pt x="3356" y="51403"/>
                    <a:pt x="2123" y="55169"/>
                  </a:cubicBezTo>
                  <a:cubicBezTo>
                    <a:pt x="0" y="61583"/>
                    <a:pt x="480" y="67700"/>
                    <a:pt x="480" y="67746"/>
                  </a:cubicBezTo>
                  <a:lnTo>
                    <a:pt x="640" y="67746"/>
                  </a:lnTo>
                  <a:cubicBezTo>
                    <a:pt x="640" y="67677"/>
                    <a:pt x="183" y="61606"/>
                    <a:pt x="2283" y="55215"/>
                  </a:cubicBezTo>
                  <a:cubicBezTo>
                    <a:pt x="4223" y="49349"/>
                    <a:pt x="8788" y="41976"/>
                    <a:pt x="19562" y="40310"/>
                  </a:cubicBezTo>
                  <a:cubicBezTo>
                    <a:pt x="20336" y="40188"/>
                    <a:pt x="21090" y="40131"/>
                    <a:pt x="21824" y="40131"/>
                  </a:cubicBezTo>
                  <a:cubicBezTo>
                    <a:pt x="28963" y="40131"/>
                    <a:pt x="34266" y="45579"/>
                    <a:pt x="39420" y="50878"/>
                  </a:cubicBezTo>
                  <a:cubicBezTo>
                    <a:pt x="44578" y="56173"/>
                    <a:pt x="49463" y="61195"/>
                    <a:pt x="56059" y="61195"/>
                  </a:cubicBezTo>
                  <a:lnTo>
                    <a:pt x="56082" y="61195"/>
                  </a:lnTo>
                  <a:cubicBezTo>
                    <a:pt x="61241" y="61195"/>
                    <a:pt x="66833" y="58045"/>
                    <a:pt x="73224" y="51540"/>
                  </a:cubicBezTo>
                  <a:lnTo>
                    <a:pt x="75278" y="49440"/>
                  </a:lnTo>
                  <a:cubicBezTo>
                    <a:pt x="93242" y="31065"/>
                    <a:pt x="105157" y="18900"/>
                    <a:pt x="115633" y="18900"/>
                  </a:cubicBezTo>
                  <a:lnTo>
                    <a:pt x="115770" y="18900"/>
                  </a:lnTo>
                  <a:cubicBezTo>
                    <a:pt x="120244" y="18968"/>
                    <a:pt x="124581" y="21273"/>
                    <a:pt x="128986" y="25953"/>
                  </a:cubicBezTo>
                  <a:cubicBezTo>
                    <a:pt x="134486" y="31831"/>
                    <a:pt x="140363" y="34842"/>
                    <a:pt x="146173" y="34842"/>
                  </a:cubicBezTo>
                  <a:cubicBezTo>
                    <a:pt x="147357" y="34842"/>
                    <a:pt x="148538" y="34717"/>
                    <a:pt x="149712" y="34466"/>
                  </a:cubicBezTo>
                  <a:cubicBezTo>
                    <a:pt x="153706" y="33599"/>
                    <a:pt x="157541" y="31225"/>
                    <a:pt x="160850" y="27573"/>
                  </a:cubicBezTo>
                  <a:cubicBezTo>
                    <a:pt x="164092" y="23990"/>
                    <a:pt x="166785" y="19196"/>
                    <a:pt x="168679" y="13673"/>
                  </a:cubicBezTo>
                  <a:cubicBezTo>
                    <a:pt x="171487" y="5433"/>
                    <a:pt x="179499" y="160"/>
                    <a:pt x="189131" y="160"/>
                  </a:cubicBezTo>
                  <a:lnTo>
                    <a:pt x="189336" y="160"/>
                  </a:lnTo>
                  <a:cubicBezTo>
                    <a:pt x="200726" y="251"/>
                    <a:pt x="215334" y="7921"/>
                    <a:pt x="222228" y="29148"/>
                  </a:cubicBezTo>
                  <a:lnTo>
                    <a:pt x="222387" y="29102"/>
                  </a:lnTo>
                  <a:cubicBezTo>
                    <a:pt x="219352" y="19721"/>
                    <a:pt x="214376" y="12052"/>
                    <a:pt x="208007" y="6962"/>
                  </a:cubicBezTo>
                  <a:cubicBezTo>
                    <a:pt x="202461" y="2511"/>
                    <a:pt x="195819" y="46"/>
                    <a:pt x="189336"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948550" y="845725"/>
              <a:ext cx="5559125" cy="1694225"/>
            </a:xfrm>
            <a:custGeom>
              <a:avLst/>
              <a:gdLst/>
              <a:ahLst/>
              <a:cxnLst/>
              <a:rect l="l" t="t" r="r" b="b"/>
              <a:pathLst>
                <a:path w="222365" h="67769" extrusionOk="0">
                  <a:moveTo>
                    <a:pt x="189182" y="0"/>
                  </a:moveTo>
                  <a:cubicBezTo>
                    <a:pt x="184506" y="0"/>
                    <a:pt x="180104" y="1209"/>
                    <a:pt x="176486" y="3538"/>
                  </a:cubicBezTo>
                  <a:cubicBezTo>
                    <a:pt x="172697" y="5935"/>
                    <a:pt x="169935" y="9427"/>
                    <a:pt x="168497" y="13627"/>
                  </a:cubicBezTo>
                  <a:cubicBezTo>
                    <a:pt x="164639" y="24926"/>
                    <a:pt x="157518" y="32709"/>
                    <a:pt x="149461" y="34444"/>
                  </a:cubicBezTo>
                  <a:cubicBezTo>
                    <a:pt x="148305" y="34689"/>
                    <a:pt x="147145" y="34810"/>
                    <a:pt x="145982" y="34810"/>
                  </a:cubicBezTo>
                  <a:cubicBezTo>
                    <a:pt x="140211" y="34810"/>
                    <a:pt x="134397" y="31808"/>
                    <a:pt x="128963" y="25976"/>
                  </a:cubicBezTo>
                  <a:cubicBezTo>
                    <a:pt x="124467" y="21137"/>
                    <a:pt x="120244" y="18854"/>
                    <a:pt x="115634" y="18809"/>
                  </a:cubicBezTo>
                  <a:cubicBezTo>
                    <a:pt x="115568" y="18808"/>
                    <a:pt x="115503" y="18807"/>
                    <a:pt x="115437" y="18807"/>
                  </a:cubicBezTo>
                  <a:cubicBezTo>
                    <a:pt x="110562" y="18807"/>
                    <a:pt x="105292" y="21326"/>
                    <a:pt x="98378" y="26934"/>
                  </a:cubicBezTo>
                  <a:cubicBezTo>
                    <a:pt x="91895" y="32207"/>
                    <a:pt x="84591" y="39671"/>
                    <a:pt x="75347" y="49121"/>
                  </a:cubicBezTo>
                  <a:lnTo>
                    <a:pt x="73087" y="51426"/>
                  </a:lnTo>
                  <a:cubicBezTo>
                    <a:pt x="66742" y="57908"/>
                    <a:pt x="61172" y="61058"/>
                    <a:pt x="56059" y="61058"/>
                  </a:cubicBezTo>
                  <a:lnTo>
                    <a:pt x="56037" y="61058"/>
                  </a:lnTo>
                  <a:cubicBezTo>
                    <a:pt x="49531" y="61035"/>
                    <a:pt x="44670" y="56059"/>
                    <a:pt x="39511" y="50764"/>
                  </a:cubicBezTo>
                  <a:cubicBezTo>
                    <a:pt x="34356" y="45443"/>
                    <a:pt x="29013" y="39972"/>
                    <a:pt x="21795" y="39972"/>
                  </a:cubicBezTo>
                  <a:cubicBezTo>
                    <a:pt x="21056" y="39972"/>
                    <a:pt x="20297" y="40029"/>
                    <a:pt x="19516" y="40150"/>
                  </a:cubicBezTo>
                  <a:cubicBezTo>
                    <a:pt x="14723" y="40903"/>
                    <a:pt x="10728" y="42821"/>
                    <a:pt x="7670" y="45856"/>
                  </a:cubicBezTo>
                  <a:cubicBezTo>
                    <a:pt x="5205" y="48276"/>
                    <a:pt x="3333" y="51426"/>
                    <a:pt x="2100" y="55192"/>
                  </a:cubicBezTo>
                  <a:cubicBezTo>
                    <a:pt x="1" y="61606"/>
                    <a:pt x="457" y="67700"/>
                    <a:pt x="457" y="67769"/>
                  </a:cubicBezTo>
                  <a:lnTo>
                    <a:pt x="640" y="67746"/>
                  </a:lnTo>
                  <a:cubicBezTo>
                    <a:pt x="617" y="67700"/>
                    <a:pt x="160" y="61629"/>
                    <a:pt x="2260" y="55238"/>
                  </a:cubicBezTo>
                  <a:cubicBezTo>
                    <a:pt x="4200" y="49349"/>
                    <a:pt x="8765" y="41999"/>
                    <a:pt x="19539" y="40310"/>
                  </a:cubicBezTo>
                  <a:cubicBezTo>
                    <a:pt x="20304" y="40193"/>
                    <a:pt x="21048" y="40137"/>
                    <a:pt x="21774" y="40137"/>
                  </a:cubicBezTo>
                  <a:cubicBezTo>
                    <a:pt x="28946" y="40137"/>
                    <a:pt x="34256" y="45592"/>
                    <a:pt x="39397" y="50878"/>
                  </a:cubicBezTo>
                  <a:cubicBezTo>
                    <a:pt x="44578" y="56196"/>
                    <a:pt x="49463" y="61218"/>
                    <a:pt x="56037" y="61218"/>
                  </a:cubicBezTo>
                  <a:lnTo>
                    <a:pt x="56059" y="61218"/>
                  </a:lnTo>
                  <a:cubicBezTo>
                    <a:pt x="61218" y="61218"/>
                    <a:pt x="66833" y="58045"/>
                    <a:pt x="73201" y="51540"/>
                  </a:cubicBezTo>
                  <a:lnTo>
                    <a:pt x="75461" y="49235"/>
                  </a:lnTo>
                  <a:cubicBezTo>
                    <a:pt x="93278" y="31031"/>
                    <a:pt x="105070" y="18967"/>
                    <a:pt x="115458" y="18967"/>
                  </a:cubicBezTo>
                  <a:cubicBezTo>
                    <a:pt x="115517" y="18967"/>
                    <a:pt x="115575" y="18968"/>
                    <a:pt x="115634" y="18968"/>
                  </a:cubicBezTo>
                  <a:cubicBezTo>
                    <a:pt x="120176" y="19037"/>
                    <a:pt x="124376" y="21297"/>
                    <a:pt x="128849" y="26090"/>
                  </a:cubicBezTo>
                  <a:cubicBezTo>
                    <a:pt x="134296" y="31954"/>
                    <a:pt x="140153" y="34978"/>
                    <a:pt x="145961" y="34978"/>
                  </a:cubicBezTo>
                  <a:cubicBezTo>
                    <a:pt x="147138" y="34978"/>
                    <a:pt x="148314" y="34854"/>
                    <a:pt x="149483" y="34604"/>
                  </a:cubicBezTo>
                  <a:cubicBezTo>
                    <a:pt x="157609" y="32869"/>
                    <a:pt x="164776" y="25040"/>
                    <a:pt x="168657" y="13673"/>
                  </a:cubicBezTo>
                  <a:cubicBezTo>
                    <a:pt x="171487" y="5456"/>
                    <a:pt x="179476" y="183"/>
                    <a:pt x="189108" y="183"/>
                  </a:cubicBezTo>
                  <a:lnTo>
                    <a:pt x="189314" y="183"/>
                  </a:lnTo>
                  <a:cubicBezTo>
                    <a:pt x="200703" y="252"/>
                    <a:pt x="215334" y="7921"/>
                    <a:pt x="222228" y="29171"/>
                  </a:cubicBezTo>
                  <a:lnTo>
                    <a:pt x="222365" y="29126"/>
                  </a:lnTo>
                  <a:cubicBezTo>
                    <a:pt x="219329" y="19722"/>
                    <a:pt x="214353" y="12075"/>
                    <a:pt x="207985" y="6985"/>
                  </a:cubicBezTo>
                  <a:cubicBezTo>
                    <a:pt x="202438" y="2534"/>
                    <a:pt x="195796" y="69"/>
                    <a:pt x="189314" y="1"/>
                  </a:cubicBezTo>
                  <a:cubicBezTo>
                    <a:pt x="189270" y="0"/>
                    <a:pt x="189226" y="0"/>
                    <a:pt x="189182"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957675" y="910750"/>
              <a:ext cx="5559700" cy="1693675"/>
            </a:xfrm>
            <a:custGeom>
              <a:avLst/>
              <a:gdLst/>
              <a:ahLst/>
              <a:cxnLst/>
              <a:rect l="l" t="t" r="r" b="b"/>
              <a:pathLst>
                <a:path w="222388" h="67747" extrusionOk="0">
                  <a:moveTo>
                    <a:pt x="189061" y="0"/>
                  </a:moveTo>
                  <a:cubicBezTo>
                    <a:pt x="184431" y="0"/>
                    <a:pt x="180095" y="1230"/>
                    <a:pt x="176486" y="3517"/>
                  </a:cubicBezTo>
                  <a:cubicBezTo>
                    <a:pt x="172697" y="5936"/>
                    <a:pt x="169958" y="9428"/>
                    <a:pt x="168520" y="13628"/>
                  </a:cubicBezTo>
                  <a:cubicBezTo>
                    <a:pt x="164617" y="24995"/>
                    <a:pt x="157427" y="32824"/>
                    <a:pt x="149278" y="34536"/>
                  </a:cubicBezTo>
                  <a:cubicBezTo>
                    <a:pt x="148118" y="34781"/>
                    <a:pt x="146955" y="34903"/>
                    <a:pt x="145791" y="34903"/>
                  </a:cubicBezTo>
                  <a:cubicBezTo>
                    <a:pt x="140013" y="34903"/>
                    <a:pt x="134226" y="31904"/>
                    <a:pt x="128850" y="26091"/>
                  </a:cubicBezTo>
                  <a:cubicBezTo>
                    <a:pt x="124353" y="21206"/>
                    <a:pt x="120130" y="18901"/>
                    <a:pt x="115542" y="18832"/>
                  </a:cubicBezTo>
                  <a:cubicBezTo>
                    <a:pt x="115477" y="18832"/>
                    <a:pt x="115411" y="18831"/>
                    <a:pt x="115345" y="18831"/>
                  </a:cubicBezTo>
                  <a:cubicBezTo>
                    <a:pt x="110494" y="18831"/>
                    <a:pt x="105269" y="21327"/>
                    <a:pt x="98401" y="26890"/>
                  </a:cubicBezTo>
                  <a:cubicBezTo>
                    <a:pt x="91987" y="32117"/>
                    <a:pt x="84728" y="39535"/>
                    <a:pt x="75552" y="48893"/>
                  </a:cubicBezTo>
                  <a:cubicBezTo>
                    <a:pt x="74731" y="49738"/>
                    <a:pt x="73932" y="50560"/>
                    <a:pt x="73087" y="51427"/>
                  </a:cubicBezTo>
                  <a:cubicBezTo>
                    <a:pt x="66742" y="57886"/>
                    <a:pt x="61173" y="61036"/>
                    <a:pt x="56060" y="61036"/>
                  </a:cubicBezTo>
                  <a:cubicBezTo>
                    <a:pt x="49532" y="61036"/>
                    <a:pt x="44670" y="56038"/>
                    <a:pt x="39534" y="50765"/>
                  </a:cubicBezTo>
                  <a:cubicBezTo>
                    <a:pt x="34358" y="45444"/>
                    <a:pt x="29013" y="39973"/>
                    <a:pt x="21813" y="39973"/>
                  </a:cubicBezTo>
                  <a:cubicBezTo>
                    <a:pt x="21075" y="39973"/>
                    <a:pt x="20318" y="40030"/>
                    <a:pt x="19539" y="40151"/>
                  </a:cubicBezTo>
                  <a:cubicBezTo>
                    <a:pt x="14723" y="40882"/>
                    <a:pt x="10751" y="42799"/>
                    <a:pt x="7670" y="45835"/>
                  </a:cubicBezTo>
                  <a:cubicBezTo>
                    <a:pt x="5228" y="48254"/>
                    <a:pt x="3356" y="51404"/>
                    <a:pt x="2101" y="55170"/>
                  </a:cubicBezTo>
                  <a:cubicBezTo>
                    <a:pt x="1" y="61607"/>
                    <a:pt x="457" y="67701"/>
                    <a:pt x="457" y="67747"/>
                  </a:cubicBezTo>
                  <a:lnTo>
                    <a:pt x="640" y="67747"/>
                  </a:lnTo>
                  <a:cubicBezTo>
                    <a:pt x="640" y="67679"/>
                    <a:pt x="160" y="61607"/>
                    <a:pt x="2260" y="55239"/>
                  </a:cubicBezTo>
                  <a:cubicBezTo>
                    <a:pt x="4201" y="49350"/>
                    <a:pt x="8766" y="41977"/>
                    <a:pt x="19562" y="40311"/>
                  </a:cubicBezTo>
                  <a:cubicBezTo>
                    <a:pt x="20334" y="40190"/>
                    <a:pt x="21086" y="40133"/>
                    <a:pt x="21818" y="40133"/>
                  </a:cubicBezTo>
                  <a:cubicBezTo>
                    <a:pt x="28960" y="40133"/>
                    <a:pt x="34265" y="45600"/>
                    <a:pt x="39420" y="50879"/>
                  </a:cubicBezTo>
                  <a:cubicBezTo>
                    <a:pt x="44579" y="56175"/>
                    <a:pt x="49463" y="61196"/>
                    <a:pt x="56060" y="61219"/>
                  </a:cubicBezTo>
                  <a:cubicBezTo>
                    <a:pt x="61218" y="61219"/>
                    <a:pt x="66833" y="58046"/>
                    <a:pt x="73201" y="51541"/>
                  </a:cubicBezTo>
                  <a:cubicBezTo>
                    <a:pt x="74046" y="50674"/>
                    <a:pt x="74868" y="49852"/>
                    <a:pt x="75667" y="49030"/>
                  </a:cubicBezTo>
                  <a:cubicBezTo>
                    <a:pt x="93347" y="30964"/>
                    <a:pt x="105070" y="18991"/>
                    <a:pt x="115367" y="18991"/>
                  </a:cubicBezTo>
                  <a:cubicBezTo>
                    <a:pt x="115426" y="18991"/>
                    <a:pt x="115484" y="18991"/>
                    <a:pt x="115542" y="18992"/>
                  </a:cubicBezTo>
                  <a:cubicBezTo>
                    <a:pt x="120062" y="19061"/>
                    <a:pt x="124262" y="21366"/>
                    <a:pt x="128735" y="26205"/>
                  </a:cubicBezTo>
                  <a:cubicBezTo>
                    <a:pt x="134125" y="32050"/>
                    <a:pt x="139956" y="35070"/>
                    <a:pt x="145769" y="35070"/>
                  </a:cubicBezTo>
                  <a:cubicBezTo>
                    <a:pt x="146949" y="35070"/>
                    <a:pt x="148127" y="34946"/>
                    <a:pt x="149301" y="34696"/>
                  </a:cubicBezTo>
                  <a:cubicBezTo>
                    <a:pt x="157518" y="32961"/>
                    <a:pt x="164754" y="25109"/>
                    <a:pt x="168680" y="13674"/>
                  </a:cubicBezTo>
                  <a:cubicBezTo>
                    <a:pt x="171492" y="5441"/>
                    <a:pt x="179510" y="161"/>
                    <a:pt x="189128" y="161"/>
                  </a:cubicBezTo>
                  <a:cubicBezTo>
                    <a:pt x="189190" y="161"/>
                    <a:pt x="189252" y="161"/>
                    <a:pt x="189314" y="161"/>
                  </a:cubicBezTo>
                  <a:cubicBezTo>
                    <a:pt x="200704" y="253"/>
                    <a:pt x="215335" y="7922"/>
                    <a:pt x="222228" y="29172"/>
                  </a:cubicBezTo>
                  <a:lnTo>
                    <a:pt x="222388" y="29104"/>
                  </a:lnTo>
                  <a:cubicBezTo>
                    <a:pt x="219329" y="19723"/>
                    <a:pt x="214353" y="12053"/>
                    <a:pt x="207985" y="6963"/>
                  </a:cubicBezTo>
                  <a:cubicBezTo>
                    <a:pt x="202438" y="2535"/>
                    <a:pt x="195819" y="47"/>
                    <a:pt x="189314" y="2"/>
                  </a:cubicBezTo>
                  <a:cubicBezTo>
                    <a:pt x="189229" y="1"/>
                    <a:pt x="189145" y="0"/>
                    <a:pt x="189061"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966800" y="975250"/>
              <a:ext cx="5559700" cy="1694250"/>
            </a:xfrm>
            <a:custGeom>
              <a:avLst/>
              <a:gdLst/>
              <a:ahLst/>
              <a:cxnLst/>
              <a:rect l="l" t="t" r="r" b="b"/>
              <a:pathLst>
                <a:path w="222388" h="67770" extrusionOk="0">
                  <a:moveTo>
                    <a:pt x="189109" y="1"/>
                  </a:moveTo>
                  <a:cubicBezTo>
                    <a:pt x="184475" y="1"/>
                    <a:pt x="180093" y="1233"/>
                    <a:pt x="176486" y="3539"/>
                  </a:cubicBezTo>
                  <a:cubicBezTo>
                    <a:pt x="172697" y="5958"/>
                    <a:pt x="169958" y="9451"/>
                    <a:pt x="168520" y="13628"/>
                  </a:cubicBezTo>
                  <a:cubicBezTo>
                    <a:pt x="164594" y="25086"/>
                    <a:pt x="157336" y="32938"/>
                    <a:pt x="149073" y="34672"/>
                  </a:cubicBezTo>
                  <a:cubicBezTo>
                    <a:pt x="147925" y="34911"/>
                    <a:pt x="146775" y="35030"/>
                    <a:pt x="145624" y="35030"/>
                  </a:cubicBezTo>
                  <a:cubicBezTo>
                    <a:pt x="139841" y="35030"/>
                    <a:pt x="134066" y="32034"/>
                    <a:pt x="128736" y="26227"/>
                  </a:cubicBezTo>
                  <a:cubicBezTo>
                    <a:pt x="124239" y="21297"/>
                    <a:pt x="120016" y="18969"/>
                    <a:pt x="115428" y="18900"/>
                  </a:cubicBezTo>
                  <a:cubicBezTo>
                    <a:pt x="115342" y="18899"/>
                    <a:pt x="115255" y="18898"/>
                    <a:pt x="115168" y="18898"/>
                  </a:cubicBezTo>
                  <a:cubicBezTo>
                    <a:pt x="110380" y="18898"/>
                    <a:pt x="105217" y="21374"/>
                    <a:pt x="98446" y="26866"/>
                  </a:cubicBezTo>
                  <a:cubicBezTo>
                    <a:pt x="92055" y="32048"/>
                    <a:pt x="84865" y="39397"/>
                    <a:pt x="75758" y="48710"/>
                  </a:cubicBezTo>
                  <a:cubicBezTo>
                    <a:pt x="74891" y="49600"/>
                    <a:pt x="74001" y="50513"/>
                    <a:pt x="73088" y="51426"/>
                  </a:cubicBezTo>
                  <a:cubicBezTo>
                    <a:pt x="66742" y="57909"/>
                    <a:pt x="61173" y="61058"/>
                    <a:pt x="56083" y="61058"/>
                  </a:cubicBezTo>
                  <a:lnTo>
                    <a:pt x="56060" y="61058"/>
                  </a:lnTo>
                  <a:cubicBezTo>
                    <a:pt x="49532" y="61036"/>
                    <a:pt x="44670" y="56060"/>
                    <a:pt x="39534" y="50764"/>
                  </a:cubicBezTo>
                  <a:cubicBezTo>
                    <a:pt x="34357" y="45462"/>
                    <a:pt x="29029" y="39973"/>
                    <a:pt x="21812" y="39973"/>
                  </a:cubicBezTo>
                  <a:cubicBezTo>
                    <a:pt x="21074" y="39973"/>
                    <a:pt x="20318" y="40030"/>
                    <a:pt x="19539" y="40151"/>
                  </a:cubicBezTo>
                  <a:cubicBezTo>
                    <a:pt x="14746" y="40904"/>
                    <a:pt x="10752" y="42821"/>
                    <a:pt x="7670" y="45857"/>
                  </a:cubicBezTo>
                  <a:cubicBezTo>
                    <a:pt x="5228" y="48276"/>
                    <a:pt x="3356" y="51426"/>
                    <a:pt x="2124" y="55192"/>
                  </a:cubicBezTo>
                  <a:cubicBezTo>
                    <a:pt x="1" y="61606"/>
                    <a:pt x="480" y="67701"/>
                    <a:pt x="480" y="67769"/>
                  </a:cubicBezTo>
                  <a:lnTo>
                    <a:pt x="640" y="67746"/>
                  </a:lnTo>
                  <a:cubicBezTo>
                    <a:pt x="640" y="67701"/>
                    <a:pt x="184" y="61629"/>
                    <a:pt x="2283" y="55238"/>
                  </a:cubicBezTo>
                  <a:cubicBezTo>
                    <a:pt x="4201" y="49349"/>
                    <a:pt x="8789" y="41999"/>
                    <a:pt x="19562" y="40333"/>
                  </a:cubicBezTo>
                  <a:cubicBezTo>
                    <a:pt x="20337" y="40212"/>
                    <a:pt x="21090" y="40154"/>
                    <a:pt x="21824" y="40154"/>
                  </a:cubicBezTo>
                  <a:cubicBezTo>
                    <a:pt x="28963" y="40154"/>
                    <a:pt x="34267" y="45603"/>
                    <a:pt x="39420" y="50901"/>
                  </a:cubicBezTo>
                  <a:cubicBezTo>
                    <a:pt x="44579" y="56197"/>
                    <a:pt x="49463" y="61218"/>
                    <a:pt x="56060" y="61218"/>
                  </a:cubicBezTo>
                  <a:lnTo>
                    <a:pt x="56083" y="61218"/>
                  </a:lnTo>
                  <a:cubicBezTo>
                    <a:pt x="61218" y="61218"/>
                    <a:pt x="66833" y="58068"/>
                    <a:pt x="73202" y="51540"/>
                  </a:cubicBezTo>
                  <a:cubicBezTo>
                    <a:pt x="74115" y="50627"/>
                    <a:pt x="75005" y="49714"/>
                    <a:pt x="75872" y="48824"/>
                  </a:cubicBezTo>
                  <a:cubicBezTo>
                    <a:pt x="84980" y="39534"/>
                    <a:pt x="92170" y="32162"/>
                    <a:pt x="98538" y="27003"/>
                  </a:cubicBezTo>
                  <a:cubicBezTo>
                    <a:pt x="105286" y="21533"/>
                    <a:pt x="110426" y="19058"/>
                    <a:pt x="115171" y="19058"/>
                  </a:cubicBezTo>
                  <a:cubicBezTo>
                    <a:pt x="115257" y="19058"/>
                    <a:pt x="115343" y="19058"/>
                    <a:pt x="115428" y="19060"/>
                  </a:cubicBezTo>
                  <a:cubicBezTo>
                    <a:pt x="119948" y="19128"/>
                    <a:pt x="124148" y="21457"/>
                    <a:pt x="128599" y="26341"/>
                  </a:cubicBezTo>
                  <a:cubicBezTo>
                    <a:pt x="133961" y="32179"/>
                    <a:pt x="139783" y="35197"/>
                    <a:pt x="145616" y="35197"/>
                  </a:cubicBezTo>
                  <a:cubicBezTo>
                    <a:pt x="146784" y="35197"/>
                    <a:pt x="147953" y="35076"/>
                    <a:pt x="149119" y="34832"/>
                  </a:cubicBezTo>
                  <a:cubicBezTo>
                    <a:pt x="157427" y="33098"/>
                    <a:pt x="164731" y="25200"/>
                    <a:pt x="168680" y="13696"/>
                  </a:cubicBezTo>
                  <a:cubicBezTo>
                    <a:pt x="171492" y="5463"/>
                    <a:pt x="179510" y="183"/>
                    <a:pt x="189128" y="183"/>
                  </a:cubicBezTo>
                  <a:cubicBezTo>
                    <a:pt x="189190" y="183"/>
                    <a:pt x="189252" y="183"/>
                    <a:pt x="189314" y="183"/>
                  </a:cubicBezTo>
                  <a:cubicBezTo>
                    <a:pt x="200704" y="275"/>
                    <a:pt x="215335" y="7944"/>
                    <a:pt x="222228" y="29172"/>
                  </a:cubicBezTo>
                  <a:lnTo>
                    <a:pt x="222388" y="29126"/>
                  </a:lnTo>
                  <a:cubicBezTo>
                    <a:pt x="219329" y="19745"/>
                    <a:pt x="214376" y="12075"/>
                    <a:pt x="208008" y="6985"/>
                  </a:cubicBezTo>
                  <a:cubicBezTo>
                    <a:pt x="202439" y="2534"/>
                    <a:pt x="195819" y="69"/>
                    <a:pt x="189314" y="24"/>
                  </a:cubicBezTo>
                  <a:cubicBezTo>
                    <a:pt x="189246" y="1"/>
                    <a:pt x="189177" y="1"/>
                    <a:pt x="189109"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975950" y="1040275"/>
              <a:ext cx="5559700" cy="1694275"/>
            </a:xfrm>
            <a:custGeom>
              <a:avLst/>
              <a:gdLst/>
              <a:ahLst/>
              <a:cxnLst/>
              <a:rect l="l" t="t" r="r" b="b"/>
              <a:pathLst>
                <a:path w="222388" h="67771" extrusionOk="0">
                  <a:moveTo>
                    <a:pt x="189082" y="1"/>
                  </a:moveTo>
                  <a:cubicBezTo>
                    <a:pt x="184430" y="1"/>
                    <a:pt x="180095" y="1231"/>
                    <a:pt x="176485" y="3540"/>
                  </a:cubicBezTo>
                  <a:cubicBezTo>
                    <a:pt x="172719" y="5937"/>
                    <a:pt x="169957" y="9429"/>
                    <a:pt x="168519" y="13629"/>
                  </a:cubicBezTo>
                  <a:cubicBezTo>
                    <a:pt x="164593" y="25155"/>
                    <a:pt x="157244" y="33053"/>
                    <a:pt x="148890" y="34788"/>
                  </a:cubicBezTo>
                  <a:cubicBezTo>
                    <a:pt x="147739" y="35026"/>
                    <a:pt x="146586" y="35145"/>
                    <a:pt x="145435" y="35145"/>
                  </a:cubicBezTo>
                  <a:cubicBezTo>
                    <a:pt x="139645" y="35145"/>
                    <a:pt x="133895" y="32146"/>
                    <a:pt x="128621" y="26319"/>
                  </a:cubicBezTo>
                  <a:cubicBezTo>
                    <a:pt x="124124" y="21366"/>
                    <a:pt x="119901" y="19015"/>
                    <a:pt x="115336" y="18924"/>
                  </a:cubicBezTo>
                  <a:cubicBezTo>
                    <a:pt x="115249" y="18922"/>
                    <a:pt x="115162" y="18922"/>
                    <a:pt x="115075" y="18922"/>
                  </a:cubicBezTo>
                  <a:cubicBezTo>
                    <a:pt x="110310" y="18922"/>
                    <a:pt x="105171" y="21375"/>
                    <a:pt x="98468" y="26822"/>
                  </a:cubicBezTo>
                  <a:cubicBezTo>
                    <a:pt x="92146" y="31957"/>
                    <a:pt x="85002" y="39261"/>
                    <a:pt x="75963" y="48506"/>
                  </a:cubicBezTo>
                  <a:cubicBezTo>
                    <a:pt x="75027" y="49464"/>
                    <a:pt x="74068" y="50423"/>
                    <a:pt x="73087" y="51427"/>
                  </a:cubicBezTo>
                  <a:cubicBezTo>
                    <a:pt x="66764" y="57910"/>
                    <a:pt x="61195" y="61060"/>
                    <a:pt x="56082" y="61060"/>
                  </a:cubicBezTo>
                  <a:lnTo>
                    <a:pt x="56059" y="61060"/>
                  </a:lnTo>
                  <a:cubicBezTo>
                    <a:pt x="49531" y="61037"/>
                    <a:pt x="44692" y="56061"/>
                    <a:pt x="39534" y="50765"/>
                  </a:cubicBezTo>
                  <a:cubicBezTo>
                    <a:pt x="34358" y="45444"/>
                    <a:pt x="29031" y="39973"/>
                    <a:pt x="21817" y="39973"/>
                  </a:cubicBezTo>
                  <a:cubicBezTo>
                    <a:pt x="21078" y="39973"/>
                    <a:pt x="20319" y="40031"/>
                    <a:pt x="19539" y="40152"/>
                  </a:cubicBezTo>
                  <a:cubicBezTo>
                    <a:pt x="14745" y="40905"/>
                    <a:pt x="10751" y="42799"/>
                    <a:pt x="7692" y="45835"/>
                  </a:cubicBezTo>
                  <a:cubicBezTo>
                    <a:pt x="5227" y="48277"/>
                    <a:pt x="3355" y="51404"/>
                    <a:pt x="2123" y="55193"/>
                  </a:cubicBezTo>
                  <a:cubicBezTo>
                    <a:pt x="0" y="61607"/>
                    <a:pt x="479" y="67702"/>
                    <a:pt x="479" y="67770"/>
                  </a:cubicBezTo>
                  <a:lnTo>
                    <a:pt x="639" y="67747"/>
                  </a:lnTo>
                  <a:cubicBezTo>
                    <a:pt x="639" y="67679"/>
                    <a:pt x="183" y="61630"/>
                    <a:pt x="2283" y="55239"/>
                  </a:cubicBezTo>
                  <a:cubicBezTo>
                    <a:pt x="4200" y="49350"/>
                    <a:pt x="8788" y="41978"/>
                    <a:pt x="19561" y="40311"/>
                  </a:cubicBezTo>
                  <a:cubicBezTo>
                    <a:pt x="20324" y="40194"/>
                    <a:pt x="21067" y="40138"/>
                    <a:pt x="21790" y="40138"/>
                  </a:cubicBezTo>
                  <a:cubicBezTo>
                    <a:pt x="28946" y="40138"/>
                    <a:pt x="34258" y="45594"/>
                    <a:pt x="39419" y="50879"/>
                  </a:cubicBezTo>
                  <a:cubicBezTo>
                    <a:pt x="44578" y="56198"/>
                    <a:pt x="49463" y="61196"/>
                    <a:pt x="56059" y="61219"/>
                  </a:cubicBezTo>
                  <a:lnTo>
                    <a:pt x="56082" y="61219"/>
                  </a:lnTo>
                  <a:cubicBezTo>
                    <a:pt x="61240" y="61219"/>
                    <a:pt x="66833" y="58047"/>
                    <a:pt x="73224" y="51541"/>
                  </a:cubicBezTo>
                  <a:cubicBezTo>
                    <a:pt x="74182" y="50560"/>
                    <a:pt x="75141" y="49578"/>
                    <a:pt x="76077" y="48620"/>
                  </a:cubicBezTo>
                  <a:cubicBezTo>
                    <a:pt x="85116" y="39376"/>
                    <a:pt x="92260" y="32094"/>
                    <a:pt x="98583" y="26959"/>
                  </a:cubicBezTo>
                  <a:cubicBezTo>
                    <a:pt x="105261" y="21535"/>
                    <a:pt x="110355" y="19104"/>
                    <a:pt x="115075" y="19104"/>
                  </a:cubicBezTo>
                  <a:cubicBezTo>
                    <a:pt x="115162" y="19104"/>
                    <a:pt x="115249" y="19105"/>
                    <a:pt x="115336" y="19107"/>
                  </a:cubicBezTo>
                  <a:cubicBezTo>
                    <a:pt x="119856" y="19175"/>
                    <a:pt x="124033" y="21503"/>
                    <a:pt x="128484" y="26434"/>
                  </a:cubicBezTo>
                  <a:cubicBezTo>
                    <a:pt x="133802" y="32300"/>
                    <a:pt x="139600" y="35313"/>
                    <a:pt x="145443" y="35313"/>
                  </a:cubicBezTo>
                  <a:cubicBezTo>
                    <a:pt x="146607" y="35313"/>
                    <a:pt x="147748" y="35176"/>
                    <a:pt x="148912" y="34947"/>
                  </a:cubicBezTo>
                  <a:cubicBezTo>
                    <a:pt x="157335" y="33213"/>
                    <a:pt x="164730" y="25247"/>
                    <a:pt x="168679" y="13674"/>
                  </a:cubicBezTo>
                  <a:cubicBezTo>
                    <a:pt x="171491" y="5442"/>
                    <a:pt x="179509" y="161"/>
                    <a:pt x="189150" y="161"/>
                  </a:cubicBezTo>
                  <a:cubicBezTo>
                    <a:pt x="189212" y="161"/>
                    <a:pt x="189274" y="161"/>
                    <a:pt x="189336" y="162"/>
                  </a:cubicBezTo>
                  <a:cubicBezTo>
                    <a:pt x="200726" y="253"/>
                    <a:pt x="215334" y="7922"/>
                    <a:pt x="222227" y="29173"/>
                  </a:cubicBezTo>
                  <a:lnTo>
                    <a:pt x="222387" y="29127"/>
                  </a:lnTo>
                  <a:cubicBezTo>
                    <a:pt x="219351" y="19723"/>
                    <a:pt x="214375" y="12077"/>
                    <a:pt x="208007" y="6964"/>
                  </a:cubicBezTo>
                  <a:cubicBezTo>
                    <a:pt x="202461" y="2536"/>
                    <a:pt x="195818" y="48"/>
                    <a:pt x="189336" y="2"/>
                  </a:cubicBezTo>
                  <a:cubicBezTo>
                    <a:pt x="189251" y="1"/>
                    <a:pt x="189166" y="1"/>
                    <a:pt x="1890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985650" y="1105375"/>
              <a:ext cx="5559125" cy="1693650"/>
            </a:xfrm>
            <a:custGeom>
              <a:avLst/>
              <a:gdLst/>
              <a:ahLst/>
              <a:cxnLst/>
              <a:rect l="l" t="t" r="r" b="b"/>
              <a:pathLst>
                <a:path w="222365" h="67746" extrusionOk="0">
                  <a:moveTo>
                    <a:pt x="189108" y="0"/>
                  </a:moveTo>
                  <a:cubicBezTo>
                    <a:pt x="184451" y="0"/>
                    <a:pt x="180092" y="1210"/>
                    <a:pt x="176485" y="3515"/>
                  </a:cubicBezTo>
                  <a:cubicBezTo>
                    <a:pt x="172696" y="5935"/>
                    <a:pt x="169935" y="9427"/>
                    <a:pt x="168497" y="13604"/>
                  </a:cubicBezTo>
                  <a:cubicBezTo>
                    <a:pt x="164548" y="25199"/>
                    <a:pt x="157130" y="33165"/>
                    <a:pt x="148661" y="34900"/>
                  </a:cubicBezTo>
                  <a:cubicBezTo>
                    <a:pt x="147523" y="35132"/>
                    <a:pt x="146383" y="35248"/>
                    <a:pt x="145246" y="35248"/>
                  </a:cubicBezTo>
                  <a:cubicBezTo>
                    <a:pt x="139450" y="35248"/>
                    <a:pt x="133712" y="32251"/>
                    <a:pt x="128484" y="26432"/>
                  </a:cubicBezTo>
                  <a:cubicBezTo>
                    <a:pt x="123987" y="21433"/>
                    <a:pt x="119765" y="19059"/>
                    <a:pt x="115199" y="18968"/>
                  </a:cubicBezTo>
                  <a:cubicBezTo>
                    <a:pt x="115092" y="18965"/>
                    <a:pt x="114984" y="18964"/>
                    <a:pt x="114876" y="18964"/>
                  </a:cubicBezTo>
                  <a:cubicBezTo>
                    <a:pt x="110174" y="18964"/>
                    <a:pt x="105095" y="21397"/>
                    <a:pt x="98469" y="26774"/>
                  </a:cubicBezTo>
                  <a:cubicBezTo>
                    <a:pt x="92192" y="31864"/>
                    <a:pt x="85116" y="39123"/>
                    <a:pt x="76145" y="48298"/>
                  </a:cubicBezTo>
                  <a:cubicBezTo>
                    <a:pt x="75141" y="49303"/>
                    <a:pt x="74114" y="50353"/>
                    <a:pt x="73087" y="51425"/>
                  </a:cubicBezTo>
                  <a:cubicBezTo>
                    <a:pt x="66741" y="57885"/>
                    <a:pt x="61172" y="61035"/>
                    <a:pt x="56059" y="61035"/>
                  </a:cubicBezTo>
                  <a:lnTo>
                    <a:pt x="56036" y="61035"/>
                  </a:lnTo>
                  <a:cubicBezTo>
                    <a:pt x="49531" y="61035"/>
                    <a:pt x="44669" y="56036"/>
                    <a:pt x="39534" y="50763"/>
                  </a:cubicBezTo>
                  <a:cubicBezTo>
                    <a:pt x="34358" y="45442"/>
                    <a:pt x="29013" y="39971"/>
                    <a:pt x="21795" y="39971"/>
                  </a:cubicBezTo>
                  <a:cubicBezTo>
                    <a:pt x="21056" y="39971"/>
                    <a:pt x="20296" y="40029"/>
                    <a:pt x="19516" y="40150"/>
                  </a:cubicBezTo>
                  <a:cubicBezTo>
                    <a:pt x="14722" y="40880"/>
                    <a:pt x="10728" y="42797"/>
                    <a:pt x="7669" y="45833"/>
                  </a:cubicBezTo>
                  <a:cubicBezTo>
                    <a:pt x="5204" y="48253"/>
                    <a:pt x="3333" y="51403"/>
                    <a:pt x="2100" y="55169"/>
                  </a:cubicBezTo>
                  <a:cubicBezTo>
                    <a:pt x="0" y="61583"/>
                    <a:pt x="457" y="67700"/>
                    <a:pt x="457" y="67745"/>
                  </a:cubicBezTo>
                  <a:lnTo>
                    <a:pt x="639" y="67745"/>
                  </a:lnTo>
                  <a:cubicBezTo>
                    <a:pt x="616" y="67677"/>
                    <a:pt x="160" y="61605"/>
                    <a:pt x="2260" y="55214"/>
                  </a:cubicBezTo>
                  <a:cubicBezTo>
                    <a:pt x="4200" y="49348"/>
                    <a:pt x="8765" y="41976"/>
                    <a:pt x="19539" y="40309"/>
                  </a:cubicBezTo>
                  <a:cubicBezTo>
                    <a:pt x="20315" y="40188"/>
                    <a:pt x="21071" y="40131"/>
                    <a:pt x="21807" y="40131"/>
                  </a:cubicBezTo>
                  <a:cubicBezTo>
                    <a:pt x="28962" y="40131"/>
                    <a:pt x="34264" y="45579"/>
                    <a:pt x="39397" y="50878"/>
                  </a:cubicBezTo>
                  <a:cubicBezTo>
                    <a:pt x="44578" y="56173"/>
                    <a:pt x="49463" y="61195"/>
                    <a:pt x="56036" y="61195"/>
                  </a:cubicBezTo>
                  <a:lnTo>
                    <a:pt x="56059" y="61195"/>
                  </a:lnTo>
                  <a:cubicBezTo>
                    <a:pt x="61218" y="61195"/>
                    <a:pt x="66833" y="58045"/>
                    <a:pt x="73201" y="51539"/>
                  </a:cubicBezTo>
                  <a:cubicBezTo>
                    <a:pt x="74228" y="50467"/>
                    <a:pt x="75255" y="49440"/>
                    <a:pt x="76259" y="48412"/>
                  </a:cubicBezTo>
                  <a:cubicBezTo>
                    <a:pt x="85230" y="39237"/>
                    <a:pt x="92306" y="32001"/>
                    <a:pt x="98583" y="26911"/>
                  </a:cubicBezTo>
                  <a:cubicBezTo>
                    <a:pt x="105193" y="21533"/>
                    <a:pt x="110263" y="19125"/>
                    <a:pt x="114938" y="19125"/>
                  </a:cubicBezTo>
                  <a:cubicBezTo>
                    <a:pt x="115025" y="19125"/>
                    <a:pt x="115113" y="19126"/>
                    <a:pt x="115199" y="19128"/>
                  </a:cubicBezTo>
                  <a:cubicBezTo>
                    <a:pt x="119719" y="19219"/>
                    <a:pt x="123896" y="21570"/>
                    <a:pt x="128347" y="26546"/>
                  </a:cubicBezTo>
                  <a:cubicBezTo>
                    <a:pt x="133619" y="32389"/>
                    <a:pt x="139394" y="35402"/>
                    <a:pt x="145238" y="35402"/>
                  </a:cubicBezTo>
                  <a:cubicBezTo>
                    <a:pt x="146402" y="35402"/>
                    <a:pt x="147543" y="35288"/>
                    <a:pt x="148707" y="35060"/>
                  </a:cubicBezTo>
                  <a:cubicBezTo>
                    <a:pt x="152884" y="34192"/>
                    <a:pt x="156970" y="31750"/>
                    <a:pt x="160462" y="27961"/>
                  </a:cubicBezTo>
                  <a:cubicBezTo>
                    <a:pt x="163909" y="24240"/>
                    <a:pt x="166739" y="19287"/>
                    <a:pt x="168656" y="13672"/>
                  </a:cubicBezTo>
                  <a:cubicBezTo>
                    <a:pt x="171487" y="5455"/>
                    <a:pt x="179476" y="160"/>
                    <a:pt x="189108" y="160"/>
                  </a:cubicBezTo>
                  <a:lnTo>
                    <a:pt x="189313" y="160"/>
                  </a:lnTo>
                  <a:cubicBezTo>
                    <a:pt x="200703" y="251"/>
                    <a:pt x="215334" y="7920"/>
                    <a:pt x="222227" y="29171"/>
                  </a:cubicBezTo>
                  <a:lnTo>
                    <a:pt x="222364" y="29102"/>
                  </a:lnTo>
                  <a:cubicBezTo>
                    <a:pt x="219329" y="19721"/>
                    <a:pt x="214353" y="12052"/>
                    <a:pt x="207984" y="6962"/>
                  </a:cubicBezTo>
                  <a:cubicBezTo>
                    <a:pt x="202438" y="2511"/>
                    <a:pt x="195796" y="46"/>
                    <a:pt x="18931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994775" y="1169825"/>
              <a:ext cx="5559700" cy="1694250"/>
            </a:xfrm>
            <a:custGeom>
              <a:avLst/>
              <a:gdLst/>
              <a:ahLst/>
              <a:cxnLst/>
              <a:rect l="l" t="t" r="r" b="b"/>
              <a:pathLst>
                <a:path w="222388" h="67770" extrusionOk="0">
                  <a:moveTo>
                    <a:pt x="189182" y="1"/>
                  </a:moveTo>
                  <a:cubicBezTo>
                    <a:pt x="184507" y="1"/>
                    <a:pt x="180126" y="1210"/>
                    <a:pt x="176486" y="3539"/>
                  </a:cubicBezTo>
                  <a:cubicBezTo>
                    <a:pt x="172697" y="5936"/>
                    <a:pt x="169958" y="9428"/>
                    <a:pt x="168520" y="13628"/>
                  </a:cubicBezTo>
                  <a:cubicBezTo>
                    <a:pt x="164594" y="25109"/>
                    <a:pt x="156902" y="33326"/>
                    <a:pt x="148479" y="35015"/>
                  </a:cubicBezTo>
                  <a:cubicBezTo>
                    <a:pt x="147336" y="35248"/>
                    <a:pt x="146193" y="35363"/>
                    <a:pt x="145054" y="35363"/>
                  </a:cubicBezTo>
                  <a:cubicBezTo>
                    <a:pt x="139253" y="35363"/>
                    <a:pt x="133540" y="32370"/>
                    <a:pt x="128370" y="26570"/>
                  </a:cubicBezTo>
                  <a:cubicBezTo>
                    <a:pt x="123873" y="21526"/>
                    <a:pt x="119651" y="19129"/>
                    <a:pt x="115108" y="19015"/>
                  </a:cubicBezTo>
                  <a:cubicBezTo>
                    <a:pt x="115020" y="19013"/>
                    <a:pt x="114932" y="19012"/>
                    <a:pt x="114844" y="19012"/>
                  </a:cubicBezTo>
                  <a:cubicBezTo>
                    <a:pt x="110148" y="19012"/>
                    <a:pt x="105101" y="21398"/>
                    <a:pt x="98492" y="26753"/>
                  </a:cubicBezTo>
                  <a:cubicBezTo>
                    <a:pt x="92260" y="31820"/>
                    <a:pt x="85230" y="39010"/>
                    <a:pt x="76328" y="48117"/>
                  </a:cubicBezTo>
                  <a:cubicBezTo>
                    <a:pt x="75278" y="49190"/>
                    <a:pt x="74183" y="50308"/>
                    <a:pt x="73087" y="51427"/>
                  </a:cubicBezTo>
                  <a:cubicBezTo>
                    <a:pt x="66742" y="57909"/>
                    <a:pt x="61172" y="61059"/>
                    <a:pt x="56059" y="61059"/>
                  </a:cubicBezTo>
                  <a:cubicBezTo>
                    <a:pt x="49531" y="61036"/>
                    <a:pt x="44669" y="56060"/>
                    <a:pt x="39534" y="50765"/>
                  </a:cubicBezTo>
                  <a:cubicBezTo>
                    <a:pt x="34356" y="45463"/>
                    <a:pt x="29010" y="39973"/>
                    <a:pt x="21806" y="39973"/>
                  </a:cubicBezTo>
                  <a:cubicBezTo>
                    <a:pt x="21070" y="39973"/>
                    <a:pt x="20315" y="40030"/>
                    <a:pt x="19539" y="40151"/>
                  </a:cubicBezTo>
                  <a:cubicBezTo>
                    <a:pt x="14723" y="40904"/>
                    <a:pt x="10751" y="42821"/>
                    <a:pt x="7670" y="45857"/>
                  </a:cubicBezTo>
                  <a:cubicBezTo>
                    <a:pt x="5227" y="48277"/>
                    <a:pt x="3356" y="51427"/>
                    <a:pt x="2100" y="55193"/>
                  </a:cubicBezTo>
                  <a:cubicBezTo>
                    <a:pt x="0" y="61607"/>
                    <a:pt x="457" y="67701"/>
                    <a:pt x="480" y="67769"/>
                  </a:cubicBezTo>
                  <a:lnTo>
                    <a:pt x="639" y="67747"/>
                  </a:lnTo>
                  <a:cubicBezTo>
                    <a:pt x="639" y="67701"/>
                    <a:pt x="160" y="61629"/>
                    <a:pt x="2260" y="55238"/>
                  </a:cubicBezTo>
                  <a:cubicBezTo>
                    <a:pt x="4200" y="49350"/>
                    <a:pt x="8765" y="42000"/>
                    <a:pt x="19562" y="40311"/>
                  </a:cubicBezTo>
                  <a:cubicBezTo>
                    <a:pt x="20325" y="40193"/>
                    <a:pt x="21067" y="40138"/>
                    <a:pt x="21791" y="40138"/>
                  </a:cubicBezTo>
                  <a:cubicBezTo>
                    <a:pt x="28946" y="40138"/>
                    <a:pt x="34258" y="45593"/>
                    <a:pt x="39420" y="50879"/>
                  </a:cubicBezTo>
                  <a:cubicBezTo>
                    <a:pt x="44578" y="56197"/>
                    <a:pt x="49463" y="61219"/>
                    <a:pt x="56059" y="61219"/>
                  </a:cubicBezTo>
                  <a:cubicBezTo>
                    <a:pt x="61218" y="61219"/>
                    <a:pt x="66833" y="58046"/>
                    <a:pt x="73201" y="51541"/>
                  </a:cubicBezTo>
                  <a:cubicBezTo>
                    <a:pt x="74320" y="50422"/>
                    <a:pt x="75392" y="49304"/>
                    <a:pt x="76442" y="48231"/>
                  </a:cubicBezTo>
                  <a:cubicBezTo>
                    <a:pt x="85344" y="39124"/>
                    <a:pt x="92374" y="31934"/>
                    <a:pt x="98606" y="26889"/>
                  </a:cubicBezTo>
                  <a:cubicBezTo>
                    <a:pt x="105141" y="21581"/>
                    <a:pt x="110150" y="19193"/>
                    <a:pt x="114784" y="19193"/>
                  </a:cubicBezTo>
                  <a:cubicBezTo>
                    <a:pt x="114892" y="19193"/>
                    <a:pt x="115000" y="19195"/>
                    <a:pt x="115108" y="19197"/>
                  </a:cubicBezTo>
                  <a:cubicBezTo>
                    <a:pt x="119605" y="19289"/>
                    <a:pt x="123782" y="21662"/>
                    <a:pt x="128233" y="26684"/>
                  </a:cubicBezTo>
                  <a:cubicBezTo>
                    <a:pt x="133460" y="32527"/>
                    <a:pt x="139212" y="35540"/>
                    <a:pt x="145055" y="35540"/>
                  </a:cubicBezTo>
                  <a:cubicBezTo>
                    <a:pt x="146219" y="35540"/>
                    <a:pt x="147361" y="35426"/>
                    <a:pt x="148502" y="35198"/>
                  </a:cubicBezTo>
                  <a:cubicBezTo>
                    <a:pt x="152747" y="34330"/>
                    <a:pt x="156856" y="31865"/>
                    <a:pt x="160394" y="28054"/>
                  </a:cubicBezTo>
                  <a:cubicBezTo>
                    <a:pt x="163886" y="24287"/>
                    <a:pt x="166739" y="19334"/>
                    <a:pt x="168679" y="13674"/>
                  </a:cubicBezTo>
                  <a:cubicBezTo>
                    <a:pt x="171487" y="5457"/>
                    <a:pt x="179499" y="184"/>
                    <a:pt x="189108" y="184"/>
                  </a:cubicBezTo>
                  <a:lnTo>
                    <a:pt x="189313" y="184"/>
                  </a:lnTo>
                  <a:cubicBezTo>
                    <a:pt x="200703" y="275"/>
                    <a:pt x="215334" y="7922"/>
                    <a:pt x="222228" y="29172"/>
                  </a:cubicBezTo>
                  <a:lnTo>
                    <a:pt x="222387" y="29126"/>
                  </a:lnTo>
                  <a:cubicBezTo>
                    <a:pt x="219329" y="19745"/>
                    <a:pt x="214353" y="12076"/>
                    <a:pt x="207985" y="6986"/>
                  </a:cubicBezTo>
                  <a:cubicBezTo>
                    <a:pt x="202438" y="2535"/>
                    <a:pt x="195819" y="70"/>
                    <a:pt x="189313" y="1"/>
                  </a:cubicBezTo>
                  <a:cubicBezTo>
                    <a:pt x="189270"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a:off x="1003900" y="1234875"/>
              <a:ext cx="5559700" cy="1694250"/>
            </a:xfrm>
            <a:custGeom>
              <a:avLst/>
              <a:gdLst/>
              <a:ahLst/>
              <a:cxnLst/>
              <a:rect l="l" t="t" r="r" b="b"/>
              <a:pathLst>
                <a:path w="222388" h="67770" extrusionOk="0">
                  <a:moveTo>
                    <a:pt x="189083" y="0"/>
                  </a:moveTo>
                  <a:cubicBezTo>
                    <a:pt x="184453" y="0"/>
                    <a:pt x="180095" y="1230"/>
                    <a:pt x="176486" y="3516"/>
                  </a:cubicBezTo>
                  <a:cubicBezTo>
                    <a:pt x="172697" y="5936"/>
                    <a:pt x="169958" y="9428"/>
                    <a:pt x="168520" y="13628"/>
                  </a:cubicBezTo>
                  <a:cubicBezTo>
                    <a:pt x="164571" y="25178"/>
                    <a:pt x="156810" y="33418"/>
                    <a:pt x="148274" y="35129"/>
                  </a:cubicBezTo>
                  <a:cubicBezTo>
                    <a:pt x="147144" y="35356"/>
                    <a:pt x="146014" y="35468"/>
                    <a:pt x="144888" y="35468"/>
                  </a:cubicBezTo>
                  <a:cubicBezTo>
                    <a:pt x="139081" y="35468"/>
                    <a:pt x="133380" y="32477"/>
                    <a:pt x="128256" y="26684"/>
                  </a:cubicBezTo>
                  <a:cubicBezTo>
                    <a:pt x="123737" y="21594"/>
                    <a:pt x="119537" y="19175"/>
                    <a:pt x="114994" y="19060"/>
                  </a:cubicBezTo>
                  <a:cubicBezTo>
                    <a:pt x="114885" y="19058"/>
                    <a:pt x="114776" y="19057"/>
                    <a:pt x="114667" y="19057"/>
                  </a:cubicBezTo>
                  <a:cubicBezTo>
                    <a:pt x="110035" y="19057"/>
                    <a:pt x="105048" y="21422"/>
                    <a:pt x="98515" y="26707"/>
                  </a:cubicBezTo>
                  <a:cubicBezTo>
                    <a:pt x="92352" y="31728"/>
                    <a:pt x="85367" y="38873"/>
                    <a:pt x="76534" y="47912"/>
                  </a:cubicBezTo>
                  <a:cubicBezTo>
                    <a:pt x="75415" y="49053"/>
                    <a:pt x="74274" y="50217"/>
                    <a:pt x="73087" y="51427"/>
                  </a:cubicBezTo>
                  <a:cubicBezTo>
                    <a:pt x="66742" y="57909"/>
                    <a:pt x="61172" y="61036"/>
                    <a:pt x="56082" y="61036"/>
                  </a:cubicBezTo>
                  <a:lnTo>
                    <a:pt x="56060" y="61036"/>
                  </a:lnTo>
                  <a:cubicBezTo>
                    <a:pt x="49531" y="61036"/>
                    <a:pt x="44670" y="56037"/>
                    <a:pt x="39534" y="50765"/>
                  </a:cubicBezTo>
                  <a:cubicBezTo>
                    <a:pt x="34358" y="45444"/>
                    <a:pt x="29032" y="39973"/>
                    <a:pt x="21818" y="39973"/>
                  </a:cubicBezTo>
                  <a:cubicBezTo>
                    <a:pt x="21079" y="39973"/>
                    <a:pt x="20320" y="40030"/>
                    <a:pt x="19539" y="40151"/>
                  </a:cubicBezTo>
                  <a:cubicBezTo>
                    <a:pt x="14746" y="40881"/>
                    <a:pt x="10751" y="42799"/>
                    <a:pt x="7670" y="45834"/>
                  </a:cubicBezTo>
                  <a:cubicBezTo>
                    <a:pt x="5228" y="48277"/>
                    <a:pt x="3356" y="51404"/>
                    <a:pt x="2123" y="55193"/>
                  </a:cubicBezTo>
                  <a:cubicBezTo>
                    <a:pt x="1" y="61607"/>
                    <a:pt x="480" y="67701"/>
                    <a:pt x="480" y="67770"/>
                  </a:cubicBezTo>
                  <a:lnTo>
                    <a:pt x="640" y="67747"/>
                  </a:lnTo>
                  <a:cubicBezTo>
                    <a:pt x="640" y="67678"/>
                    <a:pt x="183" y="61630"/>
                    <a:pt x="2260" y="55239"/>
                  </a:cubicBezTo>
                  <a:cubicBezTo>
                    <a:pt x="4200" y="49350"/>
                    <a:pt x="8765" y="41977"/>
                    <a:pt x="19562" y="40311"/>
                  </a:cubicBezTo>
                  <a:cubicBezTo>
                    <a:pt x="20325" y="40193"/>
                    <a:pt x="21067" y="40138"/>
                    <a:pt x="21791" y="40138"/>
                  </a:cubicBezTo>
                  <a:cubicBezTo>
                    <a:pt x="28946" y="40138"/>
                    <a:pt x="34258" y="45593"/>
                    <a:pt x="39420" y="50879"/>
                  </a:cubicBezTo>
                  <a:cubicBezTo>
                    <a:pt x="44578" y="56197"/>
                    <a:pt x="49463" y="61196"/>
                    <a:pt x="56060" y="61219"/>
                  </a:cubicBezTo>
                  <a:lnTo>
                    <a:pt x="56082" y="61219"/>
                  </a:lnTo>
                  <a:cubicBezTo>
                    <a:pt x="61218" y="61219"/>
                    <a:pt x="66833" y="58046"/>
                    <a:pt x="73201" y="51541"/>
                  </a:cubicBezTo>
                  <a:cubicBezTo>
                    <a:pt x="74388" y="50354"/>
                    <a:pt x="75529" y="49167"/>
                    <a:pt x="76648" y="48026"/>
                  </a:cubicBezTo>
                  <a:cubicBezTo>
                    <a:pt x="85481" y="38987"/>
                    <a:pt x="92466" y="31843"/>
                    <a:pt x="98629" y="26844"/>
                  </a:cubicBezTo>
                  <a:cubicBezTo>
                    <a:pt x="105118" y="21581"/>
                    <a:pt x="110082" y="19216"/>
                    <a:pt x="114670" y="19216"/>
                  </a:cubicBezTo>
                  <a:cubicBezTo>
                    <a:pt x="114778" y="19216"/>
                    <a:pt x="114886" y="19218"/>
                    <a:pt x="114994" y="19220"/>
                  </a:cubicBezTo>
                  <a:cubicBezTo>
                    <a:pt x="119491" y="19334"/>
                    <a:pt x="123645" y="21731"/>
                    <a:pt x="128119" y="26775"/>
                  </a:cubicBezTo>
                  <a:cubicBezTo>
                    <a:pt x="133300" y="32619"/>
                    <a:pt x="139030" y="35632"/>
                    <a:pt x="144896" y="35632"/>
                  </a:cubicBezTo>
                  <a:cubicBezTo>
                    <a:pt x="146037" y="35632"/>
                    <a:pt x="147178" y="35517"/>
                    <a:pt x="148319" y="35289"/>
                  </a:cubicBezTo>
                  <a:cubicBezTo>
                    <a:pt x="156902" y="33577"/>
                    <a:pt x="164708" y="25292"/>
                    <a:pt x="168680" y="13674"/>
                  </a:cubicBezTo>
                  <a:cubicBezTo>
                    <a:pt x="171487" y="5457"/>
                    <a:pt x="179499" y="161"/>
                    <a:pt x="189108" y="161"/>
                  </a:cubicBezTo>
                  <a:lnTo>
                    <a:pt x="189314" y="161"/>
                  </a:lnTo>
                  <a:cubicBezTo>
                    <a:pt x="200703" y="252"/>
                    <a:pt x="215335" y="7922"/>
                    <a:pt x="222228" y="29172"/>
                  </a:cubicBezTo>
                  <a:lnTo>
                    <a:pt x="222388" y="29126"/>
                  </a:lnTo>
                  <a:cubicBezTo>
                    <a:pt x="219352" y="19722"/>
                    <a:pt x="214376" y="12076"/>
                    <a:pt x="208008" y="6963"/>
                  </a:cubicBezTo>
                  <a:cubicBezTo>
                    <a:pt x="202438" y="2535"/>
                    <a:pt x="195819" y="47"/>
                    <a:pt x="189336" y="1"/>
                  </a:cubicBezTo>
                  <a:cubicBezTo>
                    <a:pt x="189252" y="1"/>
                    <a:pt x="189168" y="0"/>
                    <a:pt x="1890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a:off x="1013025" y="1299925"/>
              <a:ext cx="5559700" cy="1693675"/>
            </a:xfrm>
            <a:custGeom>
              <a:avLst/>
              <a:gdLst/>
              <a:ahLst/>
              <a:cxnLst/>
              <a:rect l="l" t="t" r="r" b="b"/>
              <a:pathLst>
                <a:path w="222388" h="67747" extrusionOk="0">
                  <a:moveTo>
                    <a:pt x="189079" y="0"/>
                  </a:moveTo>
                  <a:cubicBezTo>
                    <a:pt x="184450" y="0"/>
                    <a:pt x="180094" y="1208"/>
                    <a:pt x="176486" y="3517"/>
                  </a:cubicBezTo>
                  <a:cubicBezTo>
                    <a:pt x="172720" y="5936"/>
                    <a:pt x="169958" y="9428"/>
                    <a:pt x="168520" y="13605"/>
                  </a:cubicBezTo>
                  <a:cubicBezTo>
                    <a:pt x="164548" y="25246"/>
                    <a:pt x="156719" y="33532"/>
                    <a:pt x="148091" y="35244"/>
                  </a:cubicBezTo>
                  <a:cubicBezTo>
                    <a:pt x="146962" y="35469"/>
                    <a:pt x="145836" y="35580"/>
                    <a:pt x="144715" y="35580"/>
                  </a:cubicBezTo>
                  <a:cubicBezTo>
                    <a:pt x="138899" y="35580"/>
                    <a:pt x="133229" y="32574"/>
                    <a:pt x="128119" y="26775"/>
                  </a:cubicBezTo>
                  <a:cubicBezTo>
                    <a:pt x="123623" y="21663"/>
                    <a:pt x="119423" y="19220"/>
                    <a:pt x="114903" y="19083"/>
                  </a:cubicBezTo>
                  <a:cubicBezTo>
                    <a:pt x="114794" y="19081"/>
                    <a:pt x="114685" y="19079"/>
                    <a:pt x="114576" y="19079"/>
                  </a:cubicBezTo>
                  <a:cubicBezTo>
                    <a:pt x="109988" y="19079"/>
                    <a:pt x="105026" y="21422"/>
                    <a:pt x="98560" y="26661"/>
                  </a:cubicBezTo>
                  <a:cubicBezTo>
                    <a:pt x="92420" y="31637"/>
                    <a:pt x="85482" y="38736"/>
                    <a:pt x="76717" y="47706"/>
                  </a:cubicBezTo>
                  <a:cubicBezTo>
                    <a:pt x="75553" y="48916"/>
                    <a:pt x="74343" y="50149"/>
                    <a:pt x="73110" y="51404"/>
                  </a:cubicBezTo>
                  <a:cubicBezTo>
                    <a:pt x="66765" y="57886"/>
                    <a:pt x="61195" y="61036"/>
                    <a:pt x="56083" y="61036"/>
                  </a:cubicBezTo>
                  <a:lnTo>
                    <a:pt x="56060" y="61036"/>
                  </a:lnTo>
                  <a:cubicBezTo>
                    <a:pt x="49532" y="61036"/>
                    <a:pt x="44693" y="56037"/>
                    <a:pt x="39534" y="50765"/>
                  </a:cubicBezTo>
                  <a:cubicBezTo>
                    <a:pt x="34357" y="45442"/>
                    <a:pt x="29029" y="39950"/>
                    <a:pt x="21811" y="39950"/>
                  </a:cubicBezTo>
                  <a:cubicBezTo>
                    <a:pt x="21074" y="39950"/>
                    <a:pt x="20317" y="40008"/>
                    <a:pt x="19539" y="40128"/>
                  </a:cubicBezTo>
                  <a:cubicBezTo>
                    <a:pt x="14746" y="40881"/>
                    <a:pt x="10751" y="42799"/>
                    <a:pt x="7693" y="45835"/>
                  </a:cubicBezTo>
                  <a:cubicBezTo>
                    <a:pt x="5228" y="48254"/>
                    <a:pt x="3356" y="51404"/>
                    <a:pt x="2124" y="55170"/>
                  </a:cubicBezTo>
                  <a:cubicBezTo>
                    <a:pt x="1" y="61584"/>
                    <a:pt x="480" y="67701"/>
                    <a:pt x="480" y="67747"/>
                  </a:cubicBezTo>
                  <a:lnTo>
                    <a:pt x="640" y="67747"/>
                  </a:lnTo>
                  <a:cubicBezTo>
                    <a:pt x="640" y="67678"/>
                    <a:pt x="183" y="61607"/>
                    <a:pt x="2283" y="55216"/>
                  </a:cubicBezTo>
                  <a:cubicBezTo>
                    <a:pt x="4223" y="49350"/>
                    <a:pt x="8789" y="41977"/>
                    <a:pt x="19562" y="40311"/>
                  </a:cubicBezTo>
                  <a:cubicBezTo>
                    <a:pt x="20337" y="40190"/>
                    <a:pt x="21090" y="40132"/>
                    <a:pt x="21824" y="40132"/>
                  </a:cubicBezTo>
                  <a:cubicBezTo>
                    <a:pt x="28963" y="40132"/>
                    <a:pt x="34267" y="45581"/>
                    <a:pt x="39420" y="50879"/>
                  </a:cubicBezTo>
                  <a:cubicBezTo>
                    <a:pt x="44579" y="56174"/>
                    <a:pt x="49463" y="61196"/>
                    <a:pt x="56060" y="61196"/>
                  </a:cubicBezTo>
                  <a:lnTo>
                    <a:pt x="56083" y="61196"/>
                  </a:lnTo>
                  <a:cubicBezTo>
                    <a:pt x="61241" y="61196"/>
                    <a:pt x="66833" y="58046"/>
                    <a:pt x="73224" y="51541"/>
                  </a:cubicBezTo>
                  <a:cubicBezTo>
                    <a:pt x="74457" y="50263"/>
                    <a:pt x="75667" y="49030"/>
                    <a:pt x="76831" y="47820"/>
                  </a:cubicBezTo>
                  <a:cubicBezTo>
                    <a:pt x="85596" y="38850"/>
                    <a:pt x="92535" y="31774"/>
                    <a:pt x="98652" y="26798"/>
                  </a:cubicBezTo>
                  <a:cubicBezTo>
                    <a:pt x="105095" y="21582"/>
                    <a:pt x="110013" y="19239"/>
                    <a:pt x="114577" y="19239"/>
                  </a:cubicBezTo>
                  <a:cubicBezTo>
                    <a:pt x="114686" y="19239"/>
                    <a:pt x="114795" y="19240"/>
                    <a:pt x="114903" y="19243"/>
                  </a:cubicBezTo>
                  <a:cubicBezTo>
                    <a:pt x="119377" y="19380"/>
                    <a:pt x="123531" y="21800"/>
                    <a:pt x="128005" y="26890"/>
                  </a:cubicBezTo>
                  <a:cubicBezTo>
                    <a:pt x="133134" y="32727"/>
                    <a:pt x="138858" y="35740"/>
                    <a:pt x="144717" y="35740"/>
                  </a:cubicBezTo>
                  <a:cubicBezTo>
                    <a:pt x="145845" y="35740"/>
                    <a:pt x="146979" y="35628"/>
                    <a:pt x="148114" y="35403"/>
                  </a:cubicBezTo>
                  <a:cubicBezTo>
                    <a:pt x="156811" y="33692"/>
                    <a:pt x="164685" y="25360"/>
                    <a:pt x="168680" y="13674"/>
                  </a:cubicBezTo>
                  <a:cubicBezTo>
                    <a:pt x="171492" y="5441"/>
                    <a:pt x="179510" y="161"/>
                    <a:pt x="189150" y="161"/>
                  </a:cubicBezTo>
                  <a:cubicBezTo>
                    <a:pt x="189212" y="161"/>
                    <a:pt x="189275" y="161"/>
                    <a:pt x="189337" y="161"/>
                  </a:cubicBezTo>
                  <a:cubicBezTo>
                    <a:pt x="200727" y="253"/>
                    <a:pt x="215335" y="7922"/>
                    <a:pt x="222228" y="29149"/>
                  </a:cubicBezTo>
                  <a:lnTo>
                    <a:pt x="222388" y="29104"/>
                  </a:lnTo>
                  <a:cubicBezTo>
                    <a:pt x="219352" y="19722"/>
                    <a:pt x="214376" y="12053"/>
                    <a:pt x="208008" y="6963"/>
                  </a:cubicBezTo>
                  <a:cubicBezTo>
                    <a:pt x="202461" y="2512"/>
                    <a:pt x="195819" y="47"/>
                    <a:pt x="189337" y="1"/>
                  </a:cubicBezTo>
                  <a:cubicBezTo>
                    <a:pt x="189251" y="1"/>
                    <a:pt x="189165" y="0"/>
                    <a:pt x="189079"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3"/>
            <p:cNvSpPr/>
            <p:nvPr/>
          </p:nvSpPr>
          <p:spPr>
            <a:xfrm>
              <a:off x="1022725" y="1364425"/>
              <a:ext cx="5559125" cy="1694225"/>
            </a:xfrm>
            <a:custGeom>
              <a:avLst/>
              <a:gdLst/>
              <a:ahLst/>
              <a:cxnLst/>
              <a:rect l="l" t="t" r="r" b="b"/>
              <a:pathLst>
                <a:path w="222365" h="67769" extrusionOk="0">
                  <a:moveTo>
                    <a:pt x="189183" y="0"/>
                  </a:moveTo>
                  <a:cubicBezTo>
                    <a:pt x="184507" y="0"/>
                    <a:pt x="180104" y="1209"/>
                    <a:pt x="176486" y="3539"/>
                  </a:cubicBezTo>
                  <a:cubicBezTo>
                    <a:pt x="172697" y="5935"/>
                    <a:pt x="169935" y="9428"/>
                    <a:pt x="168497" y="13627"/>
                  </a:cubicBezTo>
                  <a:cubicBezTo>
                    <a:pt x="164503" y="25337"/>
                    <a:pt x="156605" y="33668"/>
                    <a:pt x="147863" y="35380"/>
                  </a:cubicBezTo>
                  <a:cubicBezTo>
                    <a:pt x="146742" y="35600"/>
                    <a:pt x="145625" y="35709"/>
                    <a:pt x="144513" y="35709"/>
                  </a:cubicBezTo>
                  <a:cubicBezTo>
                    <a:pt x="138695" y="35709"/>
                    <a:pt x="133041" y="32718"/>
                    <a:pt x="127982" y="26912"/>
                  </a:cubicBezTo>
                  <a:cubicBezTo>
                    <a:pt x="123486" y="21753"/>
                    <a:pt x="119286" y="19265"/>
                    <a:pt x="114766" y="19151"/>
                  </a:cubicBezTo>
                  <a:cubicBezTo>
                    <a:pt x="114636" y="19147"/>
                    <a:pt x="114506" y="19145"/>
                    <a:pt x="114375" y="19145"/>
                  </a:cubicBezTo>
                  <a:cubicBezTo>
                    <a:pt x="109830" y="19145"/>
                    <a:pt x="104928" y="21469"/>
                    <a:pt x="98560" y="26661"/>
                  </a:cubicBezTo>
                  <a:cubicBezTo>
                    <a:pt x="92466" y="31591"/>
                    <a:pt x="85596" y="38621"/>
                    <a:pt x="76876" y="47546"/>
                  </a:cubicBezTo>
                  <a:cubicBezTo>
                    <a:pt x="75644" y="48801"/>
                    <a:pt x="74388" y="50102"/>
                    <a:pt x="73087" y="51426"/>
                  </a:cubicBezTo>
                  <a:cubicBezTo>
                    <a:pt x="66742" y="57908"/>
                    <a:pt x="61173" y="61058"/>
                    <a:pt x="56060" y="61058"/>
                  </a:cubicBezTo>
                  <a:lnTo>
                    <a:pt x="56037" y="61058"/>
                  </a:lnTo>
                  <a:cubicBezTo>
                    <a:pt x="49532" y="61035"/>
                    <a:pt x="44670" y="56060"/>
                    <a:pt x="39534" y="50764"/>
                  </a:cubicBezTo>
                  <a:cubicBezTo>
                    <a:pt x="34357" y="45462"/>
                    <a:pt x="29010" y="39973"/>
                    <a:pt x="21789" y="39973"/>
                  </a:cubicBezTo>
                  <a:cubicBezTo>
                    <a:pt x="21052" y="39973"/>
                    <a:pt x="20295" y="40030"/>
                    <a:pt x="19516" y="40150"/>
                  </a:cubicBezTo>
                  <a:cubicBezTo>
                    <a:pt x="14723" y="40904"/>
                    <a:pt x="10729" y="42821"/>
                    <a:pt x="7670" y="45857"/>
                  </a:cubicBezTo>
                  <a:cubicBezTo>
                    <a:pt x="5205" y="48276"/>
                    <a:pt x="3333" y="51426"/>
                    <a:pt x="2101" y="55192"/>
                  </a:cubicBezTo>
                  <a:cubicBezTo>
                    <a:pt x="1" y="61606"/>
                    <a:pt x="457" y="67700"/>
                    <a:pt x="457" y="67769"/>
                  </a:cubicBezTo>
                  <a:lnTo>
                    <a:pt x="640" y="67746"/>
                  </a:lnTo>
                  <a:cubicBezTo>
                    <a:pt x="617" y="67700"/>
                    <a:pt x="161" y="61629"/>
                    <a:pt x="2261" y="55238"/>
                  </a:cubicBezTo>
                  <a:cubicBezTo>
                    <a:pt x="4201" y="49349"/>
                    <a:pt x="8766" y="41999"/>
                    <a:pt x="19539" y="40310"/>
                  </a:cubicBezTo>
                  <a:cubicBezTo>
                    <a:pt x="20304" y="40193"/>
                    <a:pt x="21049" y="40137"/>
                    <a:pt x="21774" y="40137"/>
                  </a:cubicBezTo>
                  <a:cubicBezTo>
                    <a:pt x="28946" y="40137"/>
                    <a:pt x="34256" y="45592"/>
                    <a:pt x="39397" y="50878"/>
                  </a:cubicBezTo>
                  <a:cubicBezTo>
                    <a:pt x="44579" y="56197"/>
                    <a:pt x="49463" y="61218"/>
                    <a:pt x="56037" y="61218"/>
                  </a:cubicBezTo>
                  <a:lnTo>
                    <a:pt x="56060" y="61218"/>
                  </a:lnTo>
                  <a:cubicBezTo>
                    <a:pt x="61218" y="61218"/>
                    <a:pt x="66833" y="58045"/>
                    <a:pt x="73202" y="51540"/>
                  </a:cubicBezTo>
                  <a:cubicBezTo>
                    <a:pt x="74503" y="50216"/>
                    <a:pt x="75758" y="48915"/>
                    <a:pt x="76991" y="47660"/>
                  </a:cubicBezTo>
                  <a:cubicBezTo>
                    <a:pt x="85710" y="38758"/>
                    <a:pt x="92580" y="31705"/>
                    <a:pt x="98652" y="26775"/>
                  </a:cubicBezTo>
                  <a:cubicBezTo>
                    <a:pt x="105020" y="21627"/>
                    <a:pt x="109878" y="19305"/>
                    <a:pt x="114379" y="19305"/>
                  </a:cubicBezTo>
                  <a:cubicBezTo>
                    <a:pt x="114508" y="19305"/>
                    <a:pt x="114638" y="19307"/>
                    <a:pt x="114766" y="19311"/>
                  </a:cubicBezTo>
                  <a:cubicBezTo>
                    <a:pt x="119240" y="19448"/>
                    <a:pt x="123394" y="21890"/>
                    <a:pt x="127868" y="27026"/>
                  </a:cubicBezTo>
                  <a:cubicBezTo>
                    <a:pt x="132958" y="32869"/>
                    <a:pt x="138642" y="35882"/>
                    <a:pt x="144508" y="35882"/>
                  </a:cubicBezTo>
                  <a:cubicBezTo>
                    <a:pt x="145649" y="35882"/>
                    <a:pt x="146768" y="35768"/>
                    <a:pt x="147909" y="35540"/>
                  </a:cubicBezTo>
                  <a:cubicBezTo>
                    <a:pt x="156697" y="33828"/>
                    <a:pt x="164640" y="25451"/>
                    <a:pt x="168657" y="13673"/>
                  </a:cubicBezTo>
                  <a:cubicBezTo>
                    <a:pt x="171463" y="5458"/>
                    <a:pt x="179453" y="182"/>
                    <a:pt x="189067" y="182"/>
                  </a:cubicBezTo>
                  <a:cubicBezTo>
                    <a:pt x="189149" y="182"/>
                    <a:pt x="189231" y="183"/>
                    <a:pt x="189314" y="183"/>
                  </a:cubicBezTo>
                  <a:cubicBezTo>
                    <a:pt x="200704" y="275"/>
                    <a:pt x="215335" y="7921"/>
                    <a:pt x="222228" y="29171"/>
                  </a:cubicBezTo>
                  <a:lnTo>
                    <a:pt x="222365" y="29126"/>
                  </a:lnTo>
                  <a:cubicBezTo>
                    <a:pt x="219329" y="19722"/>
                    <a:pt x="214353" y="12075"/>
                    <a:pt x="207985" y="6985"/>
                  </a:cubicBezTo>
                  <a:cubicBezTo>
                    <a:pt x="202438" y="2534"/>
                    <a:pt x="195796" y="69"/>
                    <a:pt x="189314" y="1"/>
                  </a:cubicBezTo>
                  <a:cubicBezTo>
                    <a:pt x="189270" y="0"/>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3"/>
            <p:cNvSpPr/>
            <p:nvPr/>
          </p:nvSpPr>
          <p:spPr>
            <a:xfrm>
              <a:off x="1031875" y="1429450"/>
              <a:ext cx="5559675" cy="1693700"/>
            </a:xfrm>
            <a:custGeom>
              <a:avLst/>
              <a:gdLst/>
              <a:ahLst/>
              <a:cxnLst/>
              <a:rect l="l" t="t" r="r" b="b"/>
              <a:pathLst>
                <a:path w="222387" h="67748" extrusionOk="0">
                  <a:moveTo>
                    <a:pt x="189060" y="1"/>
                  </a:moveTo>
                  <a:cubicBezTo>
                    <a:pt x="184430" y="1"/>
                    <a:pt x="180094" y="1230"/>
                    <a:pt x="176485" y="3517"/>
                  </a:cubicBezTo>
                  <a:cubicBezTo>
                    <a:pt x="172696" y="5936"/>
                    <a:pt x="169957" y="9429"/>
                    <a:pt x="168519" y="13628"/>
                  </a:cubicBezTo>
                  <a:cubicBezTo>
                    <a:pt x="164479" y="25406"/>
                    <a:pt x="156490" y="33783"/>
                    <a:pt x="147680" y="35495"/>
                  </a:cubicBezTo>
                  <a:cubicBezTo>
                    <a:pt x="146568" y="35709"/>
                    <a:pt x="145461" y="35815"/>
                    <a:pt x="144360" y="35815"/>
                  </a:cubicBezTo>
                  <a:cubicBezTo>
                    <a:pt x="138522" y="35815"/>
                    <a:pt x="132880" y="32827"/>
                    <a:pt x="127867" y="27027"/>
                  </a:cubicBezTo>
                  <a:cubicBezTo>
                    <a:pt x="123371" y="21800"/>
                    <a:pt x="119171" y="19312"/>
                    <a:pt x="114674" y="19175"/>
                  </a:cubicBezTo>
                  <a:cubicBezTo>
                    <a:pt x="114544" y="19171"/>
                    <a:pt x="114413" y="19169"/>
                    <a:pt x="114281" y="19169"/>
                  </a:cubicBezTo>
                  <a:cubicBezTo>
                    <a:pt x="109760" y="19169"/>
                    <a:pt x="104904" y="21470"/>
                    <a:pt x="98583" y="26616"/>
                  </a:cubicBezTo>
                  <a:cubicBezTo>
                    <a:pt x="92534" y="31501"/>
                    <a:pt x="85709" y="38508"/>
                    <a:pt x="77058" y="47341"/>
                  </a:cubicBezTo>
                  <a:cubicBezTo>
                    <a:pt x="75780" y="48665"/>
                    <a:pt x="74456" y="50035"/>
                    <a:pt x="73087" y="51427"/>
                  </a:cubicBezTo>
                  <a:cubicBezTo>
                    <a:pt x="66741" y="57887"/>
                    <a:pt x="61172" y="61037"/>
                    <a:pt x="56059" y="61037"/>
                  </a:cubicBezTo>
                  <a:cubicBezTo>
                    <a:pt x="49531" y="61037"/>
                    <a:pt x="44669" y="56038"/>
                    <a:pt x="39533" y="50765"/>
                  </a:cubicBezTo>
                  <a:cubicBezTo>
                    <a:pt x="34357" y="45444"/>
                    <a:pt x="29012" y="39973"/>
                    <a:pt x="21812" y="39973"/>
                  </a:cubicBezTo>
                  <a:cubicBezTo>
                    <a:pt x="21074" y="39973"/>
                    <a:pt x="20317" y="40031"/>
                    <a:pt x="19538" y="40151"/>
                  </a:cubicBezTo>
                  <a:cubicBezTo>
                    <a:pt x="14722" y="40882"/>
                    <a:pt x="10751" y="42799"/>
                    <a:pt x="7669" y="45835"/>
                  </a:cubicBezTo>
                  <a:cubicBezTo>
                    <a:pt x="5227" y="48277"/>
                    <a:pt x="3355" y="51404"/>
                    <a:pt x="2100" y="55193"/>
                  </a:cubicBezTo>
                  <a:cubicBezTo>
                    <a:pt x="0" y="61607"/>
                    <a:pt x="457" y="67702"/>
                    <a:pt x="479" y="67747"/>
                  </a:cubicBezTo>
                  <a:lnTo>
                    <a:pt x="639" y="67747"/>
                  </a:lnTo>
                  <a:cubicBezTo>
                    <a:pt x="639" y="67679"/>
                    <a:pt x="160" y="61607"/>
                    <a:pt x="2260" y="55239"/>
                  </a:cubicBezTo>
                  <a:cubicBezTo>
                    <a:pt x="4200" y="49350"/>
                    <a:pt x="8765" y="41977"/>
                    <a:pt x="19561" y="40311"/>
                  </a:cubicBezTo>
                  <a:cubicBezTo>
                    <a:pt x="20324" y="40194"/>
                    <a:pt x="21067" y="40138"/>
                    <a:pt x="21790" y="40138"/>
                  </a:cubicBezTo>
                  <a:cubicBezTo>
                    <a:pt x="28946" y="40138"/>
                    <a:pt x="34258" y="45593"/>
                    <a:pt x="39419" y="50879"/>
                  </a:cubicBezTo>
                  <a:cubicBezTo>
                    <a:pt x="44578" y="56198"/>
                    <a:pt x="49462" y="61196"/>
                    <a:pt x="56059" y="61219"/>
                  </a:cubicBezTo>
                  <a:cubicBezTo>
                    <a:pt x="61217" y="61219"/>
                    <a:pt x="66832" y="58046"/>
                    <a:pt x="73201" y="51541"/>
                  </a:cubicBezTo>
                  <a:cubicBezTo>
                    <a:pt x="74570" y="50149"/>
                    <a:pt x="75894" y="48779"/>
                    <a:pt x="77195" y="47456"/>
                  </a:cubicBezTo>
                  <a:cubicBezTo>
                    <a:pt x="85823" y="38622"/>
                    <a:pt x="92648" y="31638"/>
                    <a:pt x="98674" y="26753"/>
                  </a:cubicBezTo>
                  <a:cubicBezTo>
                    <a:pt x="104973" y="21629"/>
                    <a:pt x="109807" y="19329"/>
                    <a:pt x="114264" y="19329"/>
                  </a:cubicBezTo>
                  <a:cubicBezTo>
                    <a:pt x="114394" y="19329"/>
                    <a:pt x="114523" y="19331"/>
                    <a:pt x="114652" y="19335"/>
                  </a:cubicBezTo>
                  <a:cubicBezTo>
                    <a:pt x="119125" y="19472"/>
                    <a:pt x="123279" y="21960"/>
                    <a:pt x="127753" y="27141"/>
                  </a:cubicBezTo>
                  <a:cubicBezTo>
                    <a:pt x="132775" y="32961"/>
                    <a:pt x="138458" y="35974"/>
                    <a:pt x="144347" y="35974"/>
                  </a:cubicBezTo>
                  <a:cubicBezTo>
                    <a:pt x="145466" y="35974"/>
                    <a:pt x="146584" y="35860"/>
                    <a:pt x="147703" y="35655"/>
                  </a:cubicBezTo>
                  <a:cubicBezTo>
                    <a:pt x="156582" y="33920"/>
                    <a:pt x="164616" y="25498"/>
                    <a:pt x="168679" y="13674"/>
                  </a:cubicBezTo>
                  <a:cubicBezTo>
                    <a:pt x="171487" y="5457"/>
                    <a:pt x="179498" y="162"/>
                    <a:pt x="189108" y="162"/>
                  </a:cubicBezTo>
                  <a:lnTo>
                    <a:pt x="189313" y="162"/>
                  </a:lnTo>
                  <a:cubicBezTo>
                    <a:pt x="200703" y="253"/>
                    <a:pt x="215334" y="7922"/>
                    <a:pt x="222227" y="29172"/>
                  </a:cubicBezTo>
                  <a:lnTo>
                    <a:pt x="222387" y="29104"/>
                  </a:lnTo>
                  <a:cubicBezTo>
                    <a:pt x="219328" y="19723"/>
                    <a:pt x="214352" y="12076"/>
                    <a:pt x="207984" y="6963"/>
                  </a:cubicBezTo>
                  <a:cubicBezTo>
                    <a:pt x="202438" y="2535"/>
                    <a:pt x="195818" y="47"/>
                    <a:pt x="189313" y="2"/>
                  </a:cubicBezTo>
                  <a:cubicBezTo>
                    <a:pt x="189229" y="1"/>
                    <a:pt x="189144" y="1"/>
                    <a:pt x="189060"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1041000" y="1494500"/>
              <a:ext cx="5559700" cy="1693700"/>
            </a:xfrm>
            <a:custGeom>
              <a:avLst/>
              <a:gdLst/>
              <a:ahLst/>
              <a:cxnLst/>
              <a:rect l="l" t="t" r="r" b="b"/>
              <a:pathLst>
                <a:path w="222388" h="67748" extrusionOk="0">
                  <a:moveTo>
                    <a:pt x="189077" y="1"/>
                  </a:moveTo>
                  <a:cubicBezTo>
                    <a:pt x="184428" y="1"/>
                    <a:pt x="180093" y="1209"/>
                    <a:pt x="176485" y="3517"/>
                  </a:cubicBezTo>
                  <a:cubicBezTo>
                    <a:pt x="172719" y="5936"/>
                    <a:pt x="169957" y="9429"/>
                    <a:pt x="168519" y="13606"/>
                  </a:cubicBezTo>
                  <a:cubicBezTo>
                    <a:pt x="164457" y="25475"/>
                    <a:pt x="156399" y="33897"/>
                    <a:pt x="147475" y="35609"/>
                  </a:cubicBezTo>
                  <a:cubicBezTo>
                    <a:pt x="146376" y="35817"/>
                    <a:pt x="145282" y="35920"/>
                    <a:pt x="144195" y="35920"/>
                  </a:cubicBezTo>
                  <a:cubicBezTo>
                    <a:pt x="138350" y="35920"/>
                    <a:pt x="132719" y="32934"/>
                    <a:pt x="127753" y="27141"/>
                  </a:cubicBezTo>
                  <a:cubicBezTo>
                    <a:pt x="123257" y="21868"/>
                    <a:pt x="119057" y="19358"/>
                    <a:pt x="114560" y="19221"/>
                  </a:cubicBezTo>
                  <a:cubicBezTo>
                    <a:pt x="114411" y="19216"/>
                    <a:pt x="114261" y="19213"/>
                    <a:pt x="114111" y="19213"/>
                  </a:cubicBezTo>
                  <a:cubicBezTo>
                    <a:pt x="109651" y="19213"/>
                    <a:pt x="104854" y="21514"/>
                    <a:pt x="98583" y="26570"/>
                  </a:cubicBezTo>
                  <a:cubicBezTo>
                    <a:pt x="92602" y="31432"/>
                    <a:pt x="85823" y="38371"/>
                    <a:pt x="77241" y="47159"/>
                  </a:cubicBezTo>
                  <a:cubicBezTo>
                    <a:pt x="75894" y="48528"/>
                    <a:pt x="74525" y="49966"/>
                    <a:pt x="73087" y="51404"/>
                  </a:cubicBezTo>
                  <a:cubicBezTo>
                    <a:pt x="66741" y="57887"/>
                    <a:pt x="61172" y="61037"/>
                    <a:pt x="56082" y="61037"/>
                  </a:cubicBezTo>
                  <a:lnTo>
                    <a:pt x="56059" y="61037"/>
                  </a:lnTo>
                  <a:cubicBezTo>
                    <a:pt x="49531" y="61037"/>
                    <a:pt x="44669" y="56038"/>
                    <a:pt x="39534" y="50742"/>
                  </a:cubicBezTo>
                  <a:cubicBezTo>
                    <a:pt x="34356" y="45441"/>
                    <a:pt x="29028" y="39951"/>
                    <a:pt x="21811" y="39951"/>
                  </a:cubicBezTo>
                  <a:cubicBezTo>
                    <a:pt x="21074" y="39951"/>
                    <a:pt x="20317" y="40008"/>
                    <a:pt x="19539" y="40129"/>
                  </a:cubicBezTo>
                  <a:cubicBezTo>
                    <a:pt x="14745" y="40882"/>
                    <a:pt x="10751" y="42799"/>
                    <a:pt x="7670" y="45835"/>
                  </a:cubicBezTo>
                  <a:cubicBezTo>
                    <a:pt x="5227" y="48254"/>
                    <a:pt x="3356" y="51404"/>
                    <a:pt x="2123" y="55171"/>
                  </a:cubicBezTo>
                  <a:cubicBezTo>
                    <a:pt x="0" y="61584"/>
                    <a:pt x="480" y="67679"/>
                    <a:pt x="480" y="67747"/>
                  </a:cubicBezTo>
                  <a:lnTo>
                    <a:pt x="639" y="67747"/>
                  </a:lnTo>
                  <a:cubicBezTo>
                    <a:pt x="639" y="67679"/>
                    <a:pt x="183" y="61607"/>
                    <a:pt x="2283" y="55216"/>
                  </a:cubicBezTo>
                  <a:cubicBezTo>
                    <a:pt x="4200" y="49327"/>
                    <a:pt x="8788" y="41978"/>
                    <a:pt x="19561" y="40311"/>
                  </a:cubicBezTo>
                  <a:cubicBezTo>
                    <a:pt x="20336" y="40190"/>
                    <a:pt x="21090" y="40132"/>
                    <a:pt x="21824" y="40132"/>
                  </a:cubicBezTo>
                  <a:cubicBezTo>
                    <a:pt x="28962" y="40132"/>
                    <a:pt x="34266" y="45581"/>
                    <a:pt x="39420" y="50879"/>
                  </a:cubicBezTo>
                  <a:cubicBezTo>
                    <a:pt x="44578" y="56175"/>
                    <a:pt x="49463" y="61196"/>
                    <a:pt x="56059" y="61196"/>
                  </a:cubicBezTo>
                  <a:lnTo>
                    <a:pt x="56082" y="61196"/>
                  </a:lnTo>
                  <a:cubicBezTo>
                    <a:pt x="61218" y="61196"/>
                    <a:pt x="66833" y="58047"/>
                    <a:pt x="73201" y="51518"/>
                  </a:cubicBezTo>
                  <a:cubicBezTo>
                    <a:pt x="74639" y="50080"/>
                    <a:pt x="76031" y="48642"/>
                    <a:pt x="77378" y="47273"/>
                  </a:cubicBezTo>
                  <a:cubicBezTo>
                    <a:pt x="85937" y="38485"/>
                    <a:pt x="92717" y="31546"/>
                    <a:pt x="98697" y="26707"/>
                  </a:cubicBezTo>
                  <a:cubicBezTo>
                    <a:pt x="104922" y="21652"/>
                    <a:pt x="109695" y="19373"/>
                    <a:pt x="114111" y="19373"/>
                  </a:cubicBezTo>
                  <a:cubicBezTo>
                    <a:pt x="114261" y="19373"/>
                    <a:pt x="114411" y="19375"/>
                    <a:pt x="114560" y="19381"/>
                  </a:cubicBezTo>
                  <a:cubicBezTo>
                    <a:pt x="119011" y="19517"/>
                    <a:pt x="123166" y="22028"/>
                    <a:pt x="127639" y="27232"/>
                  </a:cubicBezTo>
                  <a:cubicBezTo>
                    <a:pt x="132638" y="33076"/>
                    <a:pt x="138300" y="36087"/>
                    <a:pt x="144189" y="36087"/>
                  </a:cubicBezTo>
                  <a:cubicBezTo>
                    <a:pt x="145292" y="36087"/>
                    <a:pt x="146404" y="35982"/>
                    <a:pt x="147520" y="35769"/>
                  </a:cubicBezTo>
                  <a:cubicBezTo>
                    <a:pt x="151925" y="34925"/>
                    <a:pt x="156262" y="32368"/>
                    <a:pt x="160028" y="28419"/>
                  </a:cubicBezTo>
                  <a:cubicBezTo>
                    <a:pt x="163726" y="24516"/>
                    <a:pt x="166716" y="19426"/>
                    <a:pt x="168679" y="13674"/>
                  </a:cubicBezTo>
                  <a:cubicBezTo>
                    <a:pt x="171487" y="5434"/>
                    <a:pt x="179498" y="162"/>
                    <a:pt x="189108" y="162"/>
                  </a:cubicBezTo>
                  <a:lnTo>
                    <a:pt x="189313" y="162"/>
                  </a:lnTo>
                  <a:cubicBezTo>
                    <a:pt x="200703" y="253"/>
                    <a:pt x="215334" y="7922"/>
                    <a:pt x="222227" y="29150"/>
                  </a:cubicBezTo>
                  <a:lnTo>
                    <a:pt x="222387" y="29104"/>
                  </a:lnTo>
                  <a:cubicBezTo>
                    <a:pt x="219351" y="19723"/>
                    <a:pt x="214375" y="12054"/>
                    <a:pt x="208007" y="6964"/>
                  </a:cubicBezTo>
                  <a:cubicBezTo>
                    <a:pt x="202438" y="2513"/>
                    <a:pt x="195819" y="48"/>
                    <a:pt x="189336" y="2"/>
                  </a:cubicBezTo>
                  <a:cubicBezTo>
                    <a:pt x="189250" y="1"/>
                    <a:pt x="189163" y="1"/>
                    <a:pt x="18907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3" name="Google Shape;523;p13"/>
          <p:cNvGrpSpPr/>
          <p:nvPr/>
        </p:nvGrpSpPr>
        <p:grpSpPr>
          <a:xfrm>
            <a:off x="256250" y="294125"/>
            <a:ext cx="8640000" cy="4555200"/>
            <a:chOff x="256250" y="294125"/>
            <a:chExt cx="8640000" cy="4555200"/>
          </a:xfrm>
        </p:grpSpPr>
        <p:sp>
          <p:nvSpPr>
            <p:cNvPr id="524" name="Google Shape;524;p13"/>
            <p:cNvSpPr/>
            <p:nvPr/>
          </p:nvSpPr>
          <p:spPr>
            <a:xfrm>
              <a:off x="256250" y="294125"/>
              <a:ext cx="8640000" cy="4555200"/>
            </a:xfrm>
            <a:prstGeom prst="roundRect">
              <a:avLst>
                <a:gd name="adj" fmla="val 719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13"/>
            <p:cNvGrpSpPr/>
            <p:nvPr/>
          </p:nvGrpSpPr>
          <p:grpSpPr>
            <a:xfrm>
              <a:off x="7722150" y="461588"/>
              <a:ext cx="708625" cy="155826"/>
              <a:chOff x="7722150" y="461588"/>
              <a:chExt cx="708625" cy="155826"/>
            </a:xfrm>
          </p:grpSpPr>
          <p:sp>
            <p:nvSpPr>
              <p:cNvPr id="526" name="Google Shape;526;p13"/>
              <p:cNvSpPr/>
              <p:nvPr/>
            </p:nvSpPr>
            <p:spPr>
              <a:xfrm>
                <a:off x="7722150" y="461588"/>
                <a:ext cx="158654" cy="155826"/>
              </a:xfrm>
              <a:custGeom>
                <a:avLst/>
                <a:gdLst/>
                <a:ahLst/>
                <a:cxnLst/>
                <a:rect l="l" t="t" r="r" b="b"/>
                <a:pathLst>
                  <a:path w="2581" h="2535" extrusionOk="0">
                    <a:moveTo>
                      <a:pt x="1279" y="1"/>
                    </a:moveTo>
                    <a:cubicBezTo>
                      <a:pt x="572" y="1"/>
                      <a:pt x="1" y="571"/>
                      <a:pt x="1" y="1256"/>
                    </a:cubicBezTo>
                    <a:cubicBezTo>
                      <a:pt x="1" y="1964"/>
                      <a:pt x="572" y="2534"/>
                      <a:pt x="1279" y="2534"/>
                    </a:cubicBezTo>
                    <a:cubicBezTo>
                      <a:pt x="1987" y="2534"/>
                      <a:pt x="2580" y="1964"/>
                      <a:pt x="2580" y="1256"/>
                    </a:cubicBezTo>
                    <a:cubicBezTo>
                      <a:pt x="2580" y="571"/>
                      <a:pt x="1987" y="1"/>
                      <a:pt x="1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7998580" y="461588"/>
                <a:ext cx="157179" cy="155826"/>
              </a:xfrm>
              <a:custGeom>
                <a:avLst/>
                <a:gdLst/>
                <a:ahLst/>
                <a:cxnLst/>
                <a:rect l="l" t="t" r="r" b="b"/>
                <a:pathLst>
                  <a:path w="2557" h="2535" extrusionOk="0">
                    <a:moveTo>
                      <a:pt x="1279" y="1"/>
                    </a:moveTo>
                    <a:cubicBezTo>
                      <a:pt x="571" y="1"/>
                      <a:pt x="1" y="571"/>
                      <a:pt x="1" y="1256"/>
                    </a:cubicBezTo>
                    <a:cubicBezTo>
                      <a:pt x="1" y="1964"/>
                      <a:pt x="571" y="2534"/>
                      <a:pt x="1279" y="2534"/>
                    </a:cubicBezTo>
                    <a:cubicBezTo>
                      <a:pt x="1986" y="2534"/>
                      <a:pt x="2557" y="1964"/>
                      <a:pt x="2557" y="1256"/>
                    </a:cubicBezTo>
                    <a:cubicBezTo>
                      <a:pt x="2557" y="571"/>
                      <a:pt x="1986" y="1"/>
                      <a:pt x="1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3"/>
              <p:cNvSpPr/>
              <p:nvPr/>
            </p:nvSpPr>
            <p:spPr>
              <a:xfrm>
                <a:off x="8273596" y="461588"/>
                <a:ext cx="157179" cy="155826"/>
              </a:xfrm>
              <a:custGeom>
                <a:avLst/>
                <a:gdLst/>
                <a:ahLst/>
                <a:cxnLst/>
                <a:rect l="l" t="t" r="r" b="b"/>
                <a:pathLst>
                  <a:path w="2557" h="2535" extrusionOk="0">
                    <a:moveTo>
                      <a:pt x="1279" y="1"/>
                    </a:moveTo>
                    <a:cubicBezTo>
                      <a:pt x="571" y="1"/>
                      <a:pt x="0" y="571"/>
                      <a:pt x="0" y="1256"/>
                    </a:cubicBezTo>
                    <a:cubicBezTo>
                      <a:pt x="0" y="1964"/>
                      <a:pt x="571" y="2534"/>
                      <a:pt x="1279" y="2534"/>
                    </a:cubicBezTo>
                    <a:cubicBezTo>
                      <a:pt x="1986" y="2534"/>
                      <a:pt x="2557" y="1964"/>
                      <a:pt x="2557" y="1256"/>
                    </a:cubicBezTo>
                    <a:cubicBezTo>
                      <a:pt x="2557" y="571"/>
                      <a:pt x="1986" y="1"/>
                      <a:pt x="12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9" name="Google Shape;529;p13"/>
          <p:cNvGrpSpPr/>
          <p:nvPr/>
        </p:nvGrpSpPr>
        <p:grpSpPr>
          <a:xfrm>
            <a:off x="8175122" y="1325385"/>
            <a:ext cx="1123443" cy="1188358"/>
            <a:chOff x="1238725" y="1499375"/>
            <a:chExt cx="925025" cy="978475"/>
          </a:xfrm>
        </p:grpSpPr>
        <p:sp>
          <p:nvSpPr>
            <p:cNvPr id="530" name="Google Shape;530;p13"/>
            <p:cNvSpPr/>
            <p:nvPr/>
          </p:nvSpPr>
          <p:spPr>
            <a:xfrm>
              <a:off x="1239300" y="1499375"/>
              <a:ext cx="924450" cy="976025"/>
            </a:xfrm>
            <a:custGeom>
              <a:avLst/>
              <a:gdLst/>
              <a:ahLst/>
              <a:cxnLst/>
              <a:rect l="l" t="t" r="r" b="b"/>
              <a:pathLst>
                <a:path w="36978" h="39041" extrusionOk="0">
                  <a:moveTo>
                    <a:pt x="16695" y="1"/>
                  </a:moveTo>
                  <a:cubicBezTo>
                    <a:pt x="15249" y="1"/>
                    <a:pt x="14015" y="1022"/>
                    <a:pt x="14015" y="1022"/>
                  </a:cubicBezTo>
                  <a:lnTo>
                    <a:pt x="1644" y="11590"/>
                  </a:lnTo>
                  <a:cubicBezTo>
                    <a:pt x="594" y="12503"/>
                    <a:pt x="457" y="13690"/>
                    <a:pt x="480" y="14329"/>
                  </a:cubicBezTo>
                  <a:cubicBezTo>
                    <a:pt x="480" y="15105"/>
                    <a:pt x="480" y="15904"/>
                    <a:pt x="434" y="16703"/>
                  </a:cubicBezTo>
                  <a:lnTo>
                    <a:pt x="0" y="29394"/>
                  </a:lnTo>
                  <a:cubicBezTo>
                    <a:pt x="0" y="29736"/>
                    <a:pt x="23" y="30102"/>
                    <a:pt x="137" y="30467"/>
                  </a:cubicBezTo>
                  <a:cubicBezTo>
                    <a:pt x="868" y="33115"/>
                    <a:pt x="2511" y="33594"/>
                    <a:pt x="2511" y="33594"/>
                  </a:cubicBezTo>
                  <a:lnTo>
                    <a:pt x="17279" y="38867"/>
                  </a:lnTo>
                  <a:cubicBezTo>
                    <a:pt x="17743" y="38991"/>
                    <a:pt x="18182" y="39040"/>
                    <a:pt x="18587" y="39040"/>
                  </a:cubicBezTo>
                  <a:cubicBezTo>
                    <a:pt x="20110" y="39040"/>
                    <a:pt x="21136" y="38342"/>
                    <a:pt x="21136" y="38342"/>
                  </a:cubicBezTo>
                  <a:lnTo>
                    <a:pt x="34307" y="31152"/>
                  </a:lnTo>
                  <a:cubicBezTo>
                    <a:pt x="36977" y="30239"/>
                    <a:pt x="36749" y="27682"/>
                    <a:pt x="36749" y="27682"/>
                  </a:cubicBezTo>
                  <a:lnTo>
                    <a:pt x="33759" y="14055"/>
                  </a:lnTo>
                  <a:cubicBezTo>
                    <a:pt x="33599" y="11157"/>
                    <a:pt x="31157" y="8897"/>
                    <a:pt x="31157" y="8897"/>
                  </a:cubicBezTo>
                  <a:cubicBezTo>
                    <a:pt x="31157" y="8897"/>
                    <a:pt x="20018" y="1433"/>
                    <a:pt x="18078" y="360"/>
                  </a:cubicBezTo>
                  <a:cubicBezTo>
                    <a:pt x="17617" y="100"/>
                    <a:pt x="17146" y="1"/>
                    <a:pt x="16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p:nvPr/>
          </p:nvSpPr>
          <p:spPr>
            <a:xfrm>
              <a:off x="1238725" y="1524925"/>
              <a:ext cx="450825" cy="739525"/>
            </a:xfrm>
            <a:custGeom>
              <a:avLst/>
              <a:gdLst/>
              <a:ahLst/>
              <a:cxnLst/>
              <a:rect l="l" t="t" r="r" b="b"/>
              <a:pathLst>
                <a:path w="18033" h="29581" extrusionOk="0">
                  <a:moveTo>
                    <a:pt x="14038" y="0"/>
                  </a:moveTo>
                  <a:lnTo>
                    <a:pt x="2009" y="10272"/>
                  </a:lnTo>
                  <a:cubicBezTo>
                    <a:pt x="229" y="11732"/>
                    <a:pt x="503" y="12874"/>
                    <a:pt x="503" y="12874"/>
                  </a:cubicBezTo>
                  <a:cubicBezTo>
                    <a:pt x="503" y="12874"/>
                    <a:pt x="503" y="24309"/>
                    <a:pt x="46" y="27733"/>
                  </a:cubicBezTo>
                  <a:cubicBezTo>
                    <a:pt x="23" y="27984"/>
                    <a:pt x="0" y="28189"/>
                    <a:pt x="23" y="28395"/>
                  </a:cubicBezTo>
                  <a:cubicBezTo>
                    <a:pt x="40" y="29098"/>
                    <a:pt x="634" y="29580"/>
                    <a:pt x="1273" y="29580"/>
                  </a:cubicBezTo>
                  <a:cubicBezTo>
                    <a:pt x="1506" y="29580"/>
                    <a:pt x="1744" y="29516"/>
                    <a:pt x="1963" y="29376"/>
                  </a:cubicBezTo>
                  <a:lnTo>
                    <a:pt x="16617" y="19630"/>
                  </a:lnTo>
                  <a:cubicBezTo>
                    <a:pt x="16663" y="19607"/>
                    <a:pt x="16731" y="19562"/>
                    <a:pt x="16777" y="19516"/>
                  </a:cubicBezTo>
                  <a:cubicBezTo>
                    <a:pt x="17644" y="18831"/>
                    <a:pt x="18032" y="17713"/>
                    <a:pt x="17850" y="16640"/>
                  </a:cubicBezTo>
                  <a:cubicBezTo>
                    <a:pt x="17325" y="13285"/>
                    <a:pt x="15841" y="4086"/>
                    <a:pt x="15590" y="2260"/>
                  </a:cubicBezTo>
                  <a:cubicBezTo>
                    <a:pt x="15271" y="46"/>
                    <a:pt x="14038" y="0"/>
                    <a:pt x="1403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1657575" y="1512100"/>
              <a:ext cx="494750" cy="684625"/>
            </a:xfrm>
            <a:custGeom>
              <a:avLst/>
              <a:gdLst/>
              <a:ahLst/>
              <a:cxnLst/>
              <a:rect l="l" t="t" r="r" b="b"/>
              <a:pathLst>
                <a:path w="19790" h="27385" extrusionOk="0">
                  <a:moveTo>
                    <a:pt x="1348" y="0"/>
                  </a:moveTo>
                  <a:cubicBezTo>
                    <a:pt x="887" y="0"/>
                    <a:pt x="111" y="299"/>
                    <a:pt x="0" y="2271"/>
                  </a:cubicBezTo>
                  <a:lnTo>
                    <a:pt x="2374" y="17221"/>
                  </a:lnTo>
                  <a:cubicBezTo>
                    <a:pt x="2374" y="17221"/>
                    <a:pt x="2602" y="18888"/>
                    <a:pt x="4748" y="19823"/>
                  </a:cubicBezTo>
                  <a:cubicBezTo>
                    <a:pt x="6893" y="20759"/>
                    <a:pt x="18009" y="27333"/>
                    <a:pt x="18009" y="27333"/>
                  </a:cubicBezTo>
                  <a:cubicBezTo>
                    <a:pt x="18009" y="27333"/>
                    <a:pt x="18197" y="27385"/>
                    <a:pt x="18452" y="27385"/>
                  </a:cubicBezTo>
                  <a:cubicBezTo>
                    <a:pt x="18934" y="27385"/>
                    <a:pt x="19655" y="27199"/>
                    <a:pt x="19790" y="26123"/>
                  </a:cubicBezTo>
                  <a:lnTo>
                    <a:pt x="16800" y="12245"/>
                  </a:lnTo>
                  <a:cubicBezTo>
                    <a:pt x="16800" y="12245"/>
                    <a:pt x="16160" y="10625"/>
                    <a:pt x="15430" y="9552"/>
                  </a:cubicBezTo>
                  <a:cubicBezTo>
                    <a:pt x="14722" y="8502"/>
                    <a:pt x="13444" y="7749"/>
                    <a:pt x="13444" y="7749"/>
                  </a:cubicBezTo>
                  <a:lnTo>
                    <a:pt x="1689" y="57"/>
                  </a:lnTo>
                  <a:cubicBezTo>
                    <a:pt x="1689" y="57"/>
                    <a:pt x="1548" y="0"/>
                    <a:pt x="134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3"/>
            <p:cNvSpPr/>
            <p:nvPr/>
          </p:nvSpPr>
          <p:spPr>
            <a:xfrm>
              <a:off x="1346575" y="1527950"/>
              <a:ext cx="335550" cy="345650"/>
            </a:xfrm>
            <a:custGeom>
              <a:avLst/>
              <a:gdLst/>
              <a:ahLst/>
              <a:cxnLst/>
              <a:rect l="l" t="t" r="r" b="b"/>
              <a:pathLst>
                <a:path w="13422" h="13826" extrusionOk="0">
                  <a:moveTo>
                    <a:pt x="10134" y="1"/>
                  </a:moveTo>
                  <a:cubicBezTo>
                    <a:pt x="9960" y="1"/>
                    <a:pt x="9838" y="39"/>
                    <a:pt x="9838" y="39"/>
                  </a:cubicBezTo>
                  <a:lnTo>
                    <a:pt x="0" y="8439"/>
                  </a:lnTo>
                  <a:cubicBezTo>
                    <a:pt x="1010" y="8104"/>
                    <a:pt x="1993" y="7960"/>
                    <a:pt x="2937" y="7960"/>
                  </a:cubicBezTo>
                  <a:cubicBezTo>
                    <a:pt x="8954" y="7960"/>
                    <a:pt x="13422" y="13826"/>
                    <a:pt x="13422" y="13826"/>
                  </a:cubicBezTo>
                  <a:lnTo>
                    <a:pt x="11550" y="1956"/>
                  </a:lnTo>
                  <a:cubicBezTo>
                    <a:pt x="11459" y="1249"/>
                    <a:pt x="11116" y="678"/>
                    <a:pt x="11116" y="678"/>
                  </a:cubicBezTo>
                  <a:cubicBezTo>
                    <a:pt x="10860" y="108"/>
                    <a:pt x="10424" y="1"/>
                    <a:pt x="10134"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3"/>
            <p:cNvSpPr/>
            <p:nvPr/>
          </p:nvSpPr>
          <p:spPr>
            <a:xfrm>
              <a:off x="1661550" y="1511000"/>
              <a:ext cx="457675" cy="463600"/>
            </a:xfrm>
            <a:custGeom>
              <a:avLst/>
              <a:gdLst/>
              <a:ahLst/>
              <a:cxnLst/>
              <a:rect l="l" t="t" r="r" b="b"/>
              <a:pathLst>
                <a:path w="18307" h="18544" extrusionOk="0">
                  <a:moveTo>
                    <a:pt x="1496" y="0"/>
                  </a:moveTo>
                  <a:cubicBezTo>
                    <a:pt x="1272" y="0"/>
                    <a:pt x="1008" y="96"/>
                    <a:pt x="731" y="397"/>
                  </a:cubicBezTo>
                  <a:cubicBezTo>
                    <a:pt x="1" y="1219"/>
                    <a:pt x="138" y="2315"/>
                    <a:pt x="138" y="2315"/>
                  </a:cubicBezTo>
                  <a:lnTo>
                    <a:pt x="2398" y="16444"/>
                  </a:lnTo>
                  <a:cubicBezTo>
                    <a:pt x="2398" y="16444"/>
                    <a:pt x="4234" y="13621"/>
                    <a:pt x="8161" y="13621"/>
                  </a:cubicBezTo>
                  <a:cubicBezTo>
                    <a:pt x="10668" y="13621"/>
                    <a:pt x="14028" y="14772"/>
                    <a:pt x="18307" y="18544"/>
                  </a:cubicBezTo>
                  <a:lnTo>
                    <a:pt x="17051" y="12700"/>
                  </a:lnTo>
                  <a:cubicBezTo>
                    <a:pt x="17051" y="12700"/>
                    <a:pt x="16778" y="10235"/>
                    <a:pt x="14358" y="8295"/>
                  </a:cubicBezTo>
                  <a:lnTo>
                    <a:pt x="2147" y="283"/>
                  </a:lnTo>
                  <a:cubicBezTo>
                    <a:pt x="2147" y="283"/>
                    <a:pt x="1882" y="0"/>
                    <a:pt x="1496" y="0"/>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3"/>
            <p:cNvSpPr/>
            <p:nvPr/>
          </p:nvSpPr>
          <p:spPr>
            <a:xfrm>
              <a:off x="1283800" y="2023725"/>
              <a:ext cx="828025" cy="454125"/>
            </a:xfrm>
            <a:custGeom>
              <a:avLst/>
              <a:gdLst/>
              <a:ahLst/>
              <a:cxnLst/>
              <a:rect l="l" t="t" r="r" b="b"/>
              <a:pathLst>
                <a:path w="33121" h="18165" extrusionOk="0">
                  <a:moveTo>
                    <a:pt x="17028" y="0"/>
                  </a:moveTo>
                  <a:cubicBezTo>
                    <a:pt x="16511" y="0"/>
                    <a:pt x="15998" y="132"/>
                    <a:pt x="15545" y="408"/>
                  </a:cubicBezTo>
                  <a:cubicBezTo>
                    <a:pt x="15476" y="431"/>
                    <a:pt x="15431" y="477"/>
                    <a:pt x="15362" y="500"/>
                  </a:cubicBezTo>
                  <a:cubicBezTo>
                    <a:pt x="9633" y="4859"/>
                    <a:pt x="3812" y="8648"/>
                    <a:pt x="1028" y="10406"/>
                  </a:cubicBezTo>
                  <a:cubicBezTo>
                    <a:pt x="1" y="11068"/>
                    <a:pt x="252" y="12643"/>
                    <a:pt x="1461" y="12917"/>
                  </a:cubicBezTo>
                  <a:cubicBezTo>
                    <a:pt x="1553" y="12939"/>
                    <a:pt x="1690" y="12962"/>
                    <a:pt x="1804" y="12985"/>
                  </a:cubicBezTo>
                  <a:cubicBezTo>
                    <a:pt x="3835" y="13373"/>
                    <a:pt x="15819" y="17961"/>
                    <a:pt x="15819" y="17961"/>
                  </a:cubicBezTo>
                  <a:cubicBezTo>
                    <a:pt x="15819" y="17961"/>
                    <a:pt x="16111" y="18165"/>
                    <a:pt x="16698" y="18165"/>
                  </a:cubicBezTo>
                  <a:cubicBezTo>
                    <a:pt x="17188" y="18165"/>
                    <a:pt x="17883" y="18023"/>
                    <a:pt x="18786" y="17505"/>
                  </a:cubicBezTo>
                  <a:lnTo>
                    <a:pt x="32732" y="10041"/>
                  </a:lnTo>
                  <a:cubicBezTo>
                    <a:pt x="32732" y="10041"/>
                    <a:pt x="33120" y="8854"/>
                    <a:pt x="31180" y="7781"/>
                  </a:cubicBezTo>
                  <a:cubicBezTo>
                    <a:pt x="29582" y="6891"/>
                    <a:pt x="21548" y="2166"/>
                    <a:pt x="18626" y="431"/>
                  </a:cubicBezTo>
                  <a:cubicBezTo>
                    <a:pt x="18132" y="149"/>
                    <a:pt x="17577" y="0"/>
                    <a:pt x="1702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1506350" y="1592050"/>
              <a:ext cx="90750" cy="112525"/>
            </a:xfrm>
            <a:custGeom>
              <a:avLst/>
              <a:gdLst/>
              <a:ahLst/>
              <a:cxnLst/>
              <a:rect l="l" t="t" r="r" b="b"/>
              <a:pathLst>
                <a:path w="3630" h="4501" extrusionOk="0">
                  <a:moveTo>
                    <a:pt x="2164" y="1"/>
                  </a:moveTo>
                  <a:cubicBezTo>
                    <a:pt x="1924" y="1"/>
                    <a:pt x="1669" y="77"/>
                    <a:pt x="1416" y="237"/>
                  </a:cubicBezTo>
                  <a:cubicBezTo>
                    <a:pt x="525" y="808"/>
                    <a:pt x="0" y="2154"/>
                    <a:pt x="229" y="3273"/>
                  </a:cubicBezTo>
                  <a:cubicBezTo>
                    <a:pt x="374" y="4046"/>
                    <a:pt x="871" y="4501"/>
                    <a:pt x="1457" y="4501"/>
                  </a:cubicBezTo>
                  <a:cubicBezTo>
                    <a:pt x="1700" y="4501"/>
                    <a:pt x="1959" y="4422"/>
                    <a:pt x="2215" y="4254"/>
                  </a:cubicBezTo>
                  <a:cubicBezTo>
                    <a:pt x="3105" y="3706"/>
                    <a:pt x="3630" y="2337"/>
                    <a:pt x="3401" y="1241"/>
                  </a:cubicBezTo>
                  <a:cubicBezTo>
                    <a:pt x="3240" y="449"/>
                    <a:pt x="2746" y="1"/>
                    <a:pt x="2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1391075" y="1826325"/>
              <a:ext cx="91325" cy="112525"/>
            </a:xfrm>
            <a:custGeom>
              <a:avLst/>
              <a:gdLst/>
              <a:ahLst/>
              <a:cxnLst/>
              <a:rect l="l" t="t" r="r" b="b"/>
              <a:pathLst>
                <a:path w="3653" h="4501" extrusionOk="0">
                  <a:moveTo>
                    <a:pt x="2185" y="0"/>
                  </a:moveTo>
                  <a:cubicBezTo>
                    <a:pt x="1940" y="0"/>
                    <a:pt x="1678" y="79"/>
                    <a:pt x="1416" y="247"/>
                  </a:cubicBezTo>
                  <a:cubicBezTo>
                    <a:pt x="549" y="795"/>
                    <a:pt x="1" y="2164"/>
                    <a:pt x="229" y="3260"/>
                  </a:cubicBezTo>
                  <a:cubicBezTo>
                    <a:pt x="391" y="4052"/>
                    <a:pt x="884" y="4501"/>
                    <a:pt x="1474" y="4501"/>
                  </a:cubicBezTo>
                  <a:cubicBezTo>
                    <a:pt x="1718" y="4501"/>
                    <a:pt x="1978" y="4424"/>
                    <a:pt x="2238" y="4264"/>
                  </a:cubicBezTo>
                  <a:cubicBezTo>
                    <a:pt x="3128" y="3694"/>
                    <a:pt x="3653" y="2347"/>
                    <a:pt x="3425" y="1229"/>
                  </a:cubicBezTo>
                  <a:cubicBezTo>
                    <a:pt x="3263" y="455"/>
                    <a:pt x="2772" y="0"/>
                    <a:pt x="2185"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3"/>
            <p:cNvSpPr/>
            <p:nvPr/>
          </p:nvSpPr>
          <p:spPr>
            <a:xfrm>
              <a:off x="1271825" y="2086225"/>
              <a:ext cx="90750" cy="112525"/>
            </a:xfrm>
            <a:custGeom>
              <a:avLst/>
              <a:gdLst/>
              <a:ahLst/>
              <a:cxnLst/>
              <a:rect l="l" t="t" r="r" b="b"/>
              <a:pathLst>
                <a:path w="3630" h="4501" extrusionOk="0">
                  <a:moveTo>
                    <a:pt x="2164" y="0"/>
                  </a:moveTo>
                  <a:cubicBezTo>
                    <a:pt x="1924" y="0"/>
                    <a:pt x="1669" y="77"/>
                    <a:pt x="1415" y="237"/>
                  </a:cubicBezTo>
                  <a:cubicBezTo>
                    <a:pt x="525" y="807"/>
                    <a:pt x="0" y="2154"/>
                    <a:pt x="206" y="3272"/>
                  </a:cubicBezTo>
                  <a:cubicBezTo>
                    <a:pt x="367" y="4046"/>
                    <a:pt x="869" y="4501"/>
                    <a:pt x="1456" y="4501"/>
                  </a:cubicBezTo>
                  <a:cubicBezTo>
                    <a:pt x="1700" y="4501"/>
                    <a:pt x="1959" y="4422"/>
                    <a:pt x="2214" y="4254"/>
                  </a:cubicBezTo>
                  <a:cubicBezTo>
                    <a:pt x="3105" y="3706"/>
                    <a:pt x="3629" y="2337"/>
                    <a:pt x="3401" y="1241"/>
                  </a:cubicBezTo>
                  <a:cubicBezTo>
                    <a:pt x="3240" y="449"/>
                    <a:pt x="2746" y="0"/>
                    <a:pt x="216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1657000" y="2076575"/>
              <a:ext cx="127850" cy="78500"/>
            </a:xfrm>
            <a:custGeom>
              <a:avLst/>
              <a:gdLst/>
              <a:ahLst/>
              <a:cxnLst/>
              <a:rect l="l" t="t" r="r" b="b"/>
              <a:pathLst>
                <a:path w="5114" h="3140" extrusionOk="0">
                  <a:moveTo>
                    <a:pt x="2411" y="1"/>
                  </a:moveTo>
                  <a:cubicBezTo>
                    <a:pt x="1821" y="1"/>
                    <a:pt x="1244" y="155"/>
                    <a:pt x="822" y="463"/>
                  </a:cubicBezTo>
                  <a:cubicBezTo>
                    <a:pt x="0" y="1079"/>
                    <a:pt x="69" y="2083"/>
                    <a:pt x="1027" y="2677"/>
                  </a:cubicBezTo>
                  <a:cubicBezTo>
                    <a:pt x="1507" y="2985"/>
                    <a:pt x="2112" y="3139"/>
                    <a:pt x="2699" y="3139"/>
                  </a:cubicBezTo>
                  <a:cubicBezTo>
                    <a:pt x="3287" y="3139"/>
                    <a:pt x="3858" y="2985"/>
                    <a:pt x="4269" y="2677"/>
                  </a:cubicBezTo>
                  <a:cubicBezTo>
                    <a:pt x="5113" y="2061"/>
                    <a:pt x="5022" y="1056"/>
                    <a:pt x="4086" y="463"/>
                  </a:cubicBezTo>
                  <a:cubicBezTo>
                    <a:pt x="3607" y="155"/>
                    <a:pt x="3002" y="1"/>
                    <a:pt x="2411"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1657000" y="2350200"/>
              <a:ext cx="127850" cy="78775"/>
            </a:xfrm>
            <a:custGeom>
              <a:avLst/>
              <a:gdLst/>
              <a:ahLst/>
              <a:cxnLst/>
              <a:rect l="l" t="t" r="r" b="b"/>
              <a:pathLst>
                <a:path w="5114" h="3151" extrusionOk="0">
                  <a:moveTo>
                    <a:pt x="2444" y="0"/>
                  </a:moveTo>
                  <a:cubicBezTo>
                    <a:pt x="1842" y="0"/>
                    <a:pt x="1252" y="160"/>
                    <a:pt x="822" y="474"/>
                  </a:cubicBezTo>
                  <a:cubicBezTo>
                    <a:pt x="0" y="1090"/>
                    <a:pt x="69" y="2072"/>
                    <a:pt x="1027" y="2688"/>
                  </a:cubicBezTo>
                  <a:cubicBezTo>
                    <a:pt x="1507" y="2996"/>
                    <a:pt x="2112" y="3150"/>
                    <a:pt x="2699" y="3150"/>
                  </a:cubicBezTo>
                  <a:cubicBezTo>
                    <a:pt x="3287" y="3150"/>
                    <a:pt x="3858" y="2996"/>
                    <a:pt x="4269" y="2688"/>
                  </a:cubicBezTo>
                  <a:cubicBezTo>
                    <a:pt x="5113" y="2072"/>
                    <a:pt x="5022" y="1067"/>
                    <a:pt x="4086" y="451"/>
                  </a:cubicBezTo>
                  <a:cubicBezTo>
                    <a:pt x="3616" y="149"/>
                    <a:pt x="3024" y="0"/>
                    <a:pt x="244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1689525" y="1585400"/>
              <a:ext cx="94175" cy="100125"/>
            </a:xfrm>
            <a:custGeom>
              <a:avLst/>
              <a:gdLst/>
              <a:ahLst/>
              <a:cxnLst/>
              <a:rect l="l" t="t" r="r" b="b"/>
              <a:pathLst>
                <a:path w="3767" h="4005" extrusionOk="0">
                  <a:moveTo>
                    <a:pt x="1164" y="1"/>
                  </a:moveTo>
                  <a:cubicBezTo>
                    <a:pt x="963" y="1"/>
                    <a:pt x="776" y="52"/>
                    <a:pt x="617" y="161"/>
                  </a:cubicBezTo>
                  <a:cubicBezTo>
                    <a:pt x="0" y="571"/>
                    <a:pt x="69" y="1758"/>
                    <a:pt x="754" y="2763"/>
                  </a:cubicBezTo>
                  <a:cubicBezTo>
                    <a:pt x="1290" y="3541"/>
                    <a:pt x="2036" y="4005"/>
                    <a:pt x="2634" y="4005"/>
                  </a:cubicBezTo>
                  <a:cubicBezTo>
                    <a:pt x="2825" y="4005"/>
                    <a:pt x="3001" y="3958"/>
                    <a:pt x="3150" y="3858"/>
                  </a:cubicBezTo>
                  <a:cubicBezTo>
                    <a:pt x="3767" y="3425"/>
                    <a:pt x="3721" y="2238"/>
                    <a:pt x="3013" y="1233"/>
                  </a:cubicBezTo>
                  <a:cubicBezTo>
                    <a:pt x="2500" y="463"/>
                    <a:pt x="1768"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2013650" y="2026575"/>
              <a:ext cx="94750" cy="100375"/>
            </a:xfrm>
            <a:custGeom>
              <a:avLst/>
              <a:gdLst/>
              <a:ahLst/>
              <a:cxnLst/>
              <a:rect l="l" t="t" r="r" b="b"/>
              <a:pathLst>
                <a:path w="3790" h="4015" extrusionOk="0">
                  <a:moveTo>
                    <a:pt x="1164" y="1"/>
                  </a:moveTo>
                  <a:cubicBezTo>
                    <a:pt x="970" y="1"/>
                    <a:pt x="791" y="51"/>
                    <a:pt x="639" y="157"/>
                  </a:cubicBezTo>
                  <a:cubicBezTo>
                    <a:pt x="0" y="591"/>
                    <a:pt x="69" y="1755"/>
                    <a:pt x="753" y="2782"/>
                  </a:cubicBezTo>
                  <a:cubicBezTo>
                    <a:pt x="1284" y="3553"/>
                    <a:pt x="2020" y="4015"/>
                    <a:pt x="2615" y="4015"/>
                  </a:cubicBezTo>
                  <a:cubicBezTo>
                    <a:pt x="2813" y="4015"/>
                    <a:pt x="2996" y="3964"/>
                    <a:pt x="3150" y="3855"/>
                  </a:cubicBezTo>
                  <a:cubicBezTo>
                    <a:pt x="3789" y="3421"/>
                    <a:pt x="3721" y="2257"/>
                    <a:pt x="3013" y="1230"/>
                  </a:cubicBezTo>
                  <a:cubicBezTo>
                    <a:pt x="2497" y="473"/>
                    <a:pt x="1759"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1951450" y="1737200"/>
              <a:ext cx="94175" cy="100375"/>
            </a:xfrm>
            <a:custGeom>
              <a:avLst/>
              <a:gdLst/>
              <a:ahLst/>
              <a:cxnLst/>
              <a:rect l="l" t="t" r="r" b="b"/>
              <a:pathLst>
                <a:path w="3767" h="4015" extrusionOk="0">
                  <a:moveTo>
                    <a:pt x="1151" y="0"/>
                  </a:moveTo>
                  <a:cubicBezTo>
                    <a:pt x="953" y="0"/>
                    <a:pt x="771" y="52"/>
                    <a:pt x="616" y="160"/>
                  </a:cubicBezTo>
                  <a:cubicBezTo>
                    <a:pt x="0" y="594"/>
                    <a:pt x="46" y="1758"/>
                    <a:pt x="753" y="2785"/>
                  </a:cubicBezTo>
                  <a:cubicBezTo>
                    <a:pt x="1270" y="3543"/>
                    <a:pt x="2007" y="4014"/>
                    <a:pt x="2613" y="4014"/>
                  </a:cubicBezTo>
                  <a:cubicBezTo>
                    <a:pt x="2810" y="4014"/>
                    <a:pt x="2993" y="3964"/>
                    <a:pt x="3150" y="3858"/>
                  </a:cubicBezTo>
                  <a:cubicBezTo>
                    <a:pt x="3766" y="3424"/>
                    <a:pt x="3698" y="2260"/>
                    <a:pt x="3013" y="1233"/>
                  </a:cubicBezTo>
                  <a:cubicBezTo>
                    <a:pt x="2482" y="462"/>
                    <a:pt x="1746" y="0"/>
                    <a:pt x="115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1747725" y="1882125"/>
              <a:ext cx="94175" cy="100475"/>
            </a:xfrm>
            <a:custGeom>
              <a:avLst/>
              <a:gdLst/>
              <a:ahLst/>
              <a:cxnLst/>
              <a:rect l="l" t="t" r="r" b="b"/>
              <a:pathLst>
                <a:path w="3767" h="4019" extrusionOk="0">
                  <a:moveTo>
                    <a:pt x="1165" y="1"/>
                  </a:moveTo>
                  <a:cubicBezTo>
                    <a:pt x="964" y="1"/>
                    <a:pt x="777" y="52"/>
                    <a:pt x="617" y="161"/>
                  </a:cubicBezTo>
                  <a:cubicBezTo>
                    <a:pt x="1" y="594"/>
                    <a:pt x="69" y="1758"/>
                    <a:pt x="754" y="2786"/>
                  </a:cubicBezTo>
                  <a:cubicBezTo>
                    <a:pt x="1284" y="3556"/>
                    <a:pt x="2021" y="4018"/>
                    <a:pt x="2615" y="4018"/>
                  </a:cubicBezTo>
                  <a:cubicBezTo>
                    <a:pt x="2814" y="4018"/>
                    <a:pt x="2996" y="3967"/>
                    <a:pt x="3150" y="3858"/>
                  </a:cubicBezTo>
                  <a:cubicBezTo>
                    <a:pt x="3767" y="3425"/>
                    <a:pt x="3721" y="2261"/>
                    <a:pt x="3014" y="1233"/>
                  </a:cubicBezTo>
                  <a:cubicBezTo>
                    <a:pt x="2500" y="463"/>
                    <a:pt x="1768" y="1"/>
                    <a:pt x="1165"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1853300" y="1807700"/>
              <a:ext cx="94750" cy="100150"/>
            </a:xfrm>
            <a:custGeom>
              <a:avLst/>
              <a:gdLst/>
              <a:ahLst/>
              <a:cxnLst/>
              <a:rect l="l" t="t" r="r" b="b"/>
              <a:pathLst>
                <a:path w="3790" h="4006" extrusionOk="0">
                  <a:moveTo>
                    <a:pt x="1157" y="0"/>
                  </a:moveTo>
                  <a:cubicBezTo>
                    <a:pt x="966" y="0"/>
                    <a:pt x="789" y="48"/>
                    <a:pt x="639" y="148"/>
                  </a:cubicBezTo>
                  <a:cubicBezTo>
                    <a:pt x="0" y="581"/>
                    <a:pt x="69" y="1745"/>
                    <a:pt x="753" y="2772"/>
                  </a:cubicBezTo>
                  <a:cubicBezTo>
                    <a:pt x="1284" y="3543"/>
                    <a:pt x="2020" y="4005"/>
                    <a:pt x="2615" y="4005"/>
                  </a:cubicBezTo>
                  <a:cubicBezTo>
                    <a:pt x="2813" y="4005"/>
                    <a:pt x="2996" y="3954"/>
                    <a:pt x="3150" y="3845"/>
                  </a:cubicBezTo>
                  <a:cubicBezTo>
                    <a:pt x="3789" y="3434"/>
                    <a:pt x="3721" y="2247"/>
                    <a:pt x="3013" y="1220"/>
                  </a:cubicBezTo>
                  <a:cubicBezTo>
                    <a:pt x="2495" y="460"/>
                    <a:pt x="1754" y="0"/>
                    <a:pt x="1157"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47" name="Google Shape;547;p13"/>
          <p:cNvSpPr txBox="1">
            <a:spLocks noGrp="1"/>
          </p:cNvSpPr>
          <p:nvPr>
            <p:ph type="title" idx="2" hasCustomPrompt="1"/>
          </p:nvPr>
        </p:nvSpPr>
        <p:spPr>
          <a:xfrm>
            <a:off x="720000" y="157523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8" name="Google Shape;548;p13"/>
          <p:cNvSpPr txBox="1">
            <a:spLocks noGrp="1"/>
          </p:cNvSpPr>
          <p:nvPr>
            <p:ph type="title" idx="3" hasCustomPrompt="1"/>
          </p:nvPr>
        </p:nvSpPr>
        <p:spPr>
          <a:xfrm>
            <a:off x="720000" y="3042966"/>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9" name="Google Shape;549;p13"/>
          <p:cNvSpPr txBox="1">
            <a:spLocks noGrp="1"/>
          </p:cNvSpPr>
          <p:nvPr>
            <p:ph type="title" idx="4" hasCustomPrompt="1"/>
          </p:nvPr>
        </p:nvSpPr>
        <p:spPr>
          <a:xfrm>
            <a:off x="3419275" y="157523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0" name="Google Shape;550;p13"/>
          <p:cNvSpPr txBox="1">
            <a:spLocks noGrp="1"/>
          </p:cNvSpPr>
          <p:nvPr>
            <p:ph type="title" idx="5" hasCustomPrompt="1"/>
          </p:nvPr>
        </p:nvSpPr>
        <p:spPr>
          <a:xfrm>
            <a:off x="3419275" y="3042966"/>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1" name="Google Shape;551;p13"/>
          <p:cNvSpPr txBox="1">
            <a:spLocks noGrp="1"/>
          </p:cNvSpPr>
          <p:nvPr>
            <p:ph type="title" idx="6" hasCustomPrompt="1"/>
          </p:nvPr>
        </p:nvSpPr>
        <p:spPr>
          <a:xfrm>
            <a:off x="6118550" y="157523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2" name="Google Shape;552;p13"/>
          <p:cNvSpPr txBox="1">
            <a:spLocks noGrp="1"/>
          </p:cNvSpPr>
          <p:nvPr>
            <p:ph type="title" idx="7" hasCustomPrompt="1"/>
          </p:nvPr>
        </p:nvSpPr>
        <p:spPr>
          <a:xfrm>
            <a:off x="6118550" y="3042966"/>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3" name="Google Shape;553;p13"/>
          <p:cNvSpPr txBox="1">
            <a:spLocks noGrp="1"/>
          </p:cNvSpPr>
          <p:nvPr>
            <p:ph type="subTitle" idx="1"/>
          </p:nvPr>
        </p:nvSpPr>
        <p:spPr>
          <a:xfrm>
            <a:off x="720000" y="208302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800" b="1">
                <a:solidFill>
                  <a:schemeClr val="dk2"/>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54" name="Google Shape;554;p13"/>
          <p:cNvSpPr txBox="1">
            <a:spLocks noGrp="1"/>
          </p:cNvSpPr>
          <p:nvPr>
            <p:ph type="subTitle" idx="8"/>
          </p:nvPr>
        </p:nvSpPr>
        <p:spPr>
          <a:xfrm>
            <a:off x="3419275" y="208302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800" b="1">
                <a:solidFill>
                  <a:schemeClr val="dk2"/>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55" name="Google Shape;555;p13"/>
          <p:cNvSpPr txBox="1">
            <a:spLocks noGrp="1"/>
          </p:cNvSpPr>
          <p:nvPr>
            <p:ph type="subTitle" idx="9"/>
          </p:nvPr>
        </p:nvSpPr>
        <p:spPr>
          <a:xfrm>
            <a:off x="6118550" y="208302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800" b="1">
                <a:solidFill>
                  <a:schemeClr val="dk2"/>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56" name="Google Shape;556;p13"/>
          <p:cNvSpPr txBox="1">
            <a:spLocks noGrp="1"/>
          </p:cNvSpPr>
          <p:nvPr>
            <p:ph type="subTitle" idx="13"/>
          </p:nvPr>
        </p:nvSpPr>
        <p:spPr>
          <a:xfrm>
            <a:off x="720000" y="355082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800" b="1">
                <a:solidFill>
                  <a:schemeClr val="dk2"/>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57" name="Google Shape;557;p13"/>
          <p:cNvSpPr txBox="1">
            <a:spLocks noGrp="1"/>
          </p:cNvSpPr>
          <p:nvPr>
            <p:ph type="subTitle" idx="14"/>
          </p:nvPr>
        </p:nvSpPr>
        <p:spPr>
          <a:xfrm>
            <a:off x="3419275" y="355082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800" b="1">
                <a:solidFill>
                  <a:schemeClr val="dk2"/>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58" name="Google Shape;558;p13"/>
          <p:cNvSpPr txBox="1">
            <a:spLocks noGrp="1"/>
          </p:cNvSpPr>
          <p:nvPr>
            <p:ph type="subTitle" idx="15"/>
          </p:nvPr>
        </p:nvSpPr>
        <p:spPr>
          <a:xfrm>
            <a:off x="6118550" y="355082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800" b="1">
                <a:solidFill>
                  <a:schemeClr val="dk2"/>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559"/>
        <p:cNvGrpSpPr/>
        <p:nvPr/>
      </p:nvGrpSpPr>
      <p:grpSpPr>
        <a:xfrm>
          <a:off x="0" y="0"/>
          <a:ext cx="0" cy="0"/>
          <a:chOff x="0" y="0"/>
          <a:chExt cx="0" cy="0"/>
        </a:xfrm>
      </p:grpSpPr>
      <p:sp>
        <p:nvSpPr>
          <p:cNvPr id="560" name="Google Shape;560;p14"/>
          <p:cNvSpPr/>
          <p:nvPr/>
        </p:nvSpPr>
        <p:spPr>
          <a:xfrm rot="-7940620">
            <a:off x="836956" y="-141522"/>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4"/>
          <p:cNvSpPr/>
          <p:nvPr/>
        </p:nvSpPr>
        <p:spPr>
          <a:xfrm rot="-7940620">
            <a:off x="6164506" y="4750128"/>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2" name="Google Shape;562;p14"/>
          <p:cNvGrpSpPr/>
          <p:nvPr/>
        </p:nvGrpSpPr>
        <p:grpSpPr>
          <a:xfrm>
            <a:off x="-662207" y="-182132"/>
            <a:ext cx="10683233" cy="5112556"/>
            <a:chOff x="892625" y="456550"/>
            <a:chExt cx="5708075" cy="2731650"/>
          </a:xfrm>
        </p:grpSpPr>
        <p:sp>
          <p:nvSpPr>
            <p:cNvPr id="563" name="Google Shape;563;p14"/>
            <p:cNvSpPr/>
            <p:nvPr/>
          </p:nvSpPr>
          <p:spPr>
            <a:xfrm>
              <a:off x="892625" y="456550"/>
              <a:ext cx="5559700" cy="1694225"/>
            </a:xfrm>
            <a:custGeom>
              <a:avLst/>
              <a:gdLst/>
              <a:ahLst/>
              <a:cxnLst/>
              <a:rect l="l" t="t" r="r" b="b"/>
              <a:pathLst>
                <a:path w="222388" h="67769" extrusionOk="0">
                  <a:moveTo>
                    <a:pt x="189183" y="0"/>
                  </a:moveTo>
                  <a:cubicBezTo>
                    <a:pt x="184507" y="0"/>
                    <a:pt x="180127" y="1209"/>
                    <a:pt x="176486" y="3539"/>
                  </a:cubicBezTo>
                  <a:cubicBezTo>
                    <a:pt x="172697" y="5958"/>
                    <a:pt x="169958" y="9428"/>
                    <a:pt x="168520" y="13627"/>
                  </a:cubicBezTo>
                  <a:cubicBezTo>
                    <a:pt x="164731" y="24698"/>
                    <a:pt x="158203" y="32025"/>
                    <a:pt x="150625" y="33736"/>
                  </a:cubicBezTo>
                  <a:cubicBezTo>
                    <a:pt x="149450" y="34006"/>
                    <a:pt x="148261" y="34140"/>
                    <a:pt x="147061" y="34140"/>
                  </a:cubicBezTo>
                  <a:cubicBezTo>
                    <a:pt x="141361" y="34140"/>
                    <a:pt x="135426" y="31118"/>
                    <a:pt x="129694" y="25291"/>
                  </a:cubicBezTo>
                  <a:cubicBezTo>
                    <a:pt x="125266" y="20749"/>
                    <a:pt x="120883" y="18535"/>
                    <a:pt x="116318" y="18535"/>
                  </a:cubicBezTo>
                  <a:lnTo>
                    <a:pt x="116296" y="18535"/>
                  </a:lnTo>
                  <a:cubicBezTo>
                    <a:pt x="111137" y="18535"/>
                    <a:pt x="105545" y="21205"/>
                    <a:pt x="98195" y="27208"/>
                  </a:cubicBezTo>
                  <a:cubicBezTo>
                    <a:pt x="91393" y="32755"/>
                    <a:pt x="83747" y="40561"/>
                    <a:pt x="74069" y="50445"/>
                  </a:cubicBezTo>
                  <a:lnTo>
                    <a:pt x="73087" y="51426"/>
                  </a:lnTo>
                  <a:cubicBezTo>
                    <a:pt x="66742" y="57908"/>
                    <a:pt x="61172" y="61058"/>
                    <a:pt x="56082" y="61058"/>
                  </a:cubicBezTo>
                  <a:lnTo>
                    <a:pt x="56060" y="61058"/>
                  </a:lnTo>
                  <a:cubicBezTo>
                    <a:pt x="49532" y="61035"/>
                    <a:pt x="44670" y="56060"/>
                    <a:pt x="39534" y="50764"/>
                  </a:cubicBezTo>
                  <a:cubicBezTo>
                    <a:pt x="34356" y="45462"/>
                    <a:pt x="29029" y="39973"/>
                    <a:pt x="21811" y="39973"/>
                  </a:cubicBezTo>
                  <a:cubicBezTo>
                    <a:pt x="21074" y="39973"/>
                    <a:pt x="20317" y="40030"/>
                    <a:pt x="19539" y="40150"/>
                  </a:cubicBezTo>
                  <a:cubicBezTo>
                    <a:pt x="14746" y="40904"/>
                    <a:pt x="10751" y="42821"/>
                    <a:pt x="7670" y="45857"/>
                  </a:cubicBezTo>
                  <a:cubicBezTo>
                    <a:pt x="5228" y="48276"/>
                    <a:pt x="3356" y="51426"/>
                    <a:pt x="2123" y="55192"/>
                  </a:cubicBezTo>
                  <a:cubicBezTo>
                    <a:pt x="1" y="61606"/>
                    <a:pt x="480" y="67700"/>
                    <a:pt x="480" y="67769"/>
                  </a:cubicBezTo>
                  <a:lnTo>
                    <a:pt x="640" y="67746"/>
                  </a:lnTo>
                  <a:cubicBezTo>
                    <a:pt x="640" y="67700"/>
                    <a:pt x="183" y="61629"/>
                    <a:pt x="2260" y="55238"/>
                  </a:cubicBezTo>
                  <a:cubicBezTo>
                    <a:pt x="4200" y="49349"/>
                    <a:pt x="8766" y="41999"/>
                    <a:pt x="19562" y="40310"/>
                  </a:cubicBezTo>
                  <a:cubicBezTo>
                    <a:pt x="20325" y="40193"/>
                    <a:pt x="21067" y="40137"/>
                    <a:pt x="21791" y="40137"/>
                  </a:cubicBezTo>
                  <a:cubicBezTo>
                    <a:pt x="28946" y="40137"/>
                    <a:pt x="34258" y="45592"/>
                    <a:pt x="39420" y="50878"/>
                  </a:cubicBezTo>
                  <a:cubicBezTo>
                    <a:pt x="44578" y="56197"/>
                    <a:pt x="49463" y="61218"/>
                    <a:pt x="56060" y="61218"/>
                  </a:cubicBezTo>
                  <a:lnTo>
                    <a:pt x="56082" y="61218"/>
                  </a:lnTo>
                  <a:cubicBezTo>
                    <a:pt x="61218" y="61218"/>
                    <a:pt x="66833" y="58068"/>
                    <a:pt x="73201" y="51540"/>
                  </a:cubicBezTo>
                  <a:lnTo>
                    <a:pt x="74183" y="50559"/>
                  </a:lnTo>
                  <a:cubicBezTo>
                    <a:pt x="92968" y="31385"/>
                    <a:pt x="105385" y="18717"/>
                    <a:pt x="116318" y="18717"/>
                  </a:cubicBezTo>
                  <a:cubicBezTo>
                    <a:pt x="120838" y="18717"/>
                    <a:pt x="125175" y="20909"/>
                    <a:pt x="129580" y="25405"/>
                  </a:cubicBezTo>
                  <a:cubicBezTo>
                    <a:pt x="135355" y="31271"/>
                    <a:pt x="141312" y="34307"/>
                    <a:pt x="147087" y="34307"/>
                  </a:cubicBezTo>
                  <a:cubicBezTo>
                    <a:pt x="148274" y="34307"/>
                    <a:pt x="149484" y="34170"/>
                    <a:pt x="150648" y="33919"/>
                  </a:cubicBezTo>
                  <a:cubicBezTo>
                    <a:pt x="158294" y="32184"/>
                    <a:pt x="164868" y="24812"/>
                    <a:pt x="168680" y="13673"/>
                  </a:cubicBezTo>
                  <a:cubicBezTo>
                    <a:pt x="171486" y="5480"/>
                    <a:pt x="179476" y="182"/>
                    <a:pt x="189068" y="182"/>
                  </a:cubicBezTo>
                  <a:cubicBezTo>
                    <a:pt x="189150" y="182"/>
                    <a:pt x="189232" y="183"/>
                    <a:pt x="189314" y="183"/>
                  </a:cubicBezTo>
                  <a:cubicBezTo>
                    <a:pt x="200704" y="275"/>
                    <a:pt x="215335" y="7944"/>
                    <a:pt x="222228" y="29171"/>
                  </a:cubicBezTo>
                  <a:lnTo>
                    <a:pt x="222388" y="29126"/>
                  </a:lnTo>
                  <a:cubicBezTo>
                    <a:pt x="219329" y="19745"/>
                    <a:pt x="214353" y="12075"/>
                    <a:pt x="208008" y="6985"/>
                  </a:cubicBezTo>
                  <a:cubicBezTo>
                    <a:pt x="202438" y="2534"/>
                    <a:pt x="195819" y="69"/>
                    <a:pt x="189314" y="1"/>
                  </a:cubicBezTo>
                  <a:cubicBezTo>
                    <a:pt x="189270" y="1"/>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4"/>
            <p:cNvSpPr/>
            <p:nvPr/>
          </p:nvSpPr>
          <p:spPr>
            <a:xfrm>
              <a:off x="901750" y="521600"/>
              <a:ext cx="5559700" cy="1694225"/>
            </a:xfrm>
            <a:custGeom>
              <a:avLst/>
              <a:gdLst/>
              <a:ahLst/>
              <a:cxnLst/>
              <a:rect l="l" t="t" r="r" b="b"/>
              <a:pathLst>
                <a:path w="222388" h="67769" extrusionOk="0">
                  <a:moveTo>
                    <a:pt x="189108" y="1"/>
                  </a:moveTo>
                  <a:cubicBezTo>
                    <a:pt x="184475" y="1"/>
                    <a:pt x="180115" y="1211"/>
                    <a:pt x="176486" y="3516"/>
                  </a:cubicBezTo>
                  <a:cubicBezTo>
                    <a:pt x="172720" y="5935"/>
                    <a:pt x="169958" y="9428"/>
                    <a:pt x="168520" y="13627"/>
                  </a:cubicBezTo>
                  <a:cubicBezTo>
                    <a:pt x="164708" y="24743"/>
                    <a:pt x="158135" y="32139"/>
                    <a:pt x="150442" y="33851"/>
                  </a:cubicBezTo>
                  <a:cubicBezTo>
                    <a:pt x="149267" y="34115"/>
                    <a:pt x="148080" y="34246"/>
                    <a:pt x="146885" y="34246"/>
                  </a:cubicBezTo>
                  <a:cubicBezTo>
                    <a:pt x="141165" y="34246"/>
                    <a:pt x="135263" y="31236"/>
                    <a:pt x="129580" y="25382"/>
                  </a:cubicBezTo>
                  <a:cubicBezTo>
                    <a:pt x="125152" y="20817"/>
                    <a:pt x="120770" y="18581"/>
                    <a:pt x="116204" y="18581"/>
                  </a:cubicBezTo>
                  <a:lnTo>
                    <a:pt x="116182" y="18581"/>
                  </a:lnTo>
                  <a:cubicBezTo>
                    <a:pt x="111046" y="18581"/>
                    <a:pt x="105499" y="21228"/>
                    <a:pt x="98241" y="27163"/>
                  </a:cubicBezTo>
                  <a:cubicBezTo>
                    <a:pt x="91485" y="32641"/>
                    <a:pt x="83907" y="40402"/>
                    <a:pt x="74297" y="50216"/>
                  </a:cubicBezTo>
                  <a:lnTo>
                    <a:pt x="73087" y="51426"/>
                  </a:lnTo>
                  <a:cubicBezTo>
                    <a:pt x="66765" y="57908"/>
                    <a:pt x="61195" y="61058"/>
                    <a:pt x="56083" y="61058"/>
                  </a:cubicBezTo>
                  <a:lnTo>
                    <a:pt x="56060" y="61058"/>
                  </a:lnTo>
                  <a:cubicBezTo>
                    <a:pt x="49532" y="61036"/>
                    <a:pt x="44693" y="56037"/>
                    <a:pt x="39534" y="50764"/>
                  </a:cubicBezTo>
                  <a:cubicBezTo>
                    <a:pt x="34358" y="45443"/>
                    <a:pt x="29032" y="39972"/>
                    <a:pt x="21818" y="39972"/>
                  </a:cubicBezTo>
                  <a:cubicBezTo>
                    <a:pt x="21079" y="39972"/>
                    <a:pt x="20320" y="40030"/>
                    <a:pt x="19539" y="40150"/>
                  </a:cubicBezTo>
                  <a:cubicBezTo>
                    <a:pt x="14746" y="40881"/>
                    <a:pt x="10752" y="42798"/>
                    <a:pt x="7693" y="45834"/>
                  </a:cubicBezTo>
                  <a:cubicBezTo>
                    <a:pt x="5228" y="48276"/>
                    <a:pt x="3356" y="51403"/>
                    <a:pt x="2124" y="55192"/>
                  </a:cubicBezTo>
                  <a:cubicBezTo>
                    <a:pt x="1" y="61606"/>
                    <a:pt x="480" y="67701"/>
                    <a:pt x="480" y="67769"/>
                  </a:cubicBezTo>
                  <a:lnTo>
                    <a:pt x="640" y="67746"/>
                  </a:lnTo>
                  <a:cubicBezTo>
                    <a:pt x="640" y="67678"/>
                    <a:pt x="183" y="61629"/>
                    <a:pt x="2283" y="55238"/>
                  </a:cubicBezTo>
                  <a:cubicBezTo>
                    <a:pt x="4201" y="49349"/>
                    <a:pt x="8789" y="41976"/>
                    <a:pt x="19562" y="40310"/>
                  </a:cubicBezTo>
                  <a:cubicBezTo>
                    <a:pt x="20325" y="40193"/>
                    <a:pt x="21068" y="40137"/>
                    <a:pt x="21791" y="40137"/>
                  </a:cubicBezTo>
                  <a:cubicBezTo>
                    <a:pt x="28946" y="40137"/>
                    <a:pt x="34259" y="45592"/>
                    <a:pt x="39420" y="50878"/>
                  </a:cubicBezTo>
                  <a:cubicBezTo>
                    <a:pt x="44579" y="56197"/>
                    <a:pt x="49463" y="61195"/>
                    <a:pt x="56060" y="61218"/>
                  </a:cubicBezTo>
                  <a:lnTo>
                    <a:pt x="56083" y="61218"/>
                  </a:lnTo>
                  <a:cubicBezTo>
                    <a:pt x="61241" y="61218"/>
                    <a:pt x="66833" y="58045"/>
                    <a:pt x="73224" y="51540"/>
                  </a:cubicBezTo>
                  <a:lnTo>
                    <a:pt x="74411" y="50331"/>
                  </a:lnTo>
                  <a:cubicBezTo>
                    <a:pt x="93037" y="31317"/>
                    <a:pt x="105340" y="18740"/>
                    <a:pt x="116182" y="18740"/>
                  </a:cubicBezTo>
                  <a:lnTo>
                    <a:pt x="116204" y="18740"/>
                  </a:lnTo>
                  <a:cubicBezTo>
                    <a:pt x="120724" y="18763"/>
                    <a:pt x="125061" y="20977"/>
                    <a:pt x="129466" y="25497"/>
                  </a:cubicBezTo>
                  <a:cubicBezTo>
                    <a:pt x="135169" y="31389"/>
                    <a:pt x="141122" y="34406"/>
                    <a:pt x="146886" y="34406"/>
                  </a:cubicBezTo>
                  <a:cubicBezTo>
                    <a:pt x="148089" y="34406"/>
                    <a:pt x="149283" y="34274"/>
                    <a:pt x="150465" y="34010"/>
                  </a:cubicBezTo>
                  <a:cubicBezTo>
                    <a:pt x="158226" y="32276"/>
                    <a:pt x="164845" y="24858"/>
                    <a:pt x="168680" y="13673"/>
                  </a:cubicBezTo>
                  <a:cubicBezTo>
                    <a:pt x="171487" y="5456"/>
                    <a:pt x="179499" y="161"/>
                    <a:pt x="189131" y="161"/>
                  </a:cubicBezTo>
                  <a:lnTo>
                    <a:pt x="189337" y="161"/>
                  </a:lnTo>
                  <a:cubicBezTo>
                    <a:pt x="200727" y="252"/>
                    <a:pt x="215335" y="7921"/>
                    <a:pt x="222228" y="29171"/>
                  </a:cubicBezTo>
                  <a:lnTo>
                    <a:pt x="222388" y="29126"/>
                  </a:lnTo>
                  <a:cubicBezTo>
                    <a:pt x="219352" y="19722"/>
                    <a:pt x="214376" y="12075"/>
                    <a:pt x="208008" y="6963"/>
                  </a:cubicBezTo>
                  <a:cubicBezTo>
                    <a:pt x="202461" y="2534"/>
                    <a:pt x="195819" y="46"/>
                    <a:pt x="18933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4"/>
            <p:cNvSpPr/>
            <p:nvPr/>
          </p:nvSpPr>
          <p:spPr>
            <a:xfrm>
              <a:off x="911450" y="586625"/>
              <a:ext cx="5559125" cy="1693700"/>
            </a:xfrm>
            <a:custGeom>
              <a:avLst/>
              <a:gdLst/>
              <a:ahLst/>
              <a:cxnLst/>
              <a:rect l="l" t="t" r="r" b="b"/>
              <a:pathLst>
                <a:path w="222365" h="67748" extrusionOk="0">
                  <a:moveTo>
                    <a:pt x="189056" y="1"/>
                  </a:moveTo>
                  <a:cubicBezTo>
                    <a:pt x="184427" y="1"/>
                    <a:pt x="180072" y="1209"/>
                    <a:pt x="176486" y="3517"/>
                  </a:cubicBezTo>
                  <a:cubicBezTo>
                    <a:pt x="172697" y="5936"/>
                    <a:pt x="169935" y="9429"/>
                    <a:pt x="168497" y="13606"/>
                  </a:cubicBezTo>
                  <a:cubicBezTo>
                    <a:pt x="164685" y="24813"/>
                    <a:pt x="158020" y="32231"/>
                    <a:pt x="150237" y="33966"/>
                  </a:cubicBezTo>
                  <a:cubicBezTo>
                    <a:pt x="149069" y="34224"/>
                    <a:pt x="147892" y="34352"/>
                    <a:pt x="146708" y="34352"/>
                  </a:cubicBezTo>
                  <a:cubicBezTo>
                    <a:pt x="140971" y="34352"/>
                    <a:pt x="135081" y="31344"/>
                    <a:pt x="129443" y="25498"/>
                  </a:cubicBezTo>
                  <a:cubicBezTo>
                    <a:pt x="125015" y="20887"/>
                    <a:pt x="120633" y="18627"/>
                    <a:pt x="116090" y="18627"/>
                  </a:cubicBezTo>
                  <a:lnTo>
                    <a:pt x="116022" y="18627"/>
                  </a:lnTo>
                  <a:cubicBezTo>
                    <a:pt x="110932" y="18627"/>
                    <a:pt x="105454" y="21229"/>
                    <a:pt x="98241" y="27095"/>
                  </a:cubicBezTo>
                  <a:cubicBezTo>
                    <a:pt x="91553" y="32551"/>
                    <a:pt x="84021" y="40243"/>
                    <a:pt x="74503" y="49966"/>
                  </a:cubicBezTo>
                  <a:lnTo>
                    <a:pt x="73087" y="51427"/>
                  </a:lnTo>
                  <a:cubicBezTo>
                    <a:pt x="66742" y="57887"/>
                    <a:pt x="61173" y="61037"/>
                    <a:pt x="56060" y="61037"/>
                  </a:cubicBezTo>
                  <a:lnTo>
                    <a:pt x="56037" y="61037"/>
                  </a:lnTo>
                  <a:cubicBezTo>
                    <a:pt x="49532" y="61037"/>
                    <a:pt x="44670" y="56038"/>
                    <a:pt x="39511" y="50765"/>
                  </a:cubicBezTo>
                  <a:cubicBezTo>
                    <a:pt x="34356" y="45444"/>
                    <a:pt x="29013" y="39973"/>
                    <a:pt x="21796" y="39973"/>
                  </a:cubicBezTo>
                  <a:cubicBezTo>
                    <a:pt x="21056" y="39973"/>
                    <a:pt x="20297" y="40031"/>
                    <a:pt x="19516" y="40152"/>
                  </a:cubicBezTo>
                  <a:cubicBezTo>
                    <a:pt x="14723" y="40882"/>
                    <a:pt x="10729" y="42799"/>
                    <a:pt x="7670" y="45835"/>
                  </a:cubicBezTo>
                  <a:cubicBezTo>
                    <a:pt x="5205" y="48254"/>
                    <a:pt x="3333" y="51404"/>
                    <a:pt x="2101" y="55171"/>
                  </a:cubicBezTo>
                  <a:cubicBezTo>
                    <a:pt x="1" y="61584"/>
                    <a:pt x="457" y="67702"/>
                    <a:pt x="457" y="67747"/>
                  </a:cubicBezTo>
                  <a:lnTo>
                    <a:pt x="617" y="67747"/>
                  </a:lnTo>
                  <a:cubicBezTo>
                    <a:pt x="617" y="67679"/>
                    <a:pt x="161" y="61607"/>
                    <a:pt x="2261" y="55239"/>
                  </a:cubicBezTo>
                  <a:cubicBezTo>
                    <a:pt x="4201" y="49350"/>
                    <a:pt x="8766" y="41978"/>
                    <a:pt x="19539" y="40311"/>
                  </a:cubicBezTo>
                  <a:cubicBezTo>
                    <a:pt x="20316" y="40190"/>
                    <a:pt x="21072" y="40132"/>
                    <a:pt x="21807" y="40132"/>
                  </a:cubicBezTo>
                  <a:cubicBezTo>
                    <a:pt x="28963" y="40132"/>
                    <a:pt x="34264" y="45581"/>
                    <a:pt x="39397" y="50879"/>
                  </a:cubicBezTo>
                  <a:cubicBezTo>
                    <a:pt x="44579" y="56175"/>
                    <a:pt x="49463" y="61196"/>
                    <a:pt x="56037" y="61196"/>
                  </a:cubicBezTo>
                  <a:lnTo>
                    <a:pt x="56060" y="61196"/>
                  </a:lnTo>
                  <a:cubicBezTo>
                    <a:pt x="61218" y="61196"/>
                    <a:pt x="66833" y="58047"/>
                    <a:pt x="73202" y="51541"/>
                  </a:cubicBezTo>
                  <a:lnTo>
                    <a:pt x="74617" y="50081"/>
                  </a:lnTo>
                  <a:cubicBezTo>
                    <a:pt x="93060" y="31250"/>
                    <a:pt x="105271" y="18787"/>
                    <a:pt x="116022" y="18787"/>
                  </a:cubicBezTo>
                  <a:lnTo>
                    <a:pt x="116090" y="18787"/>
                  </a:lnTo>
                  <a:cubicBezTo>
                    <a:pt x="120587" y="18810"/>
                    <a:pt x="124924" y="21047"/>
                    <a:pt x="129329" y="25612"/>
                  </a:cubicBezTo>
                  <a:cubicBezTo>
                    <a:pt x="134990" y="31478"/>
                    <a:pt x="140924" y="34514"/>
                    <a:pt x="146699" y="34514"/>
                  </a:cubicBezTo>
                  <a:cubicBezTo>
                    <a:pt x="147886" y="34514"/>
                    <a:pt x="149096" y="34377"/>
                    <a:pt x="150260" y="34126"/>
                  </a:cubicBezTo>
                  <a:cubicBezTo>
                    <a:pt x="158112" y="32391"/>
                    <a:pt x="164822" y="24927"/>
                    <a:pt x="168657" y="13674"/>
                  </a:cubicBezTo>
                  <a:cubicBezTo>
                    <a:pt x="171487" y="5434"/>
                    <a:pt x="179476" y="162"/>
                    <a:pt x="189109" y="162"/>
                  </a:cubicBezTo>
                  <a:lnTo>
                    <a:pt x="189314" y="162"/>
                  </a:lnTo>
                  <a:cubicBezTo>
                    <a:pt x="200704" y="253"/>
                    <a:pt x="215335" y="7922"/>
                    <a:pt x="222228" y="29173"/>
                  </a:cubicBezTo>
                  <a:lnTo>
                    <a:pt x="222365" y="29104"/>
                  </a:lnTo>
                  <a:cubicBezTo>
                    <a:pt x="219329" y="19723"/>
                    <a:pt x="214353" y="12054"/>
                    <a:pt x="207985" y="6964"/>
                  </a:cubicBezTo>
                  <a:cubicBezTo>
                    <a:pt x="202439" y="2513"/>
                    <a:pt x="195796" y="48"/>
                    <a:pt x="189314" y="2"/>
                  </a:cubicBezTo>
                  <a:cubicBezTo>
                    <a:pt x="189228" y="1"/>
                    <a:pt x="189142" y="1"/>
                    <a:pt x="189056"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4"/>
            <p:cNvSpPr/>
            <p:nvPr/>
          </p:nvSpPr>
          <p:spPr>
            <a:xfrm>
              <a:off x="920600" y="651125"/>
              <a:ext cx="5559700" cy="1694250"/>
            </a:xfrm>
            <a:custGeom>
              <a:avLst/>
              <a:gdLst/>
              <a:ahLst/>
              <a:cxnLst/>
              <a:rect l="l" t="t" r="r" b="b"/>
              <a:pathLst>
                <a:path w="222388" h="67770" extrusionOk="0">
                  <a:moveTo>
                    <a:pt x="189182" y="1"/>
                  </a:moveTo>
                  <a:cubicBezTo>
                    <a:pt x="184506" y="1"/>
                    <a:pt x="180126" y="1210"/>
                    <a:pt x="176485" y="3539"/>
                  </a:cubicBezTo>
                  <a:cubicBezTo>
                    <a:pt x="172696" y="5936"/>
                    <a:pt x="169934" y="9428"/>
                    <a:pt x="168519" y="13628"/>
                  </a:cubicBezTo>
                  <a:cubicBezTo>
                    <a:pt x="164662" y="24903"/>
                    <a:pt x="157928" y="32345"/>
                    <a:pt x="150031" y="34079"/>
                  </a:cubicBezTo>
                  <a:cubicBezTo>
                    <a:pt x="148863" y="34337"/>
                    <a:pt x="147685" y="34465"/>
                    <a:pt x="146502" y="34465"/>
                  </a:cubicBezTo>
                  <a:cubicBezTo>
                    <a:pt x="140772" y="34465"/>
                    <a:pt x="134909" y="31461"/>
                    <a:pt x="129328" y="25634"/>
                  </a:cubicBezTo>
                  <a:cubicBezTo>
                    <a:pt x="124900" y="20978"/>
                    <a:pt x="120518" y="18695"/>
                    <a:pt x="115975" y="18672"/>
                  </a:cubicBezTo>
                  <a:lnTo>
                    <a:pt x="115884" y="18672"/>
                  </a:lnTo>
                  <a:cubicBezTo>
                    <a:pt x="110840" y="18672"/>
                    <a:pt x="105430" y="21274"/>
                    <a:pt x="98286" y="27072"/>
                  </a:cubicBezTo>
                  <a:cubicBezTo>
                    <a:pt x="91644" y="32481"/>
                    <a:pt x="84180" y="40105"/>
                    <a:pt x="74707" y="49760"/>
                  </a:cubicBezTo>
                  <a:lnTo>
                    <a:pt x="73087" y="51426"/>
                  </a:lnTo>
                  <a:cubicBezTo>
                    <a:pt x="66741" y="57909"/>
                    <a:pt x="61172" y="61059"/>
                    <a:pt x="56059" y="61059"/>
                  </a:cubicBezTo>
                  <a:cubicBezTo>
                    <a:pt x="49531" y="61036"/>
                    <a:pt x="44669" y="56060"/>
                    <a:pt x="39533" y="50765"/>
                  </a:cubicBezTo>
                  <a:cubicBezTo>
                    <a:pt x="34356" y="45463"/>
                    <a:pt x="29009" y="39973"/>
                    <a:pt x="21805" y="39973"/>
                  </a:cubicBezTo>
                  <a:cubicBezTo>
                    <a:pt x="21070" y="39973"/>
                    <a:pt x="20315" y="40030"/>
                    <a:pt x="19539" y="40151"/>
                  </a:cubicBezTo>
                  <a:cubicBezTo>
                    <a:pt x="14722" y="40904"/>
                    <a:pt x="10751" y="42821"/>
                    <a:pt x="7669" y="45857"/>
                  </a:cubicBezTo>
                  <a:cubicBezTo>
                    <a:pt x="5227" y="48277"/>
                    <a:pt x="3355" y="51426"/>
                    <a:pt x="2100" y="55193"/>
                  </a:cubicBezTo>
                  <a:cubicBezTo>
                    <a:pt x="0" y="61607"/>
                    <a:pt x="457" y="67701"/>
                    <a:pt x="457" y="67769"/>
                  </a:cubicBezTo>
                  <a:lnTo>
                    <a:pt x="639" y="67747"/>
                  </a:lnTo>
                  <a:cubicBezTo>
                    <a:pt x="639" y="67701"/>
                    <a:pt x="160" y="61629"/>
                    <a:pt x="2260" y="55238"/>
                  </a:cubicBezTo>
                  <a:cubicBezTo>
                    <a:pt x="4200" y="49349"/>
                    <a:pt x="8765" y="42000"/>
                    <a:pt x="19561" y="40311"/>
                  </a:cubicBezTo>
                  <a:cubicBezTo>
                    <a:pt x="20324" y="40193"/>
                    <a:pt x="21067" y="40137"/>
                    <a:pt x="21790" y="40137"/>
                  </a:cubicBezTo>
                  <a:cubicBezTo>
                    <a:pt x="28946" y="40137"/>
                    <a:pt x="34258" y="45593"/>
                    <a:pt x="39419" y="50879"/>
                  </a:cubicBezTo>
                  <a:cubicBezTo>
                    <a:pt x="44578" y="56197"/>
                    <a:pt x="49463" y="61218"/>
                    <a:pt x="56059" y="61218"/>
                  </a:cubicBezTo>
                  <a:cubicBezTo>
                    <a:pt x="61218" y="61218"/>
                    <a:pt x="66833" y="58046"/>
                    <a:pt x="73201" y="51541"/>
                  </a:cubicBezTo>
                  <a:lnTo>
                    <a:pt x="74844" y="49874"/>
                  </a:lnTo>
                  <a:cubicBezTo>
                    <a:pt x="93127" y="31203"/>
                    <a:pt x="105225" y="18832"/>
                    <a:pt x="115884" y="18832"/>
                  </a:cubicBezTo>
                  <a:lnTo>
                    <a:pt x="115975" y="18832"/>
                  </a:lnTo>
                  <a:cubicBezTo>
                    <a:pt x="120472" y="18878"/>
                    <a:pt x="124809" y="21137"/>
                    <a:pt x="129214" y="25748"/>
                  </a:cubicBezTo>
                  <a:cubicBezTo>
                    <a:pt x="134806" y="31614"/>
                    <a:pt x="140741" y="34650"/>
                    <a:pt x="146516" y="34650"/>
                  </a:cubicBezTo>
                  <a:cubicBezTo>
                    <a:pt x="147703" y="34650"/>
                    <a:pt x="148890" y="34513"/>
                    <a:pt x="150076" y="34262"/>
                  </a:cubicBezTo>
                  <a:cubicBezTo>
                    <a:pt x="158020" y="32504"/>
                    <a:pt x="164799" y="25018"/>
                    <a:pt x="168679" y="13673"/>
                  </a:cubicBezTo>
                  <a:cubicBezTo>
                    <a:pt x="171487" y="5456"/>
                    <a:pt x="179498" y="184"/>
                    <a:pt x="189108" y="184"/>
                  </a:cubicBezTo>
                  <a:lnTo>
                    <a:pt x="189313" y="184"/>
                  </a:lnTo>
                  <a:cubicBezTo>
                    <a:pt x="200703" y="275"/>
                    <a:pt x="215334" y="7921"/>
                    <a:pt x="222227" y="29172"/>
                  </a:cubicBezTo>
                  <a:lnTo>
                    <a:pt x="222387" y="29126"/>
                  </a:lnTo>
                  <a:cubicBezTo>
                    <a:pt x="219328" y="19722"/>
                    <a:pt x="214353" y="12076"/>
                    <a:pt x="207984" y="6986"/>
                  </a:cubicBezTo>
                  <a:cubicBezTo>
                    <a:pt x="202438" y="2535"/>
                    <a:pt x="195818" y="70"/>
                    <a:pt x="189313" y="1"/>
                  </a:cubicBezTo>
                  <a:cubicBezTo>
                    <a:pt x="189269"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4"/>
            <p:cNvSpPr/>
            <p:nvPr/>
          </p:nvSpPr>
          <p:spPr>
            <a:xfrm>
              <a:off x="929725" y="716150"/>
              <a:ext cx="5559700" cy="1694275"/>
            </a:xfrm>
            <a:custGeom>
              <a:avLst/>
              <a:gdLst/>
              <a:ahLst/>
              <a:cxnLst/>
              <a:rect l="l" t="t" r="r" b="b"/>
              <a:pathLst>
                <a:path w="222388" h="67771" extrusionOk="0">
                  <a:moveTo>
                    <a:pt x="189061" y="1"/>
                  </a:moveTo>
                  <a:cubicBezTo>
                    <a:pt x="184452" y="1"/>
                    <a:pt x="180095" y="1231"/>
                    <a:pt x="176486" y="3517"/>
                  </a:cubicBezTo>
                  <a:cubicBezTo>
                    <a:pt x="172697" y="5937"/>
                    <a:pt x="169958" y="9429"/>
                    <a:pt x="168520" y="13629"/>
                  </a:cubicBezTo>
                  <a:cubicBezTo>
                    <a:pt x="164639" y="24950"/>
                    <a:pt x="157837" y="32460"/>
                    <a:pt x="149848" y="34194"/>
                  </a:cubicBezTo>
                  <a:cubicBezTo>
                    <a:pt x="148688" y="34446"/>
                    <a:pt x="147520" y="34571"/>
                    <a:pt x="146348" y="34571"/>
                  </a:cubicBezTo>
                  <a:cubicBezTo>
                    <a:pt x="140601" y="34571"/>
                    <a:pt x="134750" y="31569"/>
                    <a:pt x="129214" y="25749"/>
                  </a:cubicBezTo>
                  <a:cubicBezTo>
                    <a:pt x="124786" y="21047"/>
                    <a:pt x="120427" y="18742"/>
                    <a:pt x="115884" y="18719"/>
                  </a:cubicBezTo>
                  <a:lnTo>
                    <a:pt x="115747" y="18719"/>
                  </a:lnTo>
                  <a:cubicBezTo>
                    <a:pt x="110771" y="18719"/>
                    <a:pt x="105385" y="21275"/>
                    <a:pt x="98332" y="27027"/>
                  </a:cubicBezTo>
                  <a:cubicBezTo>
                    <a:pt x="91735" y="32368"/>
                    <a:pt x="84317" y="39946"/>
                    <a:pt x="74936" y="49533"/>
                  </a:cubicBezTo>
                  <a:lnTo>
                    <a:pt x="73087" y="51428"/>
                  </a:lnTo>
                  <a:cubicBezTo>
                    <a:pt x="66741" y="57910"/>
                    <a:pt x="61172" y="61037"/>
                    <a:pt x="56082" y="61037"/>
                  </a:cubicBezTo>
                  <a:lnTo>
                    <a:pt x="56059" y="61037"/>
                  </a:lnTo>
                  <a:cubicBezTo>
                    <a:pt x="49531" y="61037"/>
                    <a:pt x="44669" y="56038"/>
                    <a:pt x="39534" y="50766"/>
                  </a:cubicBezTo>
                  <a:cubicBezTo>
                    <a:pt x="34358" y="45445"/>
                    <a:pt x="29031" y="39974"/>
                    <a:pt x="21817" y="39974"/>
                  </a:cubicBezTo>
                  <a:cubicBezTo>
                    <a:pt x="21078" y="39974"/>
                    <a:pt x="20319" y="40031"/>
                    <a:pt x="19539" y="40152"/>
                  </a:cubicBezTo>
                  <a:cubicBezTo>
                    <a:pt x="14745" y="40882"/>
                    <a:pt x="10751" y="42800"/>
                    <a:pt x="7670" y="45835"/>
                  </a:cubicBezTo>
                  <a:cubicBezTo>
                    <a:pt x="5227" y="48278"/>
                    <a:pt x="3356" y="51405"/>
                    <a:pt x="2123" y="55194"/>
                  </a:cubicBezTo>
                  <a:cubicBezTo>
                    <a:pt x="0" y="61608"/>
                    <a:pt x="480" y="67702"/>
                    <a:pt x="480" y="67770"/>
                  </a:cubicBezTo>
                  <a:lnTo>
                    <a:pt x="639" y="67748"/>
                  </a:lnTo>
                  <a:cubicBezTo>
                    <a:pt x="639" y="67679"/>
                    <a:pt x="183" y="61608"/>
                    <a:pt x="2283" y="55239"/>
                  </a:cubicBezTo>
                  <a:cubicBezTo>
                    <a:pt x="4200" y="49350"/>
                    <a:pt x="8788" y="41978"/>
                    <a:pt x="19562" y="40312"/>
                  </a:cubicBezTo>
                  <a:cubicBezTo>
                    <a:pt x="20325" y="40194"/>
                    <a:pt x="21067" y="40138"/>
                    <a:pt x="21791" y="40138"/>
                  </a:cubicBezTo>
                  <a:cubicBezTo>
                    <a:pt x="28946" y="40138"/>
                    <a:pt x="34258" y="45594"/>
                    <a:pt x="39420" y="50880"/>
                  </a:cubicBezTo>
                  <a:cubicBezTo>
                    <a:pt x="44578" y="56198"/>
                    <a:pt x="49463" y="61197"/>
                    <a:pt x="56059" y="61220"/>
                  </a:cubicBezTo>
                  <a:lnTo>
                    <a:pt x="56082" y="61220"/>
                  </a:lnTo>
                  <a:cubicBezTo>
                    <a:pt x="61218" y="61220"/>
                    <a:pt x="66833" y="58047"/>
                    <a:pt x="73201" y="51542"/>
                  </a:cubicBezTo>
                  <a:lnTo>
                    <a:pt x="75050" y="49647"/>
                  </a:lnTo>
                  <a:cubicBezTo>
                    <a:pt x="93196" y="31136"/>
                    <a:pt x="105202" y="18879"/>
                    <a:pt x="115747" y="18879"/>
                  </a:cubicBezTo>
                  <a:lnTo>
                    <a:pt x="115862" y="18879"/>
                  </a:lnTo>
                  <a:cubicBezTo>
                    <a:pt x="120358" y="18924"/>
                    <a:pt x="124695" y="21207"/>
                    <a:pt x="129100" y="25863"/>
                  </a:cubicBezTo>
                  <a:cubicBezTo>
                    <a:pt x="134647" y="31729"/>
                    <a:pt x="140559" y="34742"/>
                    <a:pt x="146333" y="34742"/>
                  </a:cubicBezTo>
                  <a:cubicBezTo>
                    <a:pt x="147520" y="34742"/>
                    <a:pt x="148707" y="34605"/>
                    <a:pt x="149894" y="34354"/>
                  </a:cubicBezTo>
                  <a:cubicBezTo>
                    <a:pt x="153843" y="33510"/>
                    <a:pt x="157655" y="31136"/>
                    <a:pt x="160919" y="27529"/>
                  </a:cubicBezTo>
                  <a:cubicBezTo>
                    <a:pt x="164114" y="23969"/>
                    <a:pt x="166785" y="19175"/>
                    <a:pt x="168679" y="13675"/>
                  </a:cubicBezTo>
                  <a:cubicBezTo>
                    <a:pt x="171487" y="5457"/>
                    <a:pt x="179498" y="162"/>
                    <a:pt x="189108" y="162"/>
                  </a:cubicBezTo>
                  <a:lnTo>
                    <a:pt x="189313" y="162"/>
                  </a:lnTo>
                  <a:cubicBezTo>
                    <a:pt x="200703" y="253"/>
                    <a:pt x="215334" y="7923"/>
                    <a:pt x="222227" y="29173"/>
                  </a:cubicBezTo>
                  <a:lnTo>
                    <a:pt x="222387" y="29127"/>
                  </a:lnTo>
                  <a:cubicBezTo>
                    <a:pt x="219329" y="19723"/>
                    <a:pt x="214353" y="12077"/>
                    <a:pt x="208007" y="6964"/>
                  </a:cubicBezTo>
                  <a:cubicBezTo>
                    <a:pt x="202438" y="2536"/>
                    <a:pt x="195819" y="48"/>
                    <a:pt x="189313" y="2"/>
                  </a:cubicBezTo>
                  <a:cubicBezTo>
                    <a:pt x="189229" y="1"/>
                    <a:pt x="189145" y="1"/>
                    <a:pt x="189061"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4"/>
            <p:cNvSpPr/>
            <p:nvPr/>
          </p:nvSpPr>
          <p:spPr>
            <a:xfrm>
              <a:off x="938850" y="781250"/>
              <a:ext cx="5559700" cy="1693650"/>
            </a:xfrm>
            <a:custGeom>
              <a:avLst/>
              <a:gdLst/>
              <a:ahLst/>
              <a:cxnLst/>
              <a:rect l="l" t="t" r="r" b="b"/>
              <a:pathLst>
                <a:path w="222388" h="67746" extrusionOk="0">
                  <a:moveTo>
                    <a:pt x="189131" y="0"/>
                  </a:moveTo>
                  <a:cubicBezTo>
                    <a:pt x="184475" y="0"/>
                    <a:pt x="180115" y="1210"/>
                    <a:pt x="176486" y="3515"/>
                  </a:cubicBezTo>
                  <a:cubicBezTo>
                    <a:pt x="172720" y="5935"/>
                    <a:pt x="169958" y="9427"/>
                    <a:pt x="168520" y="13604"/>
                  </a:cubicBezTo>
                  <a:cubicBezTo>
                    <a:pt x="164685" y="24857"/>
                    <a:pt x="157632" y="32595"/>
                    <a:pt x="149666" y="34307"/>
                  </a:cubicBezTo>
                  <a:cubicBezTo>
                    <a:pt x="148502" y="34558"/>
                    <a:pt x="147332" y="34683"/>
                    <a:pt x="146159" y="34683"/>
                  </a:cubicBezTo>
                  <a:cubicBezTo>
                    <a:pt x="140406" y="34683"/>
                    <a:pt x="134580" y="31678"/>
                    <a:pt x="129100" y="25838"/>
                  </a:cubicBezTo>
                  <a:cubicBezTo>
                    <a:pt x="124672" y="21114"/>
                    <a:pt x="120313" y="18785"/>
                    <a:pt x="115770" y="18740"/>
                  </a:cubicBezTo>
                  <a:cubicBezTo>
                    <a:pt x="115726" y="18739"/>
                    <a:pt x="115682" y="18739"/>
                    <a:pt x="115638" y="18739"/>
                  </a:cubicBezTo>
                  <a:cubicBezTo>
                    <a:pt x="110700" y="18739"/>
                    <a:pt x="105368" y="21278"/>
                    <a:pt x="98355" y="26957"/>
                  </a:cubicBezTo>
                  <a:cubicBezTo>
                    <a:pt x="91827" y="32275"/>
                    <a:pt x="84477" y="39808"/>
                    <a:pt x="75141" y="49326"/>
                  </a:cubicBezTo>
                  <a:lnTo>
                    <a:pt x="73087" y="51403"/>
                  </a:lnTo>
                  <a:cubicBezTo>
                    <a:pt x="66764" y="57885"/>
                    <a:pt x="61195" y="61035"/>
                    <a:pt x="56082" y="61035"/>
                  </a:cubicBezTo>
                  <a:lnTo>
                    <a:pt x="56059" y="61035"/>
                  </a:lnTo>
                  <a:cubicBezTo>
                    <a:pt x="49531" y="61035"/>
                    <a:pt x="44692" y="56036"/>
                    <a:pt x="39534" y="50764"/>
                  </a:cubicBezTo>
                  <a:cubicBezTo>
                    <a:pt x="34356" y="45441"/>
                    <a:pt x="29028" y="39949"/>
                    <a:pt x="21811" y="39949"/>
                  </a:cubicBezTo>
                  <a:cubicBezTo>
                    <a:pt x="21074" y="39949"/>
                    <a:pt x="20317" y="40007"/>
                    <a:pt x="19539" y="40127"/>
                  </a:cubicBezTo>
                  <a:cubicBezTo>
                    <a:pt x="14746" y="40880"/>
                    <a:pt x="10751" y="42798"/>
                    <a:pt x="7693" y="45833"/>
                  </a:cubicBezTo>
                  <a:cubicBezTo>
                    <a:pt x="5227" y="48253"/>
                    <a:pt x="3356" y="51403"/>
                    <a:pt x="2123" y="55169"/>
                  </a:cubicBezTo>
                  <a:cubicBezTo>
                    <a:pt x="0" y="61583"/>
                    <a:pt x="480" y="67700"/>
                    <a:pt x="480" y="67746"/>
                  </a:cubicBezTo>
                  <a:lnTo>
                    <a:pt x="640" y="67746"/>
                  </a:lnTo>
                  <a:cubicBezTo>
                    <a:pt x="640" y="67677"/>
                    <a:pt x="183" y="61606"/>
                    <a:pt x="2283" y="55215"/>
                  </a:cubicBezTo>
                  <a:cubicBezTo>
                    <a:pt x="4223" y="49349"/>
                    <a:pt x="8788" y="41976"/>
                    <a:pt x="19562" y="40310"/>
                  </a:cubicBezTo>
                  <a:cubicBezTo>
                    <a:pt x="20336" y="40188"/>
                    <a:pt x="21090" y="40131"/>
                    <a:pt x="21824" y="40131"/>
                  </a:cubicBezTo>
                  <a:cubicBezTo>
                    <a:pt x="28963" y="40131"/>
                    <a:pt x="34266" y="45579"/>
                    <a:pt x="39420" y="50878"/>
                  </a:cubicBezTo>
                  <a:cubicBezTo>
                    <a:pt x="44578" y="56173"/>
                    <a:pt x="49463" y="61195"/>
                    <a:pt x="56059" y="61195"/>
                  </a:cubicBezTo>
                  <a:lnTo>
                    <a:pt x="56082" y="61195"/>
                  </a:lnTo>
                  <a:cubicBezTo>
                    <a:pt x="61241" y="61195"/>
                    <a:pt x="66833" y="58045"/>
                    <a:pt x="73224" y="51540"/>
                  </a:cubicBezTo>
                  <a:lnTo>
                    <a:pt x="75278" y="49440"/>
                  </a:lnTo>
                  <a:cubicBezTo>
                    <a:pt x="93242" y="31065"/>
                    <a:pt x="105157" y="18900"/>
                    <a:pt x="115633" y="18900"/>
                  </a:cubicBezTo>
                  <a:lnTo>
                    <a:pt x="115770" y="18900"/>
                  </a:lnTo>
                  <a:cubicBezTo>
                    <a:pt x="120244" y="18968"/>
                    <a:pt x="124581" y="21273"/>
                    <a:pt x="128986" y="25953"/>
                  </a:cubicBezTo>
                  <a:cubicBezTo>
                    <a:pt x="134486" y="31831"/>
                    <a:pt x="140363" y="34842"/>
                    <a:pt x="146173" y="34842"/>
                  </a:cubicBezTo>
                  <a:cubicBezTo>
                    <a:pt x="147357" y="34842"/>
                    <a:pt x="148538" y="34717"/>
                    <a:pt x="149712" y="34466"/>
                  </a:cubicBezTo>
                  <a:cubicBezTo>
                    <a:pt x="153706" y="33599"/>
                    <a:pt x="157541" y="31225"/>
                    <a:pt x="160850" y="27573"/>
                  </a:cubicBezTo>
                  <a:cubicBezTo>
                    <a:pt x="164092" y="23990"/>
                    <a:pt x="166785" y="19196"/>
                    <a:pt x="168679" y="13673"/>
                  </a:cubicBezTo>
                  <a:cubicBezTo>
                    <a:pt x="171487" y="5433"/>
                    <a:pt x="179499" y="160"/>
                    <a:pt x="189131" y="160"/>
                  </a:cubicBezTo>
                  <a:lnTo>
                    <a:pt x="189336" y="160"/>
                  </a:lnTo>
                  <a:cubicBezTo>
                    <a:pt x="200726" y="251"/>
                    <a:pt x="215334" y="7921"/>
                    <a:pt x="222228" y="29148"/>
                  </a:cubicBezTo>
                  <a:lnTo>
                    <a:pt x="222387" y="29102"/>
                  </a:lnTo>
                  <a:cubicBezTo>
                    <a:pt x="219352" y="19721"/>
                    <a:pt x="214376" y="12052"/>
                    <a:pt x="208007" y="6962"/>
                  </a:cubicBezTo>
                  <a:cubicBezTo>
                    <a:pt x="202461" y="2511"/>
                    <a:pt x="195819" y="46"/>
                    <a:pt x="189336"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4"/>
            <p:cNvSpPr/>
            <p:nvPr/>
          </p:nvSpPr>
          <p:spPr>
            <a:xfrm>
              <a:off x="948550" y="845725"/>
              <a:ext cx="5559125" cy="1694225"/>
            </a:xfrm>
            <a:custGeom>
              <a:avLst/>
              <a:gdLst/>
              <a:ahLst/>
              <a:cxnLst/>
              <a:rect l="l" t="t" r="r" b="b"/>
              <a:pathLst>
                <a:path w="222365" h="67769" extrusionOk="0">
                  <a:moveTo>
                    <a:pt x="189182" y="0"/>
                  </a:moveTo>
                  <a:cubicBezTo>
                    <a:pt x="184506" y="0"/>
                    <a:pt x="180104" y="1209"/>
                    <a:pt x="176486" y="3538"/>
                  </a:cubicBezTo>
                  <a:cubicBezTo>
                    <a:pt x="172697" y="5935"/>
                    <a:pt x="169935" y="9427"/>
                    <a:pt x="168497" y="13627"/>
                  </a:cubicBezTo>
                  <a:cubicBezTo>
                    <a:pt x="164639" y="24926"/>
                    <a:pt x="157518" y="32709"/>
                    <a:pt x="149461" y="34444"/>
                  </a:cubicBezTo>
                  <a:cubicBezTo>
                    <a:pt x="148305" y="34689"/>
                    <a:pt x="147145" y="34810"/>
                    <a:pt x="145982" y="34810"/>
                  </a:cubicBezTo>
                  <a:cubicBezTo>
                    <a:pt x="140211" y="34810"/>
                    <a:pt x="134397" y="31808"/>
                    <a:pt x="128963" y="25976"/>
                  </a:cubicBezTo>
                  <a:cubicBezTo>
                    <a:pt x="124467" y="21137"/>
                    <a:pt x="120244" y="18854"/>
                    <a:pt x="115634" y="18809"/>
                  </a:cubicBezTo>
                  <a:cubicBezTo>
                    <a:pt x="115568" y="18808"/>
                    <a:pt x="115503" y="18807"/>
                    <a:pt x="115437" y="18807"/>
                  </a:cubicBezTo>
                  <a:cubicBezTo>
                    <a:pt x="110562" y="18807"/>
                    <a:pt x="105292" y="21326"/>
                    <a:pt x="98378" y="26934"/>
                  </a:cubicBezTo>
                  <a:cubicBezTo>
                    <a:pt x="91895" y="32207"/>
                    <a:pt x="84591" y="39671"/>
                    <a:pt x="75347" y="49121"/>
                  </a:cubicBezTo>
                  <a:lnTo>
                    <a:pt x="73087" y="51426"/>
                  </a:lnTo>
                  <a:cubicBezTo>
                    <a:pt x="66742" y="57908"/>
                    <a:pt x="61172" y="61058"/>
                    <a:pt x="56059" y="61058"/>
                  </a:cubicBezTo>
                  <a:lnTo>
                    <a:pt x="56037" y="61058"/>
                  </a:lnTo>
                  <a:cubicBezTo>
                    <a:pt x="49531" y="61035"/>
                    <a:pt x="44670" y="56059"/>
                    <a:pt x="39511" y="50764"/>
                  </a:cubicBezTo>
                  <a:cubicBezTo>
                    <a:pt x="34356" y="45443"/>
                    <a:pt x="29013" y="39972"/>
                    <a:pt x="21795" y="39972"/>
                  </a:cubicBezTo>
                  <a:cubicBezTo>
                    <a:pt x="21056" y="39972"/>
                    <a:pt x="20297" y="40029"/>
                    <a:pt x="19516" y="40150"/>
                  </a:cubicBezTo>
                  <a:cubicBezTo>
                    <a:pt x="14723" y="40903"/>
                    <a:pt x="10728" y="42821"/>
                    <a:pt x="7670" y="45856"/>
                  </a:cubicBezTo>
                  <a:cubicBezTo>
                    <a:pt x="5205" y="48276"/>
                    <a:pt x="3333" y="51426"/>
                    <a:pt x="2100" y="55192"/>
                  </a:cubicBezTo>
                  <a:cubicBezTo>
                    <a:pt x="1" y="61606"/>
                    <a:pt x="457" y="67700"/>
                    <a:pt x="457" y="67769"/>
                  </a:cubicBezTo>
                  <a:lnTo>
                    <a:pt x="640" y="67746"/>
                  </a:lnTo>
                  <a:cubicBezTo>
                    <a:pt x="617" y="67700"/>
                    <a:pt x="160" y="61629"/>
                    <a:pt x="2260" y="55238"/>
                  </a:cubicBezTo>
                  <a:cubicBezTo>
                    <a:pt x="4200" y="49349"/>
                    <a:pt x="8765" y="41999"/>
                    <a:pt x="19539" y="40310"/>
                  </a:cubicBezTo>
                  <a:cubicBezTo>
                    <a:pt x="20304" y="40193"/>
                    <a:pt x="21048" y="40137"/>
                    <a:pt x="21774" y="40137"/>
                  </a:cubicBezTo>
                  <a:cubicBezTo>
                    <a:pt x="28946" y="40137"/>
                    <a:pt x="34256" y="45592"/>
                    <a:pt x="39397" y="50878"/>
                  </a:cubicBezTo>
                  <a:cubicBezTo>
                    <a:pt x="44578" y="56196"/>
                    <a:pt x="49463" y="61218"/>
                    <a:pt x="56037" y="61218"/>
                  </a:cubicBezTo>
                  <a:lnTo>
                    <a:pt x="56059" y="61218"/>
                  </a:lnTo>
                  <a:cubicBezTo>
                    <a:pt x="61218" y="61218"/>
                    <a:pt x="66833" y="58045"/>
                    <a:pt x="73201" y="51540"/>
                  </a:cubicBezTo>
                  <a:lnTo>
                    <a:pt x="75461" y="49235"/>
                  </a:lnTo>
                  <a:cubicBezTo>
                    <a:pt x="93278" y="31031"/>
                    <a:pt x="105070" y="18967"/>
                    <a:pt x="115458" y="18967"/>
                  </a:cubicBezTo>
                  <a:cubicBezTo>
                    <a:pt x="115517" y="18967"/>
                    <a:pt x="115575" y="18968"/>
                    <a:pt x="115634" y="18968"/>
                  </a:cubicBezTo>
                  <a:cubicBezTo>
                    <a:pt x="120176" y="19037"/>
                    <a:pt x="124376" y="21297"/>
                    <a:pt x="128849" y="26090"/>
                  </a:cubicBezTo>
                  <a:cubicBezTo>
                    <a:pt x="134296" y="31954"/>
                    <a:pt x="140153" y="34978"/>
                    <a:pt x="145961" y="34978"/>
                  </a:cubicBezTo>
                  <a:cubicBezTo>
                    <a:pt x="147138" y="34978"/>
                    <a:pt x="148314" y="34854"/>
                    <a:pt x="149483" y="34604"/>
                  </a:cubicBezTo>
                  <a:cubicBezTo>
                    <a:pt x="157609" y="32869"/>
                    <a:pt x="164776" y="25040"/>
                    <a:pt x="168657" y="13673"/>
                  </a:cubicBezTo>
                  <a:cubicBezTo>
                    <a:pt x="171487" y="5456"/>
                    <a:pt x="179476" y="183"/>
                    <a:pt x="189108" y="183"/>
                  </a:cubicBezTo>
                  <a:lnTo>
                    <a:pt x="189314" y="183"/>
                  </a:lnTo>
                  <a:cubicBezTo>
                    <a:pt x="200703" y="252"/>
                    <a:pt x="215334" y="7921"/>
                    <a:pt x="222228" y="29171"/>
                  </a:cubicBezTo>
                  <a:lnTo>
                    <a:pt x="222365" y="29126"/>
                  </a:lnTo>
                  <a:cubicBezTo>
                    <a:pt x="219329" y="19722"/>
                    <a:pt x="214353" y="12075"/>
                    <a:pt x="207985" y="6985"/>
                  </a:cubicBezTo>
                  <a:cubicBezTo>
                    <a:pt x="202438" y="2534"/>
                    <a:pt x="195796" y="69"/>
                    <a:pt x="189314" y="1"/>
                  </a:cubicBezTo>
                  <a:cubicBezTo>
                    <a:pt x="189270" y="0"/>
                    <a:pt x="189226" y="0"/>
                    <a:pt x="189182"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4"/>
            <p:cNvSpPr/>
            <p:nvPr/>
          </p:nvSpPr>
          <p:spPr>
            <a:xfrm>
              <a:off x="957675" y="910750"/>
              <a:ext cx="5559700" cy="1693675"/>
            </a:xfrm>
            <a:custGeom>
              <a:avLst/>
              <a:gdLst/>
              <a:ahLst/>
              <a:cxnLst/>
              <a:rect l="l" t="t" r="r" b="b"/>
              <a:pathLst>
                <a:path w="222388" h="67747" extrusionOk="0">
                  <a:moveTo>
                    <a:pt x="189061" y="0"/>
                  </a:moveTo>
                  <a:cubicBezTo>
                    <a:pt x="184431" y="0"/>
                    <a:pt x="180095" y="1230"/>
                    <a:pt x="176486" y="3517"/>
                  </a:cubicBezTo>
                  <a:cubicBezTo>
                    <a:pt x="172697" y="5936"/>
                    <a:pt x="169958" y="9428"/>
                    <a:pt x="168520" y="13628"/>
                  </a:cubicBezTo>
                  <a:cubicBezTo>
                    <a:pt x="164617" y="24995"/>
                    <a:pt x="157427" y="32824"/>
                    <a:pt x="149278" y="34536"/>
                  </a:cubicBezTo>
                  <a:cubicBezTo>
                    <a:pt x="148118" y="34781"/>
                    <a:pt x="146955" y="34903"/>
                    <a:pt x="145791" y="34903"/>
                  </a:cubicBezTo>
                  <a:cubicBezTo>
                    <a:pt x="140013" y="34903"/>
                    <a:pt x="134226" y="31904"/>
                    <a:pt x="128850" y="26091"/>
                  </a:cubicBezTo>
                  <a:cubicBezTo>
                    <a:pt x="124353" y="21206"/>
                    <a:pt x="120130" y="18901"/>
                    <a:pt x="115542" y="18832"/>
                  </a:cubicBezTo>
                  <a:cubicBezTo>
                    <a:pt x="115477" y="18832"/>
                    <a:pt x="115411" y="18831"/>
                    <a:pt x="115345" y="18831"/>
                  </a:cubicBezTo>
                  <a:cubicBezTo>
                    <a:pt x="110494" y="18831"/>
                    <a:pt x="105269" y="21327"/>
                    <a:pt x="98401" y="26890"/>
                  </a:cubicBezTo>
                  <a:cubicBezTo>
                    <a:pt x="91987" y="32117"/>
                    <a:pt x="84728" y="39535"/>
                    <a:pt x="75552" y="48893"/>
                  </a:cubicBezTo>
                  <a:cubicBezTo>
                    <a:pt x="74731" y="49738"/>
                    <a:pt x="73932" y="50560"/>
                    <a:pt x="73087" y="51427"/>
                  </a:cubicBezTo>
                  <a:cubicBezTo>
                    <a:pt x="66742" y="57886"/>
                    <a:pt x="61173" y="61036"/>
                    <a:pt x="56060" y="61036"/>
                  </a:cubicBezTo>
                  <a:cubicBezTo>
                    <a:pt x="49532" y="61036"/>
                    <a:pt x="44670" y="56038"/>
                    <a:pt x="39534" y="50765"/>
                  </a:cubicBezTo>
                  <a:cubicBezTo>
                    <a:pt x="34358" y="45444"/>
                    <a:pt x="29013" y="39973"/>
                    <a:pt x="21813" y="39973"/>
                  </a:cubicBezTo>
                  <a:cubicBezTo>
                    <a:pt x="21075" y="39973"/>
                    <a:pt x="20318" y="40030"/>
                    <a:pt x="19539" y="40151"/>
                  </a:cubicBezTo>
                  <a:cubicBezTo>
                    <a:pt x="14723" y="40882"/>
                    <a:pt x="10751" y="42799"/>
                    <a:pt x="7670" y="45835"/>
                  </a:cubicBezTo>
                  <a:cubicBezTo>
                    <a:pt x="5228" y="48254"/>
                    <a:pt x="3356" y="51404"/>
                    <a:pt x="2101" y="55170"/>
                  </a:cubicBezTo>
                  <a:cubicBezTo>
                    <a:pt x="1" y="61607"/>
                    <a:pt x="457" y="67701"/>
                    <a:pt x="457" y="67747"/>
                  </a:cubicBezTo>
                  <a:lnTo>
                    <a:pt x="640" y="67747"/>
                  </a:lnTo>
                  <a:cubicBezTo>
                    <a:pt x="640" y="67679"/>
                    <a:pt x="160" y="61607"/>
                    <a:pt x="2260" y="55239"/>
                  </a:cubicBezTo>
                  <a:cubicBezTo>
                    <a:pt x="4201" y="49350"/>
                    <a:pt x="8766" y="41977"/>
                    <a:pt x="19562" y="40311"/>
                  </a:cubicBezTo>
                  <a:cubicBezTo>
                    <a:pt x="20334" y="40190"/>
                    <a:pt x="21086" y="40133"/>
                    <a:pt x="21818" y="40133"/>
                  </a:cubicBezTo>
                  <a:cubicBezTo>
                    <a:pt x="28960" y="40133"/>
                    <a:pt x="34265" y="45600"/>
                    <a:pt x="39420" y="50879"/>
                  </a:cubicBezTo>
                  <a:cubicBezTo>
                    <a:pt x="44579" y="56175"/>
                    <a:pt x="49463" y="61196"/>
                    <a:pt x="56060" y="61219"/>
                  </a:cubicBezTo>
                  <a:cubicBezTo>
                    <a:pt x="61218" y="61219"/>
                    <a:pt x="66833" y="58046"/>
                    <a:pt x="73201" y="51541"/>
                  </a:cubicBezTo>
                  <a:cubicBezTo>
                    <a:pt x="74046" y="50674"/>
                    <a:pt x="74868" y="49852"/>
                    <a:pt x="75667" y="49030"/>
                  </a:cubicBezTo>
                  <a:cubicBezTo>
                    <a:pt x="93347" y="30964"/>
                    <a:pt x="105070" y="18991"/>
                    <a:pt x="115367" y="18991"/>
                  </a:cubicBezTo>
                  <a:cubicBezTo>
                    <a:pt x="115426" y="18991"/>
                    <a:pt x="115484" y="18991"/>
                    <a:pt x="115542" y="18992"/>
                  </a:cubicBezTo>
                  <a:cubicBezTo>
                    <a:pt x="120062" y="19061"/>
                    <a:pt x="124262" y="21366"/>
                    <a:pt x="128735" y="26205"/>
                  </a:cubicBezTo>
                  <a:cubicBezTo>
                    <a:pt x="134125" y="32050"/>
                    <a:pt x="139956" y="35070"/>
                    <a:pt x="145769" y="35070"/>
                  </a:cubicBezTo>
                  <a:cubicBezTo>
                    <a:pt x="146949" y="35070"/>
                    <a:pt x="148127" y="34946"/>
                    <a:pt x="149301" y="34696"/>
                  </a:cubicBezTo>
                  <a:cubicBezTo>
                    <a:pt x="157518" y="32961"/>
                    <a:pt x="164754" y="25109"/>
                    <a:pt x="168680" y="13674"/>
                  </a:cubicBezTo>
                  <a:cubicBezTo>
                    <a:pt x="171492" y="5441"/>
                    <a:pt x="179510" y="161"/>
                    <a:pt x="189128" y="161"/>
                  </a:cubicBezTo>
                  <a:cubicBezTo>
                    <a:pt x="189190" y="161"/>
                    <a:pt x="189252" y="161"/>
                    <a:pt x="189314" y="161"/>
                  </a:cubicBezTo>
                  <a:cubicBezTo>
                    <a:pt x="200704" y="253"/>
                    <a:pt x="215335" y="7922"/>
                    <a:pt x="222228" y="29172"/>
                  </a:cubicBezTo>
                  <a:lnTo>
                    <a:pt x="222388" y="29104"/>
                  </a:lnTo>
                  <a:cubicBezTo>
                    <a:pt x="219329" y="19723"/>
                    <a:pt x="214353" y="12053"/>
                    <a:pt x="207985" y="6963"/>
                  </a:cubicBezTo>
                  <a:cubicBezTo>
                    <a:pt x="202438" y="2535"/>
                    <a:pt x="195819" y="47"/>
                    <a:pt x="189314" y="2"/>
                  </a:cubicBezTo>
                  <a:cubicBezTo>
                    <a:pt x="189229" y="1"/>
                    <a:pt x="189145" y="0"/>
                    <a:pt x="189061"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4"/>
            <p:cNvSpPr/>
            <p:nvPr/>
          </p:nvSpPr>
          <p:spPr>
            <a:xfrm>
              <a:off x="966800" y="975250"/>
              <a:ext cx="5559700" cy="1694250"/>
            </a:xfrm>
            <a:custGeom>
              <a:avLst/>
              <a:gdLst/>
              <a:ahLst/>
              <a:cxnLst/>
              <a:rect l="l" t="t" r="r" b="b"/>
              <a:pathLst>
                <a:path w="222388" h="67770" extrusionOk="0">
                  <a:moveTo>
                    <a:pt x="189109" y="1"/>
                  </a:moveTo>
                  <a:cubicBezTo>
                    <a:pt x="184475" y="1"/>
                    <a:pt x="180093" y="1233"/>
                    <a:pt x="176486" y="3539"/>
                  </a:cubicBezTo>
                  <a:cubicBezTo>
                    <a:pt x="172697" y="5958"/>
                    <a:pt x="169958" y="9451"/>
                    <a:pt x="168520" y="13628"/>
                  </a:cubicBezTo>
                  <a:cubicBezTo>
                    <a:pt x="164594" y="25086"/>
                    <a:pt x="157336" y="32938"/>
                    <a:pt x="149073" y="34672"/>
                  </a:cubicBezTo>
                  <a:cubicBezTo>
                    <a:pt x="147925" y="34911"/>
                    <a:pt x="146775" y="35030"/>
                    <a:pt x="145624" y="35030"/>
                  </a:cubicBezTo>
                  <a:cubicBezTo>
                    <a:pt x="139841" y="35030"/>
                    <a:pt x="134066" y="32034"/>
                    <a:pt x="128736" y="26227"/>
                  </a:cubicBezTo>
                  <a:cubicBezTo>
                    <a:pt x="124239" y="21297"/>
                    <a:pt x="120016" y="18969"/>
                    <a:pt x="115428" y="18900"/>
                  </a:cubicBezTo>
                  <a:cubicBezTo>
                    <a:pt x="115342" y="18899"/>
                    <a:pt x="115255" y="18898"/>
                    <a:pt x="115168" y="18898"/>
                  </a:cubicBezTo>
                  <a:cubicBezTo>
                    <a:pt x="110380" y="18898"/>
                    <a:pt x="105217" y="21374"/>
                    <a:pt x="98446" y="26866"/>
                  </a:cubicBezTo>
                  <a:cubicBezTo>
                    <a:pt x="92055" y="32048"/>
                    <a:pt x="84865" y="39397"/>
                    <a:pt x="75758" y="48710"/>
                  </a:cubicBezTo>
                  <a:cubicBezTo>
                    <a:pt x="74891" y="49600"/>
                    <a:pt x="74001" y="50513"/>
                    <a:pt x="73088" y="51426"/>
                  </a:cubicBezTo>
                  <a:cubicBezTo>
                    <a:pt x="66742" y="57909"/>
                    <a:pt x="61173" y="61058"/>
                    <a:pt x="56083" y="61058"/>
                  </a:cubicBezTo>
                  <a:lnTo>
                    <a:pt x="56060" y="61058"/>
                  </a:lnTo>
                  <a:cubicBezTo>
                    <a:pt x="49532" y="61036"/>
                    <a:pt x="44670" y="56060"/>
                    <a:pt x="39534" y="50764"/>
                  </a:cubicBezTo>
                  <a:cubicBezTo>
                    <a:pt x="34357" y="45462"/>
                    <a:pt x="29029" y="39973"/>
                    <a:pt x="21812" y="39973"/>
                  </a:cubicBezTo>
                  <a:cubicBezTo>
                    <a:pt x="21074" y="39973"/>
                    <a:pt x="20318" y="40030"/>
                    <a:pt x="19539" y="40151"/>
                  </a:cubicBezTo>
                  <a:cubicBezTo>
                    <a:pt x="14746" y="40904"/>
                    <a:pt x="10752" y="42821"/>
                    <a:pt x="7670" y="45857"/>
                  </a:cubicBezTo>
                  <a:cubicBezTo>
                    <a:pt x="5228" y="48276"/>
                    <a:pt x="3356" y="51426"/>
                    <a:pt x="2124" y="55192"/>
                  </a:cubicBezTo>
                  <a:cubicBezTo>
                    <a:pt x="1" y="61606"/>
                    <a:pt x="480" y="67701"/>
                    <a:pt x="480" y="67769"/>
                  </a:cubicBezTo>
                  <a:lnTo>
                    <a:pt x="640" y="67746"/>
                  </a:lnTo>
                  <a:cubicBezTo>
                    <a:pt x="640" y="67701"/>
                    <a:pt x="184" y="61629"/>
                    <a:pt x="2283" y="55238"/>
                  </a:cubicBezTo>
                  <a:cubicBezTo>
                    <a:pt x="4201" y="49349"/>
                    <a:pt x="8789" y="41999"/>
                    <a:pt x="19562" y="40333"/>
                  </a:cubicBezTo>
                  <a:cubicBezTo>
                    <a:pt x="20337" y="40212"/>
                    <a:pt x="21090" y="40154"/>
                    <a:pt x="21824" y="40154"/>
                  </a:cubicBezTo>
                  <a:cubicBezTo>
                    <a:pt x="28963" y="40154"/>
                    <a:pt x="34267" y="45603"/>
                    <a:pt x="39420" y="50901"/>
                  </a:cubicBezTo>
                  <a:cubicBezTo>
                    <a:pt x="44579" y="56197"/>
                    <a:pt x="49463" y="61218"/>
                    <a:pt x="56060" y="61218"/>
                  </a:cubicBezTo>
                  <a:lnTo>
                    <a:pt x="56083" y="61218"/>
                  </a:lnTo>
                  <a:cubicBezTo>
                    <a:pt x="61218" y="61218"/>
                    <a:pt x="66833" y="58068"/>
                    <a:pt x="73202" y="51540"/>
                  </a:cubicBezTo>
                  <a:cubicBezTo>
                    <a:pt x="74115" y="50627"/>
                    <a:pt x="75005" y="49714"/>
                    <a:pt x="75872" y="48824"/>
                  </a:cubicBezTo>
                  <a:cubicBezTo>
                    <a:pt x="84980" y="39534"/>
                    <a:pt x="92170" y="32162"/>
                    <a:pt x="98538" y="27003"/>
                  </a:cubicBezTo>
                  <a:cubicBezTo>
                    <a:pt x="105286" y="21533"/>
                    <a:pt x="110426" y="19058"/>
                    <a:pt x="115171" y="19058"/>
                  </a:cubicBezTo>
                  <a:cubicBezTo>
                    <a:pt x="115257" y="19058"/>
                    <a:pt x="115343" y="19058"/>
                    <a:pt x="115428" y="19060"/>
                  </a:cubicBezTo>
                  <a:cubicBezTo>
                    <a:pt x="119948" y="19128"/>
                    <a:pt x="124148" y="21457"/>
                    <a:pt x="128599" y="26341"/>
                  </a:cubicBezTo>
                  <a:cubicBezTo>
                    <a:pt x="133961" y="32179"/>
                    <a:pt x="139783" y="35197"/>
                    <a:pt x="145616" y="35197"/>
                  </a:cubicBezTo>
                  <a:cubicBezTo>
                    <a:pt x="146784" y="35197"/>
                    <a:pt x="147953" y="35076"/>
                    <a:pt x="149119" y="34832"/>
                  </a:cubicBezTo>
                  <a:cubicBezTo>
                    <a:pt x="157427" y="33098"/>
                    <a:pt x="164731" y="25200"/>
                    <a:pt x="168680" y="13696"/>
                  </a:cubicBezTo>
                  <a:cubicBezTo>
                    <a:pt x="171492" y="5463"/>
                    <a:pt x="179510" y="183"/>
                    <a:pt x="189128" y="183"/>
                  </a:cubicBezTo>
                  <a:cubicBezTo>
                    <a:pt x="189190" y="183"/>
                    <a:pt x="189252" y="183"/>
                    <a:pt x="189314" y="183"/>
                  </a:cubicBezTo>
                  <a:cubicBezTo>
                    <a:pt x="200704" y="275"/>
                    <a:pt x="215335" y="7944"/>
                    <a:pt x="222228" y="29172"/>
                  </a:cubicBezTo>
                  <a:lnTo>
                    <a:pt x="222388" y="29126"/>
                  </a:lnTo>
                  <a:cubicBezTo>
                    <a:pt x="219329" y="19745"/>
                    <a:pt x="214376" y="12075"/>
                    <a:pt x="208008" y="6985"/>
                  </a:cubicBezTo>
                  <a:cubicBezTo>
                    <a:pt x="202439" y="2534"/>
                    <a:pt x="195819" y="69"/>
                    <a:pt x="189314" y="24"/>
                  </a:cubicBezTo>
                  <a:cubicBezTo>
                    <a:pt x="189246" y="1"/>
                    <a:pt x="189177" y="1"/>
                    <a:pt x="189109"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4"/>
            <p:cNvSpPr/>
            <p:nvPr/>
          </p:nvSpPr>
          <p:spPr>
            <a:xfrm>
              <a:off x="975950" y="1040275"/>
              <a:ext cx="5559700" cy="1694275"/>
            </a:xfrm>
            <a:custGeom>
              <a:avLst/>
              <a:gdLst/>
              <a:ahLst/>
              <a:cxnLst/>
              <a:rect l="l" t="t" r="r" b="b"/>
              <a:pathLst>
                <a:path w="222388" h="67771" extrusionOk="0">
                  <a:moveTo>
                    <a:pt x="189082" y="1"/>
                  </a:moveTo>
                  <a:cubicBezTo>
                    <a:pt x="184430" y="1"/>
                    <a:pt x="180095" y="1231"/>
                    <a:pt x="176485" y="3540"/>
                  </a:cubicBezTo>
                  <a:cubicBezTo>
                    <a:pt x="172719" y="5937"/>
                    <a:pt x="169957" y="9429"/>
                    <a:pt x="168519" y="13629"/>
                  </a:cubicBezTo>
                  <a:cubicBezTo>
                    <a:pt x="164593" y="25155"/>
                    <a:pt x="157244" y="33053"/>
                    <a:pt x="148890" y="34788"/>
                  </a:cubicBezTo>
                  <a:cubicBezTo>
                    <a:pt x="147739" y="35026"/>
                    <a:pt x="146586" y="35145"/>
                    <a:pt x="145435" y="35145"/>
                  </a:cubicBezTo>
                  <a:cubicBezTo>
                    <a:pt x="139645" y="35145"/>
                    <a:pt x="133895" y="32146"/>
                    <a:pt x="128621" y="26319"/>
                  </a:cubicBezTo>
                  <a:cubicBezTo>
                    <a:pt x="124124" y="21366"/>
                    <a:pt x="119901" y="19015"/>
                    <a:pt x="115336" y="18924"/>
                  </a:cubicBezTo>
                  <a:cubicBezTo>
                    <a:pt x="115249" y="18922"/>
                    <a:pt x="115162" y="18922"/>
                    <a:pt x="115075" y="18922"/>
                  </a:cubicBezTo>
                  <a:cubicBezTo>
                    <a:pt x="110310" y="18922"/>
                    <a:pt x="105171" y="21375"/>
                    <a:pt x="98468" y="26822"/>
                  </a:cubicBezTo>
                  <a:cubicBezTo>
                    <a:pt x="92146" y="31957"/>
                    <a:pt x="85002" y="39261"/>
                    <a:pt x="75963" y="48506"/>
                  </a:cubicBezTo>
                  <a:cubicBezTo>
                    <a:pt x="75027" y="49464"/>
                    <a:pt x="74068" y="50423"/>
                    <a:pt x="73087" y="51427"/>
                  </a:cubicBezTo>
                  <a:cubicBezTo>
                    <a:pt x="66764" y="57910"/>
                    <a:pt x="61195" y="61060"/>
                    <a:pt x="56082" y="61060"/>
                  </a:cubicBezTo>
                  <a:lnTo>
                    <a:pt x="56059" y="61060"/>
                  </a:lnTo>
                  <a:cubicBezTo>
                    <a:pt x="49531" y="61037"/>
                    <a:pt x="44692" y="56061"/>
                    <a:pt x="39534" y="50765"/>
                  </a:cubicBezTo>
                  <a:cubicBezTo>
                    <a:pt x="34358" y="45444"/>
                    <a:pt x="29031" y="39973"/>
                    <a:pt x="21817" y="39973"/>
                  </a:cubicBezTo>
                  <a:cubicBezTo>
                    <a:pt x="21078" y="39973"/>
                    <a:pt x="20319" y="40031"/>
                    <a:pt x="19539" y="40152"/>
                  </a:cubicBezTo>
                  <a:cubicBezTo>
                    <a:pt x="14745" y="40905"/>
                    <a:pt x="10751" y="42799"/>
                    <a:pt x="7692" y="45835"/>
                  </a:cubicBezTo>
                  <a:cubicBezTo>
                    <a:pt x="5227" y="48277"/>
                    <a:pt x="3355" y="51404"/>
                    <a:pt x="2123" y="55193"/>
                  </a:cubicBezTo>
                  <a:cubicBezTo>
                    <a:pt x="0" y="61607"/>
                    <a:pt x="479" y="67702"/>
                    <a:pt x="479" y="67770"/>
                  </a:cubicBezTo>
                  <a:lnTo>
                    <a:pt x="639" y="67747"/>
                  </a:lnTo>
                  <a:cubicBezTo>
                    <a:pt x="639" y="67679"/>
                    <a:pt x="183" y="61630"/>
                    <a:pt x="2283" y="55239"/>
                  </a:cubicBezTo>
                  <a:cubicBezTo>
                    <a:pt x="4200" y="49350"/>
                    <a:pt x="8788" y="41978"/>
                    <a:pt x="19561" y="40311"/>
                  </a:cubicBezTo>
                  <a:cubicBezTo>
                    <a:pt x="20324" y="40194"/>
                    <a:pt x="21067" y="40138"/>
                    <a:pt x="21790" y="40138"/>
                  </a:cubicBezTo>
                  <a:cubicBezTo>
                    <a:pt x="28946" y="40138"/>
                    <a:pt x="34258" y="45594"/>
                    <a:pt x="39419" y="50879"/>
                  </a:cubicBezTo>
                  <a:cubicBezTo>
                    <a:pt x="44578" y="56198"/>
                    <a:pt x="49463" y="61196"/>
                    <a:pt x="56059" y="61219"/>
                  </a:cubicBezTo>
                  <a:lnTo>
                    <a:pt x="56082" y="61219"/>
                  </a:lnTo>
                  <a:cubicBezTo>
                    <a:pt x="61240" y="61219"/>
                    <a:pt x="66833" y="58047"/>
                    <a:pt x="73224" y="51541"/>
                  </a:cubicBezTo>
                  <a:cubicBezTo>
                    <a:pt x="74182" y="50560"/>
                    <a:pt x="75141" y="49578"/>
                    <a:pt x="76077" y="48620"/>
                  </a:cubicBezTo>
                  <a:cubicBezTo>
                    <a:pt x="85116" y="39376"/>
                    <a:pt x="92260" y="32094"/>
                    <a:pt x="98583" y="26959"/>
                  </a:cubicBezTo>
                  <a:cubicBezTo>
                    <a:pt x="105261" y="21535"/>
                    <a:pt x="110355" y="19104"/>
                    <a:pt x="115075" y="19104"/>
                  </a:cubicBezTo>
                  <a:cubicBezTo>
                    <a:pt x="115162" y="19104"/>
                    <a:pt x="115249" y="19105"/>
                    <a:pt x="115336" y="19107"/>
                  </a:cubicBezTo>
                  <a:cubicBezTo>
                    <a:pt x="119856" y="19175"/>
                    <a:pt x="124033" y="21503"/>
                    <a:pt x="128484" y="26434"/>
                  </a:cubicBezTo>
                  <a:cubicBezTo>
                    <a:pt x="133802" y="32300"/>
                    <a:pt x="139600" y="35313"/>
                    <a:pt x="145443" y="35313"/>
                  </a:cubicBezTo>
                  <a:cubicBezTo>
                    <a:pt x="146607" y="35313"/>
                    <a:pt x="147748" y="35176"/>
                    <a:pt x="148912" y="34947"/>
                  </a:cubicBezTo>
                  <a:cubicBezTo>
                    <a:pt x="157335" y="33213"/>
                    <a:pt x="164730" y="25247"/>
                    <a:pt x="168679" y="13674"/>
                  </a:cubicBezTo>
                  <a:cubicBezTo>
                    <a:pt x="171491" y="5442"/>
                    <a:pt x="179509" y="161"/>
                    <a:pt x="189150" y="161"/>
                  </a:cubicBezTo>
                  <a:cubicBezTo>
                    <a:pt x="189212" y="161"/>
                    <a:pt x="189274" y="161"/>
                    <a:pt x="189336" y="162"/>
                  </a:cubicBezTo>
                  <a:cubicBezTo>
                    <a:pt x="200726" y="253"/>
                    <a:pt x="215334" y="7922"/>
                    <a:pt x="222227" y="29173"/>
                  </a:cubicBezTo>
                  <a:lnTo>
                    <a:pt x="222387" y="29127"/>
                  </a:lnTo>
                  <a:cubicBezTo>
                    <a:pt x="219351" y="19723"/>
                    <a:pt x="214375" y="12077"/>
                    <a:pt x="208007" y="6964"/>
                  </a:cubicBezTo>
                  <a:cubicBezTo>
                    <a:pt x="202461" y="2536"/>
                    <a:pt x="195818" y="48"/>
                    <a:pt x="189336" y="2"/>
                  </a:cubicBezTo>
                  <a:cubicBezTo>
                    <a:pt x="189251" y="1"/>
                    <a:pt x="189166" y="1"/>
                    <a:pt x="1890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4"/>
            <p:cNvSpPr/>
            <p:nvPr/>
          </p:nvSpPr>
          <p:spPr>
            <a:xfrm>
              <a:off x="985650" y="1105375"/>
              <a:ext cx="5559125" cy="1693650"/>
            </a:xfrm>
            <a:custGeom>
              <a:avLst/>
              <a:gdLst/>
              <a:ahLst/>
              <a:cxnLst/>
              <a:rect l="l" t="t" r="r" b="b"/>
              <a:pathLst>
                <a:path w="222365" h="67746" extrusionOk="0">
                  <a:moveTo>
                    <a:pt x="189108" y="0"/>
                  </a:moveTo>
                  <a:cubicBezTo>
                    <a:pt x="184451" y="0"/>
                    <a:pt x="180092" y="1210"/>
                    <a:pt x="176485" y="3515"/>
                  </a:cubicBezTo>
                  <a:cubicBezTo>
                    <a:pt x="172696" y="5935"/>
                    <a:pt x="169935" y="9427"/>
                    <a:pt x="168497" y="13604"/>
                  </a:cubicBezTo>
                  <a:cubicBezTo>
                    <a:pt x="164548" y="25199"/>
                    <a:pt x="157130" y="33165"/>
                    <a:pt x="148661" y="34900"/>
                  </a:cubicBezTo>
                  <a:cubicBezTo>
                    <a:pt x="147523" y="35132"/>
                    <a:pt x="146383" y="35248"/>
                    <a:pt x="145246" y="35248"/>
                  </a:cubicBezTo>
                  <a:cubicBezTo>
                    <a:pt x="139450" y="35248"/>
                    <a:pt x="133712" y="32251"/>
                    <a:pt x="128484" y="26432"/>
                  </a:cubicBezTo>
                  <a:cubicBezTo>
                    <a:pt x="123987" y="21433"/>
                    <a:pt x="119765" y="19059"/>
                    <a:pt x="115199" y="18968"/>
                  </a:cubicBezTo>
                  <a:cubicBezTo>
                    <a:pt x="115092" y="18965"/>
                    <a:pt x="114984" y="18964"/>
                    <a:pt x="114876" y="18964"/>
                  </a:cubicBezTo>
                  <a:cubicBezTo>
                    <a:pt x="110174" y="18964"/>
                    <a:pt x="105095" y="21397"/>
                    <a:pt x="98469" y="26774"/>
                  </a:cubicBezTo>
                  <a:cubicBezTo>
                    <a:pt x="92192" y="31864"/>
                    <a:pt x="85116" y="39123"/>
                    <a:pt x="76145" y="48298"/>
                  </a:cubicBezTo>
                  <a:cubicBezTo>
                    <a:pt x="75141" y="49303"/>
                    <a:pt x="74114" y="50353"/>
                    <a:pt x="73087" y="51425"/>
                  </a:cubicBezTo>
                  <a:cubicBezTo>
                    <a:pt x="66741" y="57885"/>
                    <a:pt x="61172" y="61035"/>
                    <a:pt x="56059" y="61035"/>
                  </a:cubicBezTo>
                  <a:lnTo>
                    <a:pt x="56036" y="61035"/>
                  </a:lnTo>
                  <a:cubicBezTo>
                    <a:pt x="49531" y="61035"/>
                    <a:pt x="44669" y="56036"/>
                    <a:pt x="39534" y="50763"/>
                  </a:cubicBezTo>
                  <a:cubicBezTo>
                    <a:pt x="34358" y="45442"/>
                    <a:pt x="29013" y="39971"/>
                    <a:pt x="21795" y="39971"/>
                  </a:cubicBezTo>
                  <a:cubicBezTo>
                    <a:pt x="21056" y="39971"/>
                    <a:pt x="20296" y="40029"/>
                    <a:pt x="19516" y="40150"/>
                  </a:cubicBezTo>
                  <a:cubicBezTo>
                    <a:pt x="14722" y="40880"/>
                    <a:pt x="10728" y="42797"/>
                    <a:pt x="7669" y="45833"/>
                  </a:cubicBezTo>
                  <a:cubicBezTo>
                    <a:pt x="5204" y="48253"/>
                    <a:pt x="3333" y="51403"/>
                    <a:pt x="2100" y="55169"/>
                  </a:cubicBezTo>
                  <a:cubicBezTo>
                    <a:pt x="0" y="61583"/>
                    <a:pt x="457" y="67700"/>
                    <a:pt x="457" y="67745"/>
                  </a:cubicBezTo>
                  <a:lnTo>
                    <a:pt x="639" y="67745"/>
                  </a:lnTo>
                  <a:cubicBezTo>
                    <a:pt x="616" y="67677"/>
                    <a:pt x="160" y="61605"/>
                    <a:pt x="2260" y="55214"/>
                  </a:cubicBezTo>
                  <a:cubicBezTo>
                    <a:pt x="4200" y="49348"/>
                    <a:pt x="8765" y="41976"/>
                    <a:pt x="19539" y="40309"/>
                  </a:cubicBezTo>
                  <a:cubicBezTo>
                    <a:pt x="20315" y="40188"/>
                    <a:pt x="21071" y="40131"/>
                    <a:pt x="21807" y="40131"/>
                  </a:cubicBezTo>
                  <a:cubicBezTo>
                    <a:pt x="28962" y="40131"/>
                    <a:pt x="34264" y="45579"/>
                    <a:pt x="39397" y="50878"/>
                  </a:cubicBezTo>
                  <a:cubicBezTo>
                    <a:pt x="44578" y="56173"/>
                    <a:pt x="49463" y="61195"/>
                    <a:pt x="56036" y="61195"/>
                  </a:cubicBezTo>
                  <a:lnTo>
                    <a:pt x="56059" y="61195"/>
                  </a:lnTo>
                  <a:cubicBezTo>
                    <a:pt x="61218" y="61195"/>
                    <a:pt x="66833" y="58045"/>
                    <a:pt x="73201" y="51539"/>
                  </a:cubicBezTo>
                  <a:cubicBezTo>
                    <a:pt x="74228" y="50467"/>
                    <a:pt x="75255" y="49440"/>
                    <a:pt x="76259" y="48412"/>
                  </a:cubicBezTo>
                  <a:cubicBezTo>
                    <a:pt x="85230" y="39237"/>
                    <a:pt x="92306" y="32001"/>
                    <a:pt x="98583" y="26911"/>
                  </a:cubicBezTo>
                  <a:cubicBezTo>
                    <a:pt x="105193" y="21533"/>
                    <a:pt x="110263" y="19125"/>
                    <a:pt x="114938" y="19125"/>
                  </a:cubicBezTo>
                  <a:cubicBezTo>
                    <a:pt x="115025" y="19125"/>
                    <a:pt x="115113" y="19126"/>
                    <a:pt x="115199" y="19128"/>
                  </a:cubicBezTo>
                  <a:cubicBezTo>
                    <a:pt x="119719" y="19219"/>
                    <a:pt x="123896" y="21570"/>
                    <a:pt x="128347" y="26546"/>
                  </a:cubicBezTo>
                  <a:cubicBezTo>
                    <a:pt x="133619" y="32389"/>
                    <a:pt x="139394" y="35402"/>
                    <a:pt x="145238" y="35402"/>
                  </a:cubicBezTo>
                  <a:cubicBezTo>
                    <a:pt x="146402" y="35402"/>
                    <a:pt x="147543" y="35288"/>
                    <a:pt x="148707" y="35060"/>
                  </a:cubicBezTo>
                  <a:cubicBezTo>
                    <a:pt x="152884" y="34192"/>
                    <a:pt x="156970" y="31750"/>
                    <a:pt x="160462" y="27961"/>
                  </a:cubicBezTo>
                  <a:cubicBezTo>
                    <a:pt x="163909" y="24240"/>
                    <a:pt x="166739" y="19287"/>
                    <a:pt x="168656" y="13672"/>
                  </a:cubicBezTo>
                  <a:cubicBezTo>
                    <a:pt x="171487" y="5455"/>
                    <a:pt x="179476" y="160"/>
                    <a:pt x="189108" y="160"/>
                  </a:cubicBezTo>
                  <a:lnTo>
                    <a:pt x="189313" y="160"/>
                  </a:lnTo>
                  <a:cubicBezTo>
                    <a:pt x="200703" y="251"/>
                    <a:pt x="215334" y="7920"/>
                    <a:pt x="222227" y="29171"/>
                  </a:cubicBezTo>
                  <a:lnTo>
                    <a:pt x="222364" y="29102"/>
                  </a:lnTo>
                  <a:cubicBezTo>
                    <a:pt x="219329" y="19721"/>
                    <a:pt x="214353" y="12052"/>
                    <a:pt x="207984" y="6962"/>
                  </a:cubicBezTo>
                  <a:cubicBezTo>
                    <a:pt x="202438" y="2511"/>
                    <a:pt x="195796" y="46"/>
                    <a:pt x="18931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4"/>
            <p:cNvSpPr/>
            <p:nvPr/>
          </p:nvSpPr>
          <p:spPr>
            <a:xfrm>
              <a:off x="994775" y="1169825"/>
              <a:ext cx="5559700" cy="1694250"/>
            </a:xfrm>
            <a:custGeom>
              <a:avLst/>
              <a:gdLst/>
              <a:ahLst/>
              <a:cxnLst/>
              <a:rect l="l" t="t" r="r" b="b"/>
              <a:pathLst>
                <a:path w="222388" h="67770" extrusionOk="0">
                  <a:moveTo>
                    <a:pt x="189182" y="1"/>
                  </a:moveTo>
                  <a:cubicBezTo>
                    <a:pt x="184507" y="1"/>
                    <a:pt x="180126" y="1210"/>
                    <a:pt x="176486" y="3539"/>
                  </a:cubicBezTo>
                  <a:cubicBezTo>
                    <a:pt x="172697" y="5936"/>
                    <a:pt x="169958" y="9428"/>
                    <a:pt x="168520" y="13628"/>
                  </a:cubicBezTo>
                  <a:cubicBezTo>
                    <a:pt x="164594" y="25109"/>
                    <a:pt x="156902" y="33326"/>
                    <a:pt x="148479" y="35015"/>
                  </a:cubicBezTo>
                  <a:cubicBezTo>
                    <a:pt x="147336" y="35248"/>
                    <a:pt x="146193" y="35363"/>
                    <a:pt x="145054" y="35363"/>
                  </a:cubicBezTo>
                  <a:cubicBezTo>
                    <a:pt x="139253" y="35363"/>
                    <a:pt x="133540" y="32370"/>
                    <a:pt x="128370" y="26570"/>
                  </a:cubicBezTo>
                  <a:cubicBezTo>
                    <a:pt x="123873" y="21526"/>
                    <a:pt x="119651" y="19129"/>
                    <a:pt x="115108" y="19015"/>
                  </a:cubicBezTo>
                  <a:cubicBezTo>
                    <a:pt x="115020" y="19013"/>
                    <a:pt x="114932" y="19012"/>
                    <a:pt x="114844" y="19012"/>
                  </a:cubicBezTo>
                  <a:cubicBezTo>
                    <a:pt x="110148" y="19012"/>
                    <a:pt x="105101" y="21398"/>
                    <a:pt x="98492" y="26753"/>
                  </a:cubicBezTo>
                  <a:cubicBezTo>
                    <a:pt x="92260" y="31820"/>
                    <a:pt x="85230" y="39010"/>
                    <a:pt x="76328" y="48117"/>
                  </a:cubicBezTo>
                  <a:cubicBezTo>
                    <a:pt x="75278" y="49190"/>
                    <a:pt x="74183" y="50308"/>
                    <a:pt x="73087" y="51427"/>
                  </a:cubicBezTo>
                  <a:cubicBezTo>
                    <a:pt x="66742" y="57909"/>
                    <a:pt x="61172" y="61059"/>
                    <a:pt x="56059" y="61059"/>
                  </a:cubicBezTo>
                  <a:cubicBezTo>
                    <a:pt x="49531" y="61036"/>
                    <a:pt x="44669" y="56060"/>
                    <a:pt x="39534" y="50765"/>
                  </a:cubicBezTo>
                  <a:cubicBezTo>
                    <a:pt x="34356" y="45463"/>
                    <a:pt x="29010" y="39973"/>
                    <a:pt x="21806" y="39973"/>
                  </a:cubicBezTo>
                  <a:cubicBezTo>
                    <a:pt x="21070" y="39973"/>
                    <a:pt x="20315" y="40030"/>
                    <a:pt x="19539" y="40151"/>
                  </a:cubicBezTo>
                  <a:cubicBezTo>
                    <a:pt x="14723" y="40904"/>
                    <a:pt x="10751" y="42821"/>
                    <a:pt x="7670" y="45857"/>
                  </a:cubicBezTo>
                  <a:cubicBezTo>
                    <a:pt x="5227" y="48277"/>
                    <a:pt x="3356" y="51427"/>
                    <a:pt x="2100" y="55193"/>
                  </a:cubicBezTo>
                  <a:cubicBezTo>
                    <a:pt x="0" y="61607"/>
                    <a:pt x="457" y="67701"/>
                    <a:pt x="480" y="67769"/>
                  </a:cubicBezTo>
                  <a:lnTo>
                    <a:pt x="639" y="67747"/>
                  </a:lnTo>
                  <a:cubicBezTo>
                    <a:pt x="639" y="67701"/>
                    <a:pt x="160" y="61629"/>
                    <a:pt x="2260" y="55238"/>
                  </a:cubicBezTo>
                  <a:cubicBezTo>
                    <a:pt x="4200" y="49350"/>
                    <a:pt x="8765" y="42000"/>
                    <a:pt x="19562" y="40311"/>
                  </a:cubicBezTo>
                  <a:cubicBezTo>
                    <a:pt x="20325" y="40193"/>
                    <a:pt x="21067" y="40138"/>
                    <a:pt x="21791" y="40138"/>
                  </a:cubicBezTo>
                  <a:cubicBezTo>
                    <a:pt x="28946" y="40138"/>
                    <a:pt x="34258" y="45593"/>
                    <a:pt x="39420" y="50879"/>
                  </a:cubicBezTo>
                  <a:cubicBezTo>
                    <a:pt x="44578" y="56197"/>
                    <a:pt x="49463" y="61219"/>
                    <a:pt x="56059" y="61219"/>
                  </a:cubicBezTo>
                  <a:cubicBezTo>
                    <a:pt x="61218" y="61219"/>
                    <a:pt x="66833" y="58046"/>
                    <a:pt x="73201" y="51541"/>
                  </a:cubicBezTo>
                  <a:cubicBezTo>
                    <a:pt x="74320" y="50422"/>
                    <a:pt x="75392" y="49304"/>
                    <a:pt x="76442" y="48231"/>
                  </a:cubicBezTo>
                  <a:cubicBezTo>
                    <a:pt x="85344" y="39124"/>
                    <a:pt x="92374" y="31934"/>
                    <a:pt x="98606" y="26889"/>
                  </a:cubicBezTo>
                  <a:cubicBezTo>
                    <a:pt x="105141" y="21581"/>
                    <a:pt x="110150" y="19193"/>
                    <a:pt x="114784" y="19193"/>
                  </a:cubicBezTo>
                  <a:cubicBezTo>
                    <a:pt x="114892" y="19193"/>
                    <a:pt x="115000" y="19195"/>
                    <a:pt x="115108" y="19197"/>
                  </a:cubicBezTo>
                  <a:cubicBezTo>
                    <a:pt x="119605" y="19289"/>
                    <a:pt x="123782" y="21662"/>
                    <a:pt x="128233" y="26684"/>
                  </a:cubicBezTo>
                  <a:cubicBezTo>
                    <a:pt x="133460" y="32527"/>
                    <a:pt x="139212" y="35540"/>
                    <a:pt x="145055" y="35540"/>
                  </a:cubicBezTo>
                  <a:cubicBezTo>
                    <a:pt x="146219" y="35540"/>
                    <a:pt x="147361" y="35426"/>
                    <a:pt x="148502" y="35198"/>
                  </a:cubicBezTo>
                  <a:cubicBezTo>
                    <a:pt x="152747" y="34330"/>
                    <a:pt x="156856" y="31865"/>
                    <a:pt x="160394" y="28054"/>
                  </a:cubicBezTo>
                  <a:cubicBezTo>
                    <a:pt x="163886" y="24287"/>
                    <a:pt x="166739" y="19334"/>
                    <a:pt x="168679" y="13674"/>
                  </a:cubicBezTo>
                  <a:cubicBezTo>
                    <a:pt x="171487" y="5457"/>
                    <a:pt x="179499" y="184"/>
                    <a:pt x="189108" y="184"/>
                  </a:cubicBezTo>
                  <a:lnTo>
                    <a:pt x="189313" y="184"/>
                  </a:lnTo>
                  <a:cubicBezTo>
                    <a:pt x="200703" y="275"/>
                    <a:pt x="215334" y="7922"/>
                    <a:pt x="222228" y="29172"/>
                  </a:cubicBezTo>
                  <a:lnTo>
                    <a:pt x="222387" y="29126"/>
                  </a:lnTo>
                  <a:cubicBezTo>
                    <a:pt x="219329" y="19745"/>
                    <a:pt x="214353" y="12076"/>
                    <a:pt x="207985" y="6986"/>
                  </a:cubicBezTo>
                  <a:cubicBezTo>
                    <a:pt x="202438" y="2535"/>
                    <a:pt x="195819" y="70"/>
                    <a:pt x="189313" y="1"/>
                  </a:cubicBezTo>
                  <a:cubicBezTo>
                    <a:pt x="189270"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4"/>
            <p:cNvSpPr/>
            <p:nvPr/>
          </p:nvSpPr>
          <p:spPr>
            <a:xfrm>
              <a:off x="1003900" y="1234875"/>
              <a:ext cx="5559700" cy="1694250"/>
            </a:xfrm>
            <a:custGeom>
              <a:avLst/>
              <a:gdLst/>
              <a:ahLst/>
              <a:cxnLst/>
              <a:rect l="l" t="t" r="r" b="b"/>
              <a:pathLst>
                <a:path w="222388" h="67770" extrusionOk="0">
                  <a:moveTo>
                    <a:pt x="189083" y="0"/>
                  </a:moveTo>
                  <a:cubicBezTo>
                    <a:pt x="184453" y="0"/>
                    <a:pt x="180095" y="1230"/>
                    <a:pt x="176486" y="3516"/>
                  </a:cubicBezTo>
                  <a:cubicBezTo>
                    <a:pt x="172697" y="5936"/>
                    <a:pt x="169958" y="9428"/>
                    <a:pt x="168520" y="13628"/>
                  </a:cubicBezTo>
                  <a:cubicBezTo>
                    <a:pt x="164571" y="25178"/>
                    <a:pt x="156810" y="33418"/>
                    <a:pt x="148274" y="35129"/>
                  </a:cubicBezTo>
                  <a:cubicBezTo>
                    <a:pt x="147144" y="35356"/>
                    <a:pt x="146014" y="35468"/>
                    <a:pt x="144888" y="35468"/>
                  </a:cubicBezTo>
                  <a:cubicBezTo>
                    <a:pt x="139081" y="35468"/>
                    <a:pt x="133380" y="32477"/>
                    <a:pt x="128256" y="26684"/>
                  </a:cubicBezTo>
                  <a:cubicBezTo>
                    <a:pt x="123737" y="21594"/>
                    <a:pt x="119537" y="19175"/>
                    <a:pt x="114994" y="19060"/>
                  </a:cubicBezTo>
                  <a:cubicBezTo>
                    <a:pt x="114885" y="19058"/>
                    <a:pt x="114776" y="19057"/>
                    <a:pt x="114667" y="19057"/>
                  </a:cubicBezTo>
                  <a:cubicBezTo>
                    <a:pt x="110035" y="19057"/>
                    <a:pt x="105048" y="21422"/>
                    <a:pt x="98515" y="26707"/>
                  </a:cubicBezTo>
                  <a:cubicBezTo>
                    <a:pt x="92352" y="31728"/>
                    <a:pt x="85367" y="38873"/>
                    <a:pt x="76534" y="47912"/>
                  </a:cubicBezTo>
                  <a:cubicBezTo>
                    <a:pt x="75415" y="49053"/>
                    <a:pt x="74274" y="50217"/>
                    <a:pt x="73087" y="51427"/>
                  </a:cubicBezTo>
                  <a:cubicBezTo>
                    <a:pt x="66742" y="57909"/>
                    <a:pt x="61172" y="61036"/>
                    <a:pt x="56082" y="61036"/>
                  </a:cubicBezTo>
                  <a:lnTo>
                    <a:pt x="56060" y="61036"/>
                  </a:lnTo>
                  <a:cubicBezTo>
                    <a:pt x="49531" y="61036"/>
                    <a:pt x="44670" y="56037"/>
                    <a:pt x="39534" y="50765"/>
                  </a:cubicBezTo>
                  <a:cubicBezTo>
                    <a:pt x="34358" y="45444"/>
                    <a:pt x="29032" y="39973"/>
                    <a:pt x="21818" y="39973"/>
                  </a:cubicBezTo>
                  <a:cubicBezTo>
                    <a:pt x="21079" y="39973"/>
                    <a:pt x="20320" y="40030"/>
                    <a:pt x="19539" y="40151"/>
                  </a:cubicBezTo>
                  <a:cubicBezTo>
                    <a:pt x="14746" y="40881"/>
                    <a:pt x="10751" y="42799"/>
                    <a:pt x="7670" y="45834"/>
                  </a:cubicBezTo>
                  <a:cubicBezTo>
                    <a:pt x="5228" y="48277"/>
                    <a:pt x="3356" y="51404"/>
                    <a:pt x="2123" y="55193"/>
                  </a:cubicBezTo>
                  <a:cubicBezTo>
                    <a:pt x="1" y="61607"/>
                    <a:pt x="480" y="67701"/>
                    <a:pt x="480" y="67770"/>
                  </a:cubicBezTo>
                  <a:lnTo>
                    <a:pt x="640" y="67747"/>
                  </a:lnTo>
                  <a:cubicBezTo>
                    <a:pt x="640" y="67678"/>
                    <a:pt x="183" y="61630"/>
                    <a:pt x="2260" y="55239"/>
                  </a:cubicBezTo>
                  <a:cubicBezTo>
                    <a:pt x="4200" y="49350"/>
                    <a:pt x="8765" y="41977"/>
                    <a:pt x="19562" y="40311"/>
                  </a:cubicBezTo>
                  <a:cubicBezTo>
                    <a:pt x="20325" y="40193"/>
                    <a:pt x="21067" y="40138"/>
                    <a:pt x="21791" y="40138"/>
                  </a:cubicBezTo>
                  <a:cubicBezTo>
                    <a:pt x="28946" y="40138"/>
                    <a:pt x="34258" y="45593"/>
                    <a:pt x="39420" y="50879"/>
                  </a:cubicBezTo>
                  <a:cubicBezTo>
                    <a:pt x="44578" y="56197"/>
                    <a:pt x="49463" y="61196"/>
                    <a:pt x="56060" y="61219"/>
                  </a:cubicBezTo>
                  <a:lnTo>
                    <a:pt x="56082" y="61219"/>
                  </a:lnTo>
                  <a:cubicBezTo>
                    <a:pt x="61218" y="61219"/>
                    <a:pt x="66833" y="58046"/>
                    <a:pt x="73201" y="51541"/>
                  </a:cubicBezTo>
                  <a:cubicBezTo>
                    <a:pt x="74388" y="50354"/>
                    <a:pt x="75529" y="49167"/>
                    <a:pt x="76648" y="48026"/>
                  </a:cubicBezTo>
                  <a:cubicBezTo>
                    <a:pt x="85481" y="38987"/>
                    <a:pt x="92466" y="31843"/>
                    <a:pt x="98629" y="26844"/>
                  </a:cubicBezTo>
                  <a:cubicBezTo>
                    <a:pt x="105118" y="21581"/>
                    <a:pt x="110082" y="19216"/>
                    <a:pt x="114670" y="19216"/>
                  </a:cubicBezTo>
                  <a:cubicBezTo>
                    <a:pt x="114778" y="19216"/>
                    <a:pt x="114886" y="19218"/>
                    <a:pt x="114994" y="19220"/>
                  </a:cubicBezTo>
                  <a:cubicBezTo>
                    <a:pt x="119491" y="19334"/>
                    <a:pt x="123645" y="21731"/>
                    <a:pt x="128119" y="26775"/>
                  </a:cubicBezTo>
                  <a:cubicBezTo>
                    <a:pt x="133300" y="32619"/>
                    <a:pt x="139030" y="35632"/>
                    <a:pt x="144896" y="35632"/>
                  </a:cubicBezTo>
                  <a:cubicBezTo>
                    <a:pt x="146037" y="35632"/>
                    <a:pt x="147178" y="35517"/>
                    <a:pt x="148319" y="35289"/>
                  </a:cubicBezTo>
                  <a:cubicBezTo>
                    <a:pt x="156902" y="33577"/>
                    <a:pt x="164708" y="25292"/>
                    <a:pt x="168680" y="13674"/>
                  </a:cubicBezTo>
                  <a:cubicBezTo>
                    <a:pt x="171487" y="5457"/>
                    <a:pt x="179499" y="161"/>
                    <a:pt x="189108" y="161"/>
                  </a:cubicBezTo>
                  <a:lnTo>
                    <a:pt x="189314" y="161"/>
                  </a:lnTo>
                  <a:cubicBezTo>
                    <a:pt x="200703" y="252"/>
                    <a:pt x="215335" y="7922"/>
                    <a:pt x="222228" y="29172"/>
                  </a:cubicBezTo>
                  <a:lnTo>
                    <a:pt x="222388" y="29126"/>
                  </a:lnTo>
                  <a:cubicBezTo>
                    <a:pt x="219352" y="19722"/>
                    <a:pt x="214376" y="12076"/>
                    <a:pt x="208008" y="6963"/>
                  </a:cubicBezTo>
                  <a:cubicBezTo>
                    <a:pt x="202438" y="2535"/>
                    <a:pt x="195819" y="47"/>
                    <a:pt x="189336" y="1"/>
                  </a:cubicBezTo>
                  <a:cubicBezTo>
                    <a:pt x="189252" y="1"/>
                    <a:pt x="189168" y="0"/>
                    <a:pt x="1890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4"/>
            <p:cNvSpPr/>
            <p:nvPr/>
          </p:nvSpPr>
          <p:spPr>
            <a:xfrm>
              <a:off x="1013025" y="1299925"/>
              <a:ext cx="5559700" cy="1693675"/>
            </a:xfrm>
            <a:custGeom>
              <a:avLst/>
              <a:gdLst/>
              <a:ahLst/>
              <a:cxnLst/>
              <a:rect l="l" t="t" r="r" b="b"/>
              <a:pathLst>
                <a:path w="222388" h="67747" extrusionOk="0">
                  <a:moveTo>
                    <a:pt x="189079" y="0"/>
                  </a:moveTo>
                  <a:cubicBezTo>
                    <a:pt x="184450" y="0"/>
                    <a:pt x="180094" y="1208"/>
                    <a:pt x="176486" y="3517"/>
                  </a:cubicBezTo>
                  <a:cubicBezTo>
                    <a:pt x="172720" y="5936"/>
                    <a:pt x="169958" y="9428"/>
                    <a:pt x="168520" y="13605"/>
                  </a:cubicBezTo>
                  <a:cubicBezTo>
                    <a:pt x="164548" y="25246"/>
                    <a:pt x="156719" y="33532"/>
                    <a:pt x="148091" y="35244"/>
                  </a:cubicBezTo>
                  <a:cubicBezTo>
                    <a:pt x="146962" y="35469"/>
                    <a:pt x="145836" y="35580"/>
                    <a:pt x="144715" y="35580"/>
                  </a:cubicBezTo>
                  <a:cubicBezTo>
                    <a:pt x="138899" y="35580"/>
                    <a:pt x="133229" y="32574"/>
                    <a:pt x="128119" y="26775"/>
                  </a:cubicBezTo>
                  <a:cubicBezTo>
                    <a:pt x="123623" y="21663"/>
                    <a:pt x="119423" y="19220"/>
                    <a:pt x="114903" y="19083"/>
                  </a:cubicBezTo>
                  <a:cubicBezTo>
                    <a:pt x="114794" y="19081"/>
                    <a:pt x="114685" y="19079"/>
                    <a:pt x="114576" y="19079"/>
                  </a:cubicBezTo>
                  <a:cubicBezTo>
                    <a:pt x="109988" y="19079"/>
                    <a:pt x="105026" y="21422"/>
                    <a:pt x="98560" y="26661"/>
                  </a:cubicBezTo>
                  <a:cubicBezTo>
                    <a:pt x="92420" y="31637"/>
                    <a:pt x="85482" y="38736"/>
                    <a:pt x="76717" y="47706"/>
                  </a:cubicBezTo>
                  <a:cubicBezTo>
                    <a:pt x="75553" y="48916"/>
                    <a:pt x="74343" y="50149"/>
                    <a:pt x="73110" y="51404"/>
                  </a:cubicBezTo>
                  <a:cubicBezTo>
                    <a:pt x="66765" y="57886"/>
                    <a:pt x="61195" y="61036"/>
                    <a:pt x="56083" y="61036"/>
                  </a:cubicBezTo>
                  <a:lnTo>
                    <a:pt x="56060" y="61036"/>
                  </a:lnTo>
                  <a:cubicBezTo>
                    <a:pt x="49532" y="61036"/>
                    <a:pt x="44693" y="56037"/>
                    <a:pt x="39534" y="50765"/>
                  </a:cubicBezTo>
                  <a:cubicBezTo>
                    <a:pt x="34357" y="45442"/>
                    <a:pt x="29029" y="39950"/>
                    <a:pt x="21811" y="39950"/>
                  </a:cubicBezTo>
                  <a:cubicBezTo>
                    <a:pt x="21074" y="39950"/>
                    <a:pt x="20317" y="40008"/>
                    <a:pt x="19539" y="40128"/>
                  </a:cubicBezTo>
                  <a:cubicBezTo>
                    <a:pt x="14746" y="40881"/>
                    <a:pt x="10751" y="42799"/>
                    <a:pt x="7693" y="45835"/>
                  </a:cubicBezTo>
                  <a:cubicBezTo>
                    <a:pt x="5228" y="48254"/>
                    <a:pt x="3356" y="51404"/>
                    <a:pt x="2124" y="55170"/>
                  </a:cubicBezTo>
                  <a:cubicBezTo>
                    <a:pt x="1" y="61584"/>
                    <a:pt x="480" y="67701"/>
                    <a:pt x="480" y="67747"/>
                  </a:cubicBezTo>
                  <a:lnTo>
                    <a:pt x="640" y="67747"/>
                  </a:lnTo>
                  <a:cubicBezTo>
                    <a:pt x="640" y="67678"/>
                    <a:pt x="183" y="61607"/>
                    <a:pt x="2283" y="55216"/>
                  </a:cubicBezTo>
                  <a:cubicBezTo>
                    <a:pt x="4223" y="49350"/>
                    <a:pt x="8789" y="41977"/>
                    <a:pt x="19562" y="40311"/>
                  </a:cubicBezTo>
                  <a:cubicBezTo>
                    <a:pt x="20337" y="40190"/>
                    <a:pt x="21090" y="40132"/>
                    <a:pt x="21824" y="40132"/>
                  </a:cubicBezTo>
                  <a:cubicBezTo>
                    <a:pt x="28963" y="40132"/>
                    <a:pt x="34267" y="45581"/>
                    <a:pt x="39420" y="50879"/>
                  </a:cubicBezTo>
                  <a:cubicBezTo>
                    <a:pt x="44579" y="56174"/>
                    <a:pt x="49463" y="61196"/>
                    <a:pt x="56060" y="61196"/>
                  </a:cubicBezTo>
                  <a:lnTo>
                    <a:pt x="56083" y="61196"/>
                  </a:lnTo>
                  <a:cubicBezTo>
                    <a:pt x="61241" y="61196"/>
                    <a:pt x="66833" y="58046"/>
                    <a:pt x="73224" y="51541"/>
                  </a:cubicBezTo>
                  <a:cubicBezTo>
                    <a:pt x="74457" y="50263"/>
                    <a:pt x="75667" y="49030"/>
                    <a:pt x="76831" y="47820"/>
                  </a:cubicBezTo>
                  <a:cubicBezTo>
                    <a:pt x="85596" y="38850"/>
                    <a:pt x="92535" y="31774"/>
                    <a:pt x="98652" y="26798"/>
                  </a:cubicBezTo>
                  <a:cubicBezTo>
                    <a:pt x="105095" y="21582"/>
                    <a:pt x="110013" y="19239"/>
                    <a:pt x="114577" y="19239"/>
                  </a:cubicBezTo>
                  <a:cubicBezTo>
                    <a:pt x="114686" y="19239"/>
                    <a:pt x="114795" y="19240"/>
                    <a:pt x="114903" y="19243"/>
                  </a:cubicBezTo>
                  <a:cubicBezTo>
                    <a:pt x="119377" y="19380"/>
                    <a:pt x="123531" y="21800"/>
                    <a:pt x="128005" y="26890"/>
                  </a:cubicBezTo>
                  <a:cubicBezTo>
                    <a:pt x="133134" y="32727"/>
                    <a:pt x="138858" y="35740"/>
                    <a:pt x="144717" y="35740"/>
                  </a:cubicBezTo>
                  <a:cubicBezTo>
                    <a:pt x="145845" y="35740"/>
                    <a:pt x="146979" y="35628"/>
                    <a:pt x="148114" y="35403"/>
                  </a:cubicBezTo>
                  <a:cubicBezTo>
                    <a:pt x="156811" y="33692"/>
                    <a:pt x="164685" y="25360"/>
                    <a:pt x="168680" y="13674"/>
                  </a:cubicBezTo>
                  <a:cubicBezTo>
                    <a:pt x="171492" y="5441"/>
                    <a:pt x="179510" y="161"/>
                    <a:pt x="189150" y="161"/>
                  </a:cubicBezTo>
                  <a:cubicBezTo>
                    <a:pt x="189212" y="161"/>
                    <a:pt x="189275" y="161"/>
                    <a:pt x="189337" y="161"/>
                  </a:cubicBezTo>
                  <a:cubicBezTo>
                    <a:pt x="200727" y="253"/>
                    <a:pt x="215335" y="7922"/>
                    <a:pt x="222228" y="29149"/>
                  </a:cubicBezTo>
                  <a:lnTo>
                    <a:pt x="222388" y="29104"/>
                  </a:lnTo>
                  <a:cubicBezTo>
                    <a:pt x="219352" y="19722"/>
                    <a:pt x="214376" y="12053"/>
                    <a:pt x="208008" y="6963"/>
                  </a:cubicBezTo>
                  <a:cubicBezTo>
                    <a:pt x="202461" y="2512"/>
                    <a:pt x="195819" y="47"/>
                    <a:pt x="189337" y="1"/>
                  </a:cubicBezTo>
                  <a:cubicBezTo>
                    <a:pt x="189251" y="1"/>
                    <a:pt x="189165" y="0"/>
                    <a:pt x="189079"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4"/>
            <p:cNvSpPr/>
            <p:nvPr/>
          </p:nvSpPr>
          <p:spPr>
            <a:xfrm>
              <a:off x="1022725" y="1364425"/>
              <a:ext cx="5559125" cy="1694225"/>
            </a:xfrm>
            <a:custGeom>
              <a:avLst/>
              <a:gdLst/>
              <a:ahLst/>
              <a:cxnLst/>
              <a:rect l="l" t="t" r="r" b="b"/>
              <a:pathLst>
                <a:path w="222365" h="67769" extrusionOk="0">
                  <a:moveTo>
                    <a:pt x="189183" y="0"/>
                  </a:moveTo>
                  <a:cubicBezTo>
                    <a:pt x="184507" y="0"/>
                    <a:pt x="180104" y="1209"/>
                    <a:pt x="176486" y="3539"/>
                  </a:cubicBezTo>
                  <a:cubicBezTo>
                    <a:pt x="172697" y="5935"/>
                    <a:pt x="169935" y="9428"/>
                    <a:pt x="168497" y="13627"/>
                  </a:cubicBezTo>
                  <a:cubicBezTo>
                    <a:pt x="164503" y="25337"/>
                    <a:pt x="156605" y="33668"/>
                    <a:pt x="147863" y="35380"/>
                  </a:cubicBezTo>
                  <a:cubicBezTo>
                    <a:pt x="146742" y="35600"/>
                    <a:pt x="145625" y="35709"/>
                    <a:pt x="144513" y="35709"/>
                  </a:cubicBezTo>
                  <a:cubicBezTo>
                    <a:pt x="138695" y="35709"/>
                    <a:pt x="133041" y="32718"/>
                    <a:pt x="127982" y="26912"/>
                  </a:cubicBezTo>
                  <a:cubicBezTo>
                    <a:pt x="123486" y="21753"/>
                    <a:pt x="119286" y="19265"/>
                    <a:pt x="114766" y="19151"/>
                  </a:cubicBezTo>
                  <a:cubicBezTo>
                    <a:pt x="114636" y="19147"/>
                    <a:pt x="114506" y="19145"/>
                    <a:pt x="114375" y="19145"/>
                  </a:cubicBezTo>
                  <a:cubicBezTo>
                    <a:pt x="109830" y="19145"/>
                    <a:pt x="104928" y="21469"/>
                    <a:pt x="98560" y="26661"/>
                  </a:cubicBezTo>
                  <a:cubicBezTo>
                    <a:pt x="92466" y="31591"/>
                    <a:pt x="85596" y="38621"/>
                    <a:pt x="76876" y="47546"/>
                  </a:cubicBezTo>
                  <a:cubicBezTo>
                    <a:pt x="75644" y="48801"/>
                    <a:pt x="74388" y="50102"/>
                    <a:pt x="73087" y="51426"/>
                  </a:cubicBezTo>
                  <a:cubicBezTo>
                    <a:pt x="66742" y="57908"/>
                    <a:pt x="61173" y="61058"/>
                    <a:pt x="56060" y="61058"/>
                  </a:cubicBezTo>
                  <a:lnTo>
                    <a:pt x="56037" y="61058"/>
                  </a:lnTo>
                  <a:cubicBezTo>
                    <a:pt x="49532" y="61035"/>
                    <a:pt x="44670" y="56060"/>
                    <a:pt x="39534" y="50764"/>
                  </a:cubicBezTo>
                  <a:cubicBezTo>
                    <a:pt x="34357" y="45462"/>
                    <a:pt x="29010" y="39973"/>
                    <a:pt x="21789" y="39973"/>
                  </a:cubicBezTo>
                  <a:cubicBezTo>
                    <a:pt x="21052" y="39973"/>
                    <a:pt x="20295" y="40030"/>
                    <a:pt x="19516" y="40150"/>
                  </a:cubicBezTo>
                  <a:cubicBezTo>
                    <a:pt x="14723" y="40904"/>
                    <a:pt x="10729" y="42821"/>
                    <a:pt x="7670" y="45857"/>
                  </a:cubicBezTo>
                  <a:cubicBezTo>
                    <a:pt x="5205" y="48276"/>
                    <a:pt x="3333" y="51426"/>
                    <a:pt x="2101" y="55192"/>
                  </a:cubicBezTo>
                  <a:cubicBezTo>
                    <a:pt x="1" y="61606"/>
                    <a:pt x="457" y="67700"/>
                    <a:pt x="457" y="67769"/>
                  </a:cubicBezTo>
                  <a:lnTo>
                    <a:pt x="640" y="67746"/>
                  </a:lnTo>
                  <a:cubicBezTo>
                    <a:pt x="617" y="67700"/>
                    <a:pt x="161" y="61629"/>
                    <a:pt x="2261" y="55238"/>
                  </a:cubicBezTo>
                  <a:cubicBezTo>
                    <a:pt x="4201" y="49349"/>
                    <a:pt x="8766" y="41999"/>
                    <a:pt x="19539" y="40310"/>
                  </a:cubicBezTo>
                  <a:cubicBezTo>
                    <a:pt x="20304" y="40193"/>
                    <a:pt x="21049" y="40137"/>
                    <a:pt x="21774" y="40137"/>
                  </a:cubicBezTo>
                  <a:cubicBezTo>
                    <a:pt x="28946" y="40137"/>
                    <a:pt x="34256" y="45592"/>
                    <a:pt x="39397" y="50878"/>
                  </a:cubicBezTo>
                  <a:cubicBezTo>
                    <a:pt x="44579" y="56197"/>
                    <a:pt x="49463" y="61218"/>
                    <a:pt x="56037" y="61218"/>
                  </a:cubicBezTo>
                  <a:lnTo>
                    <a:pt x="56060" y="61218"/>
                  </a:lnTo>
                  <a:cubicBezTo>
                    <a:pt x="61218" y="61218"/>
                    <a:pt x="66833" y="58045"/>
                    <a:pt x="73202" y="51540"/>
                  </a:cubicBezTo>
                  <a:cubicBezTo>
                    <a:pt x="74503" y="50216"/>
                    <a:pt x="75758" y="48915"/>
                    <a:pt x="76991" y="47660"/>
                  </a:cubicBezTo>
                  <a:cubicBezTo>
                    <a:pt x="85710" y="38758"/>
                    <a:pt x="92580" y="31705"/>
                    <a:pt x="98652" y="26775"/>
                  </a:cubicBezTo>
                  <a:cubicBezTo>
                    <a:pt x="105020" y="21627"/>
                    <a:pt x="109878" y="19305"/>
                    <a:pt x="114379" y="19305"/>
                  </a:cubicBezTo>
                  <a:cubicBezTo>
                    <a:pt x="114508" y="19305"/>
                    <a:pt x="114638" y="19307"/>
                    <a:pt x="114766" y="19311"/>
                  </a:cubicBezTo>
                  <a:cubicBezTo>
                    <a:pt x="119240" y="19448"/>
                    <a:pt x="123394" y="21890"/>
                    <a:pt x="127868" y="27026"/>
                  </a:cubicBezTo>
                  <a:cubicBezTo>
                    <a:pt x="132958" y="32869"/>
                    <a:pt x="138642" y="35882"/>
                    <a:pt x="144508" y="35882"/>
                  </a:cubicBezTo>
                  <a:cubicBezTo>
                    <a:pt x="145649" y="35882"/>
                    <a:pt x="146768" y="35768"/>
                    <a:pt x="147909" y="35540"/>
                  </a:cubicBezTo>
                  <a:cubicBezTo>
                    <a:pt x="156697" y="33828"/>
                    <a:pt x="164640" y="25451"/>
                    <a:pt x="168657" y="13673"/>
                  </a:cubicBezTo>
                  <a:cubicBezTo>
                    <a:pt x="171463" y="5458"/>
                    <a:pt x="179453" y="182"/>
                    <a:pt x="189067" y="182"/>
                  </a:cubicBezTo>
                  <a:cubicBezTo>
                    <a:pt x="189149" y="182"/>
                    <a:pt x="189231" y="183"/>
                    <a:pt x="189314" y="183"/>
                  </a:cubicBezTo>
                  <a:cubicBezTo>
                    <a:pt x="200704" y="275"/>
                    <a:pt x="215335" y="7921"/>
                    <a:pt x="222228" y="29171"/>
                  </a:cubicBezTo>
                  <a:lnTo>
                    <a:pt x="222365" y="29126"/>
                  </a:lnTo>
                  <a:cubicBezTo>
                    <a:pt x="219329" y="19722"/>
                    <a:pt x="214353" y="12075"/>
                    <a:pt x="207985" y="6985"/>
                  </a:cubicBezTo>
                  <a:cubicBezTo>
                    <a:pt x="202438" y="2534"/>
                    <a:pt x="195796" y="69"/>
                    <a:pt x="189314" y="1"/>
                  </a:cubicBezTo>
                  <a:cubicBezTo>
                    <a:pt x="189270" y="0"/>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4"/>
            <p:cNvSpPr/>
            <p:nvPr/>
          </p:nvSpPr>
          <p:spPr>
            <a:xfrm>
              <a:off x="1031875" y="1429450"/>
              <a:ext cx="5559675" cy="1693700"/>
            </a:xfrm>
            <a:custGeom>
              <a:avLst/>
              <a:gdLst/>
              <a:ahLst/>
              <a:cxnLst/>
              <a:rect l="l" t="t" r="r" b="b"/>
              <a:pathLst>
                <a:path w="222387" h="67748" extrusionOk="0">
                  <a:moveTo>
                    <a:pt x="189060" y="1"/>
                  </a:moveTo>
                  <a:cubicBezTo>
                    <a:pt x="184430" y="1"/>
                    <a:pt x="180094" y="1230"/>
                    <a:pt x="176485" y="3517"/>
                  </a:cubicBezTo>
                  <a:cubicBezTo>
                    <a:pt x="172696" y="5936"/>
                    <a:pt x="169957" y="9429"/>
                    <a:pt x="168519" y="13628"/>
                  </a:cubicBezTo>
                  <a:cubicBezTo>
                    <a:pt x="164479" y="25406"/>
                    <a:pt x="156490" y="33783"/>
                    <a:pt x="147680" y="35495"/>
                  </a:cubicBezTo>
                  <a:cubicBezTo>
                    <a:pt x="146568" y="35709"/>
                    <a:pt x="145461" y="35815"/>
                    <a:pt x="144360" y="35815"/>
                  </a:cubicBezTo>
                  <a:cubicBezTo>
                    <a:pt x="138522" y="35815"/>
                    <a:pt x="132880" y="32827"/>
                    <a:pt x="127867" y="27027"/>
                  </a:cubicBezTo>
                  <a:cubicBezTo>
                    <a:pt x="123371" y="21800"/>
                    <a:pt x="119171" y="19312"/>
                    <a:pt x="114674" y="19175"/>
                  </a:cubicBezTo>
                  <a:cubicBezTo>
                    <a:pt x="114544" y="19171"/>
                    <a:pt x="114413" y="19169"/>
                    <a:pt x="114281" y="19169"/>
                  </a:cubicBezTo>
                  <a:cubicBezTo>
                    <a:pt x="109760" y="19169"/>
                    <a:pt x="104904" y="21470"/>
                    <a:pt x="98583" y="26616"/>
                  </a:cubicBezTo>
                  <a:cubicBezTo>
                    <a:pt x="92534" y="31501"/>
                    <a:pt x="85709" y="38508"/>
                    <a:pt x="77058" y="47341"/>
                  </a:cubicBezTo>
                  <a:cubicBezTo>
                    <a:pt x="75780" y="48665"/>
                    <a:pt x="74456" y="50035"/>
                    <a:pt x="73087" y="51427"/>
                  </a:cubicBezTo>
                  <a:cubicBezTo>
                    <a:pt x="66741" y="57887"/>
                    <a:pt x="61172" y="61037"/>
                    <a:pt x="56059" y="61037"/>
                  </a:cubicBezTo>
                  <a:cubicBezTo>
                    <a:pt x="49531" y="61037"/>
                    <a:pt x="44669" y="56038"/>
                    <a:pt x="39533" y="50765"/>
                  </a:cubicBezTo>
                  <a:cubicBezTo>
                    <a:pt x="34357" y="45444"/>
                    <a:pt x="29012" y="39973"/>
                    <a:pt x="21812" y="39973"/>
                  </a:cubicBezTo>
                  <a:cubicBezTo>
                    <a:pt x="21074" y="39973"/>
                    <a:pt x="20317" y="40031"/>
                    <a:pt x="19538" y="40151"/>
                  </a:cubicBezTo>
                  <a:cubicBezTo>
                    <a:pt x="14722" y="40882"/>
                    <a:pt x="10751" y="42799"/>
                    <a:pt x="7669" y="45835"/>
                  </a:cubicBezTo>
                  <a:cubicBezTo>
                    <a:pt x="5227" y="48277"/>
                    <a:pt x="3355" y="51404"/>
                    <a:pt x="2100" y="55193"/>
                  </a:cubicBezTo>
                  <a:cubicBezTo>
                    <a:pt x="0" y="61607"/>
                    <a:pt x="457" y="67702"/>
                    <a:pt x="479" y="67747"/>
                  </a:cubicBezTo>
                  <a:lnTo>
                    <a:pt x="639" y="67747"/>
                  </a:lnTo>
                  <a:cubicBezTo>
                    <a:pt x="639" y="67679"/>
                    <a:pt x="160" y="61607"/>
                    <a:pt x="2260" y="55239"/>
                  </a:cubicBezTo>
                  <a:cubicBezTo>
                    <a:pt x="4200" y="49350"/>
                    <a:pt x="8765" y="41977"/>
                    <a:pt x="19561" y="40311"/>
                  </a:cubicBezTo>
                  <a:cubicBezTo>
                    <a:pt x="20324" y="40194"/>
                    <a:pt x="21067" y="40138"/>
                    <a:pt x="21790" y="40138"/>
                  </a:cubicBezTo>
                  <a:cubicBezTo>
                    <a:pt x="28946" y="40138"/>
                    <a:pt x="34258" y="45593"/>
                    <a:pt x="39419" y="50879"/>
                  </a:cubicBezTo>
                  <a:cubicBezTo>
                    <a:pt x="44578" y="56198"/>
                    <a:pt x="49462" y="61196"/>
                    <a:pt x="56059" y="61219"/>
                  </a:cubicBezTo>
                  <a:cubicBezTo>
                    <a:pt x="61217" y="61219"/>
                    <a:pt x="66832" y="58046"/>
                    <a:pt x="73201" y="51541"/>
                  </a:cubicBezTo>
                  <a:cubicBezTo>
                    <a:pt x="74570" y="50149"/>
                    <a:pt x="75894" y="48779"/>
                    <a:pt x="77195" y="47456"/>
                  </a:cubicBezTo>
                  <a:cubicBezTo>
                    <a:pt x="85823" y="38622"/>
                    <a:pt x="92648" y="31638"/>
                    <a:pt x="98674" y="26753"/>
                  </a:cubicBezTo>
                  <a:cubicBezTo>
                    <a:pt x="104973" y="21629"/>
                    <a:pt x="109807" y="19329"/>
                    <a:pt x="114264" y="19329"/>
                  </a:cubicBezTo>
                  <a:cubicBezTo>
                    <a:pt x="114394" y="19329"/>
                    <a:pt x="114523" y="19331"/>
                    <a:pt x="114652" y="19335"/>
                  </a:cubicBezTo>
                  <a:cubicBezTo>
                    <a:pt x="119125" y="19472"/>
                    <a:pt x="123279" y="21960"/>
                    <a:pt x="127753" y="27141"/>
                  </a:cubicBezTo>
                  <a:cubicBezTo>
                    <a:pt x="132775" y="32961"/>
                    <a:pt x="138458" y="35974"/>
                    <a:pt x="144347" y="35974"/>
                  </a:cubicBezTo>
                  <a:cubicBezTo>
                    <a:pt x="145466" y="35974"/>
                    <a:pt x="146584" y="35860"/>
                    <a:pt x="147703" y="35655"/>
                  </a:cubicBezTo>
                  <a:cubicBezTo>
                    <a:pt x="156582" y="33920"/>
                    <a:pt x="164616" y="25498"/>
                    <a:pt x="168679" y="13674"/>
                  </a:cubicBezTo>
                  <a:cubicBezTo>
                    <a:pt x="171487" y="5457"/>
                    <a:pt x="179498" y="162"/>
                    <a:pt x="189108" y="162"/>
                  </a:cubicBezTo>
                  <a:lnTo>
                    <a:pt x="189313" y="162"/>
                  </a:lnTo>
                  <a:cubicBezTo>
                    <a:pt x="200703" y="253"/>
                    <a:pt x="215334" y="7922"/>
                    <a:pt x="222227" y="29172"/>
                  </a:cubicBezTo>
                  <a:lnTo>
                    <a:pt x="222387" y="29104"/>
                  </a:lnTo>
                  <a:cubicBezTo>
                    <a:pt x="219328" y="19723"/>
                    <a:pt x="214352" y="12076"/>
                    <a:pt x="207984" y="6963"/>
                  </a:cubicBezTo>
                  <a:cubicBezTo>
                    <a:pt x="202438" y="2535"/>
                    <a:pt x="195818" y="47"/>
                    <a:pt x="189313" y="2"/>
                  </a:cubicBezTo>
                  <a:cubicBezTo>
                    <a:pt x="189229" y="1"/>
                    <a:pt x="189144" y="1"/>
                    <a:pt x="189060"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4"/>
            <p:cNvSpPr/>
            <p:nvPr/>
          </p:nvSpPr>
          <p:spPr>
            <a:xfrm>
              <a:off x="1041000" y="1494500"/>
              <a:ext cx="5559700" cy="1693700"/>
            </a:xfrm>
            <a:custGeom>
              <a:avLst/>
              <a:gdLst/>
              <a:ahLst/>
              <a:cxnLst/>
              <a:rect l="l" t="t" r="r" b="b"/>
              <a:pathLst>
                <a:path w="222388" h="67748" extrusionOk="0">
                  <a:moveTo>
                    <a:pt x="189077" y="1"/>
                  </a:moveTo>
                  <a:cubicBezTo>
                    <a:pt x="184428" y="1"/>
                    <a:pt x="180093" y="1209"/>
                    <a:pt x="176485" y="3517"/>
                  </a:cubicBezTo>
                  <a:cubicBezTo>
                    <a:pt x="172719" y="5936"/>
                    <a:pt x="169957" y="9429"/>
                    <a:pt x="168519" y="13606"/>
                  </a:cubicBezTo>
                  <a:cubicBezTo>
                    <a:pt x="164457" y="25475"/>
                    <a:pt x="156399" y="33897"/>
                    <a:pt x="147475" y="35609"/>
                  </a:cubicBezTo>
                  <a:cubicBezTo>
                    <a:pt x="146376" y="35817"/>
                    <a:pt x="145282" y="35920"/>
                    <a:pt x="144195" y="35920"/>
                  </a:cubicBezTo>
                  <a:cubicBezTo>
                    <a:pt x="138350" y="35920"/>
                    <a:pt x="132719" y="32934"/>
                    <a:pt x="127753" y="27141"/>
                  </a:cubicBezTo>
                  <a:cubicBezTo>
                    <a:pt x="123257" y="21868"/>
                    <a:pt x="119057" y="19358"/>
                    <a:pt x="114560" y="19221"/>
                  </a:cubicBezTo>
                  <a:cubicBezTo>
                    <a:pt x="114411" y="19216"/>
                    <a:pt x="114261" y="19213"/>
                    <a:pt x="114111" y="19213"/>
                  </a:cubicBezTo>
                  <a:cubicBezTo>
                    <a:pt x="109651" y="19213"/>
                    <a:pt x="104854" y="21514"/>
                    <a:pt x="98583" y="26570"/>
                  </a:cubicBezTo>
                  <a:cubicBezTo>
                    <a:pt x="92602" y="31432"/>
                    <a:pt x="85823" y="38371"/>
                    <a:pt x="77241" y="47159"/>
                  </a:cubicBezTo>
                  <a:cubicBezTo>
                    <a:pt x="75894" y="48528"/>
                    <a:pt x="74525" y="49966"/>
                    <a:pt x="73087" y="51404"/>
                  </a:cubicBezTo>
                  <a:cubicBezTo>
                    <a:pt x="66741" y="57887"/>
                    <a:pt x="61172" y="61037"/>
                    <a:pt x="56082" y="61037"/>
                  </a:cubicBezTo>
                  <a:lnTo>
                    <a:pt x="56059" y="61037"/>
                  </a:lnTo>
                  <a:cubicBezTo>
                    <a:pt x="49531" y="61037"/>
                    <a:pt x="44669" y="56038"/>
                    <a:pt x="39534" y="50742"/>
                  </a:cubicBezTo>
                  <a:cubicBezTo>
                    <a:pt x="34356" y="45441"/>
                    <a:pt x="29028" y="39951"/>
                    <a:pt x="21811" y="39951"/>
                  </a:cubicBezTo>
                  <a:cubicBezTo>
                    <a:pt x="21074" y="39951"/>
                    <a:pt x="20317" y="40008"/>
                    <a:pt x="19539" y="40129"/>
                  </a:cubicBezTo>
                  <a:cubicBezTo>
                    <a:pt x="14745" y="40882"/>
                    <a:pt x="10751" y="42799"/>
                    <a:pt x="7670" y="45835"/>
                  </a:cubicBezTo>
                  <a:cubicBezTo>
                    <a:pt x="5227" y="48254"/>
                    <a:pt x="3356" y="51404"/>
                    <a:pt x="2123" y="55171"/>
                  </a:cubicBezTo>
                  <a:cubicBezTo>
                    <a:pt x="0" y="61584"/>
                    <a:pt x="480" y="67679"/>
                    <a:pt x="480" y="67747"/>
                  </a:cubicBezTo>
                  <a:lnTo>
                    <a:pt x="639" y="67747"/>
                  </a:lnTo>
                  <a:cubicBezTo>
                    <a:pt x="639" y="67679"/>
                    <a:pt x="183" y="61607"/>
                    <a:pt x="2283" y="55216"/>
                  </a:cubicBezTo>
                  <a:cubicBezTo>
                    <a:pt x="4200" y="49327"/>
                    <a:pt x="8788" y="41978"/>
                    <a:pt x="19561" y="40311"/>
                  </a:cubicBezTo>
                  <a:cubicBezTo>
                    <a:pt x="20336" y="40190"/>
                    <a:pt x="21090" y="40132"/>
                    <a:pt x="21824" y="40132"/>
                  </a:cubicBezTo>
                  <a:cubicBezTo>
                    <a:pt x="28962" y="40132"/>
                    <a:pt x="34266" y="45581"/>
                    <a:pt x="39420" y="50879"/>
                  </a:cubicBezTo>
                  <a:cubicBezTo>
                    <a:pt x="44578" y="56175"/>
                    <a:pt x="49463" y="61196"/>
                    <a:pt x="56059" y="61196"/>
                  </a:cubicBezTo>
                  <a:lnTo>
                    <a:pt x="56082" y="61196"/>
                  </a:lnTo>
                  <a:cubicBezTo>
                    <a:pt x="61218" y="61196"/>
                    <a:pt x="66833" y="58047"/>
                    <a:pt x="73201" y="51518"/>
                  </a:cubicBezTo>
                  <a:cubicBezTo>
                    <a:pt x="74639" y="50080"/>
                    <a:pt x="76031" y="48642"/>
                    <a:pt x="77378" y="47273"/>
                  </a:cubicBezTo>
                  <a:cubicBezTo>
                    <a:pt x="85937" y="38485"/>
                    <a:pt x="92717" y="31546"/>
                    <a:pt x="98697" y="26707"/>
                  </a:cubicBezTo>
                  <a:cubicBezTo>
                    <a:pt x="104922" y="21652"/>
                    <a:pt x="109695" y="19373"/>
                    <a:pt x="114111" y="19373"/>
                  </a:cubicBezTo>
                  <a:cubicBezTo>
                    <a:pt x="114261" y="19373"/>
                    <a:pt x="114411" y="19375"/>
                    <a:pt x="114560" y="19381"/>
                  </a:cubicBezTo>
                  <a:cubicBezTo>
                    <a:pt x="119011" y="19517"/>
                    <a:pt x="123166" y="22028"/>
                    <a:pt x="127639" y="27232"/>
                  </a:cubicBezTo>
                  <a:cubicBezTo>
                    <a:pt x="132638" y="33076"/>
                    <a:pt x="138300" y="36087"/>
                    <a:pt x="144189" y="36087"/>
                  </a:cubicBezTo>
                  <a:cubicBezTo>
                    <a:pt x="145292" y="36087"/>
                    <a:pt x="146404" y="35982"/>
                    <a:pt x="147520" y="35769"/>
                  </a:cubicBezTo>
                  <a:cubicBezTo>
                    <a:pt x="151925" y="34925"/>
                    <a:pt x="156262" y="32368"/>
                    <a:pt x="160028" y="28419"/>
                  </a:cubicBezTo>
                  <a:cubicBezTo>
                    <a:pt x="163726" y="24516"/>
                    <a:pt x="166716" y="19426"/>
                    <a:pt x="168679" y="13674"/>
                  </a:cubicBezTo>
                  <a:cubicBezTo>
                    <a:pt x="171487" y="5434"/>
                    <a:pt x="179498" y="162"/>
                    <a:pt x="189108" y="162"/>
                  </a:cubicBezTo>
                  <a:lnTo>
                    <a:pt x="189313" y="162"/>
                  </a:lnTo>
                  <a:cubicBezTo>
                    <a:pt x="200703" y="253"/>
                    <a:pt x="215334" y="7922"/>
                    <a:pt x="222227" y="29150"/>
                  </a:cubicBezTo>
                  <a:lnTo>
                    <a:pt x="222387" y="29104"/>
                  </a:lnTo>
                  <a:cubicBezTo>
                    <a:pt x="219351" y="19723"/>
                    <a:pt x="214375" y="12054"/>
                    <a:pt x="208007" y="6964"/>
                  </a:cubicBezTo>
                  <a:cubicBezTo>
                    <a:pt x="202438" y="2513"/>
                    <a:pt x="195819" y="48"/>
                    <a:pt x="189336" y="2"/>
                  </a:cubicBezTo>
                  <a:cubicBezTo>
                    <a:pt x="189250" y="1"/>
                    <a:pt x="189163" y="1"/>
                    <a:pt x="18907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14"/>
          <p:cNvGrpSpPr/>
          <p:nvPr/>
        </p:nvGrpSpPr>
        <p:grpSpPr>
          <a:xfrm>
            <a:off x="256250" y="294125"/>
            <a:ext cx="8640000" cy="4555200"/>
            <a:chOff x="256250" y="294125"/>
            <a:chExt cx="8640000" cy="4555200"/>
          </a:xfrm>
        </p:grpSpPr>
        <p:sp>
          <p:nvSpPr>
            <p:cNvPr id="581" name="Google Shape;581;p14"/>
            <p:cNvSpPr/>
            <p:nvPr/>
          </p:nvSpPr>
          <p:spPr>
            <a:xfrm>
              <a:off x="256250" y="294125"/>
              <a:ext cx="8640000" cy="4555200"/>
            </a:xfrm>
            <a:prstGeom prst="roundRect">
              <a:avLst>
                <a:gd name="adj" fmla="val 719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2" name="Google Shape;582;p14"/>
            <p:cNvGrpSpPr/>
            <p:nvPr/>
          </p:nvGrpSpPr>
          <p:grpSpPr>
            <a:xfrm>
              <a:off x="7722150" y="461588"/>
              <a:ext cx="708625" cy="155826"/>
              <a:chOff x="7722150" y="461588"/>
              <a:chExt cx="708625" cy="155826"/>
            </a:xfrm>
          </p:grpSpPr>
          <p:sp>
            <p:nvSpPr>
              <p:cNvPr id="583" name="Google Shape;583;p14"/>
              <p:cNvSpPr/>
              <p:nvPr/>
            </p:nvSpPr>
            <p:spPr>
              <a:xfrm>
                <a:off x="7722150" y="461588"/>
                <a:ext cx="158654" cy="155826"/>
              </a:xfrm>
              <a:custGeom>
                <a:avLst/>
                <a:gdLst/>
                <a:ahLst/>
                <a:cxnLst/>
                <a:rect l="l" t="t" r="r" b="b"/>
                <a:pathLst>
                  <a:path w="2581" h="2535" extrusionOk="0">
                    <a:moveTo>
                      <a:pt x="1279" y="1"/>
                    </a:moveTo>
                    <a:cubicBezTo>
                      <a:pt x="572" y="1"/>
                      <a:pt x="1" y="571"/>
                      <a:pt x="1" y="1256"/>
                    </a:cubicBezTo>
                    <a:cubicBezTo>
                      <a:pt x="1" y="1964"/>
                      <a:pt x="572" y="2534"/>
                      <a:pt x="1279" y="2534"/>
                    </a:cubicBezTo>
                    <a:cubicBezTo>
                      <a:pt x="1987" y="2534"/>
                      <a:pt x="2580" y="1964"/>
                      <a:pt x="2580" y="1256"/>
                    </a:cubicBezTo>
                    <a:cubicBezTo>
                      <a:pt x="2580" y="571"/>
                      <a:pt x="1987" y="1"/>
                      <a:pt x="1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4"/>
              <p:cNvSpPr/>
              <p:nvPr/>
            </p:nvSpPr>
            <p:spPr>
              <a:xfrm>
                <a:off x="7998580" y="461588"/>
                <a:ext cx="157179" cy="155826"/>
              </a:xfrm>
              <a:custGeom>
                <a:avLst/>
                <a:gdLst/>
                <a:ahLst/>
                <a:cxnLst/>
                <a:rect l="l" t="t" r="r" b="b"/>
                <a:pathLst>
                  <a:path w="2557" h="2535" extrusionOk="0">
                    <a:moveTo>
                      <a:pt x="1279" y="1"/>
                    </a:moveTo>
                    <a:cubicBezTo>
                      <a:pt x="571" y="1"/>
                      <a:pt x="1" y="571"/>
                      <a:pt x="1" y="1256"/>
                    </a:cubicBezTo>
                    <a:cubicBezTo>
                      <a:pt x="1" y="1964"/>
                      <a:pt x="571" y="2534"/>
                      <a:pt x="1279" y="2534"/>
                    </a:cubicBezTo>
                    <a:cubicBezTo>
                      <a:pt x="1986" y="2534"/>
                      <a:pt x="2557" y="1964"/>
                      <a:pt x="2557" y="1256"/>
                    </a:cubicBezTo>
                    <a:cubicBezTo>
                      <a:pt x="2557" y="571"/>
                      <a:pt x="1986" y="1"/>
                      <a:pt x="1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4"/>
              <p:cNvSpPr/>
              <p:nvPr/>
            </p:nvSpPr>
            <p:spPr>
              <a:xfrm>
                <a:off x="8273596" y="461588"/>
                <a:ext cx="157179" cy="155826"/>
              </a:xfrm>
              <a:custGeom>
                <a:avLst/>
                <a:gdLst/>
                <a:ahLst/>
                <a:cxnLst/>
                <a:rect l="l" t="t" r="r" b="b"/>
                <a:pathLst>
                  <a:path w="2557" h="2535" extrusionOk="0">
                    <a:moveTo>
                      <a:pt x="1279" y="1"/>
                    </a:moveTo>
                    <a:cubicBezTo>
                      <a:pt x="571" y="1"/>
                      <a:pt x="0" y="571"/>
                      <a:pt x="0" y="1256"/>
                    </a:cubicBezTo>
                    <a:cubicBezTo>
                      <a:pt x="0" y="1964"/>
                      <a:pt x="571" y="2534"/>
                      <a:pt x="1279" y="2534"/>
                    </a:cubicBezTo>
                    <a:cubicBezTo>
                      <a:pt x="1986" y="2534"/>
                      <a:pt x="2557" y="1964"/>
                      <a:pt x="2557" y="1256"/>
                    </a:cubicBezTo>
                    <a:cubicBezTo>
                      <a:pt x="2557" y="571"/>
                      <a:pt x="1986" y="1"/>
                      <a:pt x="12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6" name="Google Shape;586;p14"/>
          <p:cNvGrpSpPr/>
          <p:nvPr/>
        </p:nvGrpSpPr>
        <p:grpSpPr>
          <a:xfrm>
            <a:off x="8199450" y="1230388"/>
            <a:ext cx="1031290" cy="1060571"/>
            <a:chOff x="7957275" y="1764800"/>
            <a:chExt cx="1031290" cy="1060571"/>
          </a:xfrm>
        </p:grpSpPr>
        <p:sp>
          <p:nvSpPr>
            <p:cNvPr id="587" name="Google Shape;587;p14"/>
            <p:cNvSpPr/>
            <p:nvPr/>
          </p:nvSpPr>
          <p:spPr>
            <a:xfrm>
              <a:off x="7957275" y="1766293"/>
              <a:ext cx="1031290" cy="1059078"/>
            </a:xfrm>
            <a:custGeom>
              <a:avLst/>
              <a:gdLst/>
              <a:ahLst/>
              <a:cxnLst/>
              <a:rect l="l" t="t" r="r" b="b"/>
              <a:pathLst>
                <a:path w="37298" h="38303" extrusionOk="0">
                  <a:moveTo>
                    <a:pt x="18170" y="1"/>
                  </a:moveTo>
                  <a:cubicBezTo>
                    <a:pt x="17302" y="1"/>
                    <a:pt x="16709" y="109"/>
                    <a:pt x="16709" y="109"/>
                  </a:cubicBezTo>
                  <a:cubicBezTo>
                    <a:pt x="16709" y="109"/>
                    <a:pt x="4064" y="4560"/>
                    <a:pt x="2032" y="5450"/>
                  </a:cubicBezTo>
                  <a:cubicBezTo>
                    <a:pt x="1" y="6363"/>
                    <a:pt x="138" y="9102"/>
                    <a:pt x="138" y="9102"/>
                  </a:cubicBezTo>
                  <a:lnTo>
                    <a:pt x="1188" y="25353"/>
                  </a:lnTo>
                  <a:cubicBezTo>
                    <a:pt x="1302" y="26746"/>
                    <a:pt x="2169" y="27567"/>
                    <a:pt x="2672" y="27933"/>
                  </a:cubicBezTo>
                  <a:cubicBezTo>
                    <a:pt x="3311" y="28389"/>
                    <a:pt x="3950" y="28868"/>
                    <a:pt x="4566" y="29371"/>
                  </a:cubicBezTo>
                  <a:lnTo>
                    <a:pt x="14449" y="37314"/>
                  </a:lnTo>
                  <a:cubicBezTo>
                    <a:pt x="14746" y="37542"/>
                    <a:pt x="15043" y="37725"/>
                    <a:pt x="15385" y="37862"/>
                  </a:cubicBezTo>
                  <a:cubicBezTo>
                    <a:pt x="16232" y="38191"/>
                    <a:pt x="16949" y="38302"/>
                    <a:pt x="17529" y="38302"/>
                  </a:cubicBezTo>
                  <a:cubicBezTo>
                    <a:pt x="18716" y="38302"/>
                    <a:pt x="19334" y="37839"/>
                    <a:pt x="19334" y="37839"/>
                  </a:cubicBezTo>
                  <a:lnTo>
                    <a:pt x="32413" y="29188"/>
                  </a:lnTo>
                  <a:cubicBezTo>
                    <a:pt x="34216" y="27773"/>
                    <a:pt x="34285" y="25764"/>
                    <a:pt x="34285" y="25764"/>
                  </a:cubicBezTo>
                  <a:lnTo>
                    <a:pt x="36430" y="10928"/>
                  </a:lnTo>
                  <a:cubicBezTo>
                    <a:pt x="37298" y="8212"/>
                    <a:pt x="35106" y="6888"/>
                    <a:pt x="35106" y="6888"/>
                  </a:cubicBezTo>
                  <a:lnTo>
                    <a:pt x="22393" y="1113"/>
                  </a:lnTo>
                  <a:cubicBezTo>
                    <a:pt x="21004" y="196"/>
                    <a:pt x="19338" y="1"/>
                    <a:pt x="181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4"/>
            <p:cNvSpPr/>
            <p:nvPr/>
          </p:nvSpPr>
          <p:spPr>
            <a:xfrm>
              <a:off x="7961063" y="2007208"/>
              <a:ext cx="477792" cy="797841"/>
            </a:xfrm>
            <a:custGeom>
              <a:avLst/>
              <a:gdLst/>
              <a:ahLst/>
              <a:cxnLst/>
              <a:rect l="l" t="t" r="r" b="b"/>
              <a:pathLst>
                <a:path w="17280" h="28855" extrusionOk="0">
                  <a:moveTo>
                    <a:pt x="1060" y="1"/>
                  </a:moveTo>
                  <a:cubicBezTo>
                    <a:pt x="324" y="1"/>
                    <a:pt x="1" y="389"/>
                    <a:pt x="1" y="389"/>
                  </a:cubicBezTo>
                  <a:lnTo>
                    <a:pt x="1028" y="16184"/>
                  </a:lnTo>
                  <a:cubicBezTo>
                    <a:pt x="1119" y="18466"/>
                    <a:pt x="2215" y="18946"/>
                    <a:pt x="2215" y="18946"/>
                  </a:cubicBezTo>
                  <a:cubicBezTo>
                    <a:pt x="2215" y="18946"/>
                    <a:pt x="11368" y="25793"/>
                    <a:pt x="13833" y="28213"/>
                  </a:cubicBezTo>
                  <a:cubicBezTo>
                    <a:pt x="14016" y="28395"/>
                    <a:pt x="14175" y="28532"/>
                    <a:pt x="14335" y="28624"/>
                  </a:cubicBezTo>
                  <a:cubicBezTo>
                    <a:pt x="14558" y="28783"/>
                    <a:pt x="14804" y="28855"/>
                    <a:pt x="15044" y="28855"/>
                  </a:cubicBezTo>
                  <a:cubicBezTo>
                    <a:pt x="15664" y="28855"/>
                    <a:pt x="16242" y="28373"/>
                    <a:pt x="16275" y="27665"/>
                  </a:cubicBezTo>
                  <a:lnTo>
                    <a:pt x="17280" y="10112"/>
                  </a:lnTo>
                  <a:cubicBezTo>
                    <a:pt x="17280" y="10044"/>
                    <a:pt x="17280" y="9975"/>
                    <a:pt x="17280" y="9907"/>
                  </a:cubicBezTo>
                  <a:cubicBezTo>
                    <a:pt x="17257" y="8811"/>
                    <a:pt x="16595" y="7830"/>
                    <a:pt x="15613" y="7305"/>
                  </a:cubicBezTo>
                  <a:cubicBezTo>
                    <a:pt x="12623" y="5730"/>
                    <a:pt x="4338" y="1416"/>
                    <a:pt x="2740" y="526"/>
                  </a:cubicBezTo>
                  <a:cubicBezTo>
                    <a:pt x="2034" y="127"/>
                    <a:pt x="1480" y="1"/>
                    <a:pt x="1060" y="1"/>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4"/>
            <p:cNvSpPr/>
            <p:nvPr/>
          </p:nvSpPr>
          <p:spPr>
            <a:xfrm>
              <a:off x="7985063" y="1765961"/>
              <a:ext cx="949224" cy="424123"/>
            </a:xfrm>
            <a:custGeom>
              <a:avLst/>
              <a:gdLst/>
              <a:ahLst/>
              <a:cxnLst/>
              <a:rect l="l" t="t" r="r" b="b"/>
              <a:pathLst>
                <a:path w="34330" h="15339" extrusionOk="0">
                  <a:moveTo>
                    <a:pt x="17039" y="1"/>
                  </a:moveTo>
                  <a:cubicBezTo>
                    <a:pt x="15827" y="1"/>
                    <a:pt x="14608" y="509"/>
                    <a:pt x="14608" y="509"/>
                  </a:cubicBezTo>
                  <a:lnTo>
                    <a:pt x="1415" y="5302"/>
                  </a:lnTo>
                  <a:cubicBezTo>
                    <a:pt x="1415" y="5302"/>
                    <a:pt x="0" y="6169"/>
                    <a:pt x="2169" y="8018"/>
                  </a:cubicBezTo>
                  <a:lnTo>
                    <a:pt x="15567" y="15071"/>
                  </a:lnTo>
                  <a:cubicBezTo>
                    <a:pt x="15567" y="15071"/>
                    <a:pt x="16056" y="15339"/>
                    <a:pt x="16862" y="15339"/>
                  </a:cubicBezTo>
                  <a:cubicBezTo>
                    <a:pt x="17448" y="15339"/>
                    <a:pt x="18203" y="15197"/>
                    <a:pt x="19059" y="14706"/>
                  </a:cubicBezTo>
                  <a:cubicBezTo>
                    <a:pt x="21114" y="13565"/>
                    <a:pt x="33029" y="8589"/>
                    <a:pt x="33029" y="8589"/>
                  </a:cubicBezTo>
                  <a:cubicBezTo>
                    <a:pt x="33029" y="8589"/>
                    <a:pt x="34330" y="7584"/>
                    <a:pt x="33120" y="6443"/>
                  </a:cubicBezTo>
                  <a:lnTo>
                    <a:pt x="20246" y="531"/>
                  </a:lnTo>
                  <a:cubicBezTo>
                    <a:pt x="20246" y="531"/>
                    <a:pt x="18534" y="52"/>
                    <a:pt x="17256" y="7"/>
                  </a:cubicBezTo>
                  <a:cubicBezTo>
                    <a:pt x="17184" y="3"/>
                    <a:pt x="17111" y="1"/>
                    <a:pt x="17039" y="1"/>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4"/>
            <p:cNvSpPr/>
            <p:nvPr/>
          </p:nvSpPr>
          <p:spPr>
            <a:xfrm>
              <a:off x="7961699" y="2006573"/>
              <a:ext cx="364814" cy="375542"/>
            </a:xfrm>
            <a:custGeom>
              <a:avLst/>
              <a:gdLst/>
              <a:ahLst/>
              <a:cxnLst/>
              <a:rect l="l" t="t" r="r" b="b"/>
              <a:pathLst>
                <a:path w="13194" h="13582" extrusionOk="0">
                  <a:moveTo>
                    <a:pt x="924" y="1"/>
                  </a:moveTo>
                  <a:cubicBezTo>
                    <a:pt x="227" y="1"/>
                    <a:pt x="1" y="663"/>
                    <a:pt x="1" y="663"/>
                  </a:cubicBezTo>
                  <a:lnTo>
                    <a:pt x="822" y="13582"/>
                  </a:lnTo>
                  <a:cubicBezTo>
                    <a:pt x="3310" y="6164"/>
                    <a:pt x="13194" y="6072"/>
                    <a:pt x="13194" y="6072"/>
                  </a:cubicBezTo>
                  <a:lnTo>
                    <a:pt x="2557" y="457"/>
                  </a:lnTo>
                  <a:cubicBezTo>
                    <a:pt x="1918" y="115"/>
                    <a:pt x="1256" y="47"/>
                    <a:pt x="1256" y="47"/>
                  </a:cubicBezTo>
                  <a:cubicBezTo>
                    <a:pt x="1135" y="15"/>
                    <a:pt x="1024" y="1"/>
                    <a:pt x="924"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4"/>
            <p:cNvSpPr/>
            <p:nvPr/>
          </p:nvSpPr>
          <p:spPr>
            <a:xfrm>
              <a:off x="8006520" y="1764800"/>
              <a:ext cx="698660" cy="407174"/>
            </a:xfrm>
            <a:custGeom>
              <a:avLst/>
              <a:gdLst/>
              <a:ahLst/>
              <a:cxnLst/>
              <a:rect l="l" t="t" r="r" b="b"/>
              <a:pathLst>
                <a:path w="25268" h="14726" extrusionOk="0">
                  <a:moveTo>
                    <a:pt x="16659" y="1"/>
                  </a:moveTo>
                  <a:cubicBezTo>
                    <a:pt x="16060" y="1"/>
                    <a:pt x="15394" y="71"/>
                    <a:pt x="14677" y="254"/>
                  </a:cubicBezTo>
                  <a:lnTo>
                    <a:pt x="959" y="5230"/>
                  </a:lnTo>
                  <a:cubicBezTo>
                    <a:pt x="959" y="5230"/>
                    <a:pt x="0" y="5344"/>
                    <a:pt x="206" y="6417"/>
                  </a:cubicBezTo>
                  <a:cubicBezTo>
                    <a:pt x="434" y="7512"/>
                    <a:pt x="1393" y="8060"/>
                    <a:pt x="1393" y="8060"/>
                  </a:cubicBezTo>
                  <a:lnTo>
                    <a:pt x="14061" y="14725"/>
                  </a:lnTo>
                  <a:cubicBezTo>
                    <a:pt x="14061" y="14725"/>
                    <a:pt x="10934" y="6211"/>
                    <a:pt x="25268" y="3221"/>
                  </a:cubicBezTo>
                  <a:lnTo>
                    <a:pt x="19836" y="733"/>
                  </a:lnTo>
                  <a:cubicBezTo>
                    <a:pt x="19836" y="733"/>
                    <a:pt x="18597" y="1"/>
                    <a:pt x="16659"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4"/>
            <p:cNvSpPr/>
            <p:nvPr/>
          </p:nvSpPr>
          <p:spPr>
            <a:xfrm>
              <a:off x="8445880" y="2047882"/>
              <a:ext cx="518714" cy="762559"/>
            </a:xfrm>
            <a:custGeom>
              <a:avLst/>
              <a:gdLst/>
              <a:ahLst/>
              <a:cxnLst/>
              <a:rect l="l" t="t" r="r" b="b"/>
              <a:pathLst>
                <a:path w="18760" h="27579" extrusionOk="0">
                  <a:moveTo>
                    <a:pt x="17537" y="0"/>
                  </a:moveTo>
                  <a:cubicBezTo>
                    <a:pt x="17145" y="0"/>
                    <a:pt x="16645" y="98"/>
                    <a:pt x="16020" y="379"/>
                  </a:cubicBezTo>
                  <a:cubicBezTo>
                    <a:pt x="14354" y="1132"/>
                    <a:pt x="5749" y="4715"/>
                    <a:pt x="2622" y="6039"/>
                  </a:cubicBezTo>
                  <a:cubicBezTo>
                    <a:pt x="1617" y="6450"/>
                    <a:pt x="864" y="7386"/>
                    <a:pt x="750" y="8482"/>
                  </a:cubicBezTo>
                  <a:cubicBezTo>
                    <a:pt x="727" y="8550"/>
                    <a:pt x="727" y="8619"/>
                    <a:pt x="727" y="8687"/>
                  </a:cubicBezTo>
                  <a:cubicBezTo>
                    <a:pt x="773" y="15877"/>
                    <a:pt x="316" y="22793"/>
                    <a:pt x="65" y="26080"/>
                  </a:cubicBezTo>
                  <a:cubicBezTo>
                    <a:pt x="0" y="26956"/>
                    <a:pt x="696" y="27578"/>
                    <a:pt x="1440" y="27578"/>
                  </a:cubicBezTo>
                  <a:cubicBezTo>
                    <a:pt x="1743" y="27578"/>
                    <a:pt x="2054" y="27475"/>
                    <a:pt x="2325" y="27244"/>
                  </a:cubicBezTo>
                  <a:cubicBezTo>
                    <a:pt x="2416" y="27175"/>
                    <a:pt x="2508" y="27107"/>
                    <a:pt x="2599" y="27016"/>
                  </a:cubicBezTo>
                  <a:cubicBezTo>
                    <a:pt x="4105" y="25623"/>
                    <a:pt x="14970" y="18776"/>
                    <a:pt x="14970" y="18776"/>
                  </a:cubicBezTo>
                  <a:cubicBezTo>
                    <a:pt x="14970" y="18776"/>
                    <a:pt x="16089" y="18411"/>
                    <a:pt x="16408" y="16128"/>
                  </a:cubicBezTo>
                  <a:lnTo>
                    <a:pt x="18759" y="493"/>
                  </a:lnTo>
                  <a:cubicBezTo>
                    <a:pt x="18759" y="493"/>
                    <a:pt x="18420" y="0"/>
                    <a:pt x="17537"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4"/>
            <p:cNvSpPr/>
            <p:nvPr/>
          </p:nvSpPr>
          <p:spPr>
            <a:xfrm>
              <a:off x="8130835" y="2302871"/>
              <a:ext cx="106701" cy="114830"/>
            </a:xfrm>
            <a:custGeom>
              <a:avLst/>
              <a:gdLst/>
              <a:ahLst/>
              <a:cxnLst/>
              <a:rect l="l" t="t" r="r" b="b"/>
              <a:pathLst>
                <a:path w="3859" h="4153" extrusionOk="0">
                  <a:moveTo>
                    <a:pt x="1276" y="1"/>
                  </a:moveTo>
                  <a:cubicBezTo>
                    <a:pt x="622" y="1"/>
                    <a:pt x="136" y="438"/>
                    <a:pt x="69" y="1200"/>
                  </a:cubicBezTo>
                  <a:cubicBezTo>
                    <a:pt x="1" y="2227"/>
                    <a:pt x="754" y="3482"/>
                    <a:pt x="1781" y="3962"/>
                  </a:cubicBezTo>
                  <a:cubicBezTo>
                    <a:pt x="2059" y="4091"/>
                    <a:pt x="2327" y="4152"/>
                    <a:pt x="2571" y="4152"/>
                  </a:cubicBezTo>
                  <a:cubicBezTo>
                    <a:pt x="3231" y="4152"/>
                    <a:pt x="3723" y="3707"/>
                    <a:pt x="3790" y="2957"/>
                  </a:cubicBezTo>
                  <a:cubicBezTo>
                    <a:pt x="3858" y="1907"/>
                    <a:pt x="3105" y="675"/>
                    <a:pt x="2078" y="195"/>
                  </a:cubicBezTo>
                  <a:cubicBezTo>
                    <a:pt x="1796" y="64"/>
                    <a:pt x="1524" y="1"/>
                    <a:pt x="1276"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4"/>
            <p:cNvSpPr/>
            <p:nvPr/>
          </p:nvSpPr>
          <p:spPr>
            <a:xfrm>
              <a:off x="8517853" y="2237810"/>
              <a:ext cx="107061" cy="111872"/>
            </a:xfrm>
            <a:custGeom>
              <a:avLst/>
              <a:gdLst/>
              <a:ahLst/>
              <a:cxnLst/>
              <a:rect l="l" t="t" r="r" b="b"/>
              <a:pathLst>
                <a:path w="3872" h="4046" extrusionOk="0">
                  <a:moveTo>
                    <a:pt x="2628" y="1"/>
                  </a:moveTo>
                  <a:cubicBezTo>
                    <a:pt x="2420" y="1"/>
                    <a:pt x="2194" y="42"/>
                    <a:pt x="1959" y="129"/>
                  </a:cubicBezTo>
                  <a:cubicBezTo>
                    <a:pt x="886" y="517"/>
                    <a:pt x="19" y="1681"/>
                    <a:pt x="19" y="2731"/>
                  </a:cubicBezTo>
                  <a:cubicBezTo>
                    <a:pt x="1" y="3547"/>
                    <a:pt x="521" y="4046"/>
                    <a:pt x="1246" y="4046"/>
                  </a:cubicBezTo>
                  <a:cubicBezTo>
                    <a:pt x="1454" y="4046"/>
                    <a:pt x="1679" y="4004"/>
                    <a:pt x="1913" y="3918"/>
                  </a:cubicBezTo>
                  <a:cubicBezTo>
                    <a:pt x="2986" y="3507"/>
                    <a:pt x="3853" y="2343"/>
                    <a:pt x="3853" y="1293"/>
                  </a:cubicBezTo>
                  <a:cubicBezTo>
                    <a:pt x="3871" y="496"/>
                    <a:pt x="3352" y="1"/>
                    <a:pt x="2628"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4"/>
            <p:cNvSpPr/>
            <p:nvPr/>
          </p:nvSpPr>
          <p:spPr>
            <a:xfrm>
              <a:off x="8760206" y="2418974"/>
              <a:ext cx="107033" cy="111844"/>
            </a:xfrm>
            <a:custGeom>
              <a:avLst/>
              <a:gdLst/>
              <a:ahLst/>
              <a:cxnLst/>
              <a:rect l="l" t="t" r="r" b="b"/>
              <a:pathLst>
                <a:path w="3871" h="4045" extrusionOk="0">
                  <a:moveTo>
                    <a:pt x="2626" y="0"/>
                  </a:moveTo>
                  <a:cubicBezTo>
                    <a:pt x="2418" y="0"/>
                    <a:pt x="2193" y="41"/>
                    <a:pt x="1959" y="128"/>
                  </a:cubicBezTo>
                  <a:cubicBezTo>
                    <a:pt x="886" y="539"/>
                    <a:pt x="19" y="1703"/>
                    <a:pt x="19" y="2753"/>
                  </a:cubicBezTo>
                  <a:cubicBezTo>
                    <a:pt x="1" y="3550"/>
                    <a:pt x="520" y="4045"/>
                    <a:pt x="1244" y="4045"/>
                  </a:cubicBezTo>
                  <a:cubicBezTo>
                    <a:pt x="1452" y="4045"/>
                    <a:pt x="1678" y="4004"/>
                    <a:pt x="1913" y="3917"/>
                  </a:cubicBezTo>
                  <a:cubicBezTo>
                    <a:pt x="2986" y="3529"/>
                    <a:pt x="3853" y="2365"/>
                    <a:pt x="3853" y="1315"/>
                  </a:cubicBezTo>
                  <a:cubicBezTo>
                    <a:pt x="3871" y="499"/>
                    <a:pt x="3351" y="0"/>
                    <a:pt x="2626"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4"/>
            <p:cNvSpPr/>
            <p:nvPr/>
          </p:nvSpPr>
          <p:spPr>
            <a:xfrm>
              <a:off x="8093618" y="1923207"/>
              <a:ext cx="125614" cy="75899"/>
            </a:xfrm>
            <a:custGeom>
              <a:avLst/>
              <a:gdLst/>
              <a:ahLst/>
              <a:cxnLst/>
              <a:rect l="l" t="t" r="r" b="b"/>
              <a:pathLst>
                <a:path w="4543" h="2745" extrusionOk="0">
                  <a:moveTo>
                    <a:pt x="2191" y="0"/>
                  </a:moveTo>
                  <a:cubicBezTo>
                    <a:pt x="1020" y="0"/>
                    <a:pt x="68" y="556"/>
                    <a:pt x="46" y="1281"/>
                  </a:cubicBezTo>
                  <a:cubicBezTo>
                    <a:pt x="0" y="2034"/>
                    <a:pt x="982" y="2696"/>
                    <a:pt x="2214" y="2742"/>
                  </a:cubicBezTo>
                  <a:cubicBezTo>
                    <a:pt x="2261" y="2744"/>
                    <a:pt x="2307" y="2745"/>
                    <a:pt x="2352" y="2745"/>
                  </a:cubicBezTo>
                  <a:cubicBezTo>
                    <a:pt x="3523" y="2745"/>
                    <a:pt x="4476" y="2189"/>
                    <a:pt x="4520" y="1464"/>
                  </a:cubicBezTo>
                  <a:cubicBezTo>
                    <a:pt x="4542" y="711"/>
                    <a:pt x="3561" y="71"/>
                    <a:pt x="2328" y="3"/>
                  </a:cubicBezTo>
                  <a:cubicBezTo>
                    <a:pt x="2282" y="1"/>
                    <a:pt x="2236" y="0"/>
                    <a:pt x="219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4"/>
            <p:cNvSpPr/>
            <p:nvPr/>
          </p:nvSpPr>
          <p:spPr>
            <a:xfrm>
              <a:off x="8699487" y="1928793"/>
              <a:ext cx="125614" cy="76010"/>
            </a:xfrm>
            <a:custGeom>
              <a:avLst/>
              <a:gdLst/>
              <a:ahLst/>
              <a:cxnLst/>
              <a:rect l="l" t="t" r="r" b="b"/>
              <a:pathLst>
                <a:path w="4543" h="2749" extrusionOk="0">
                  <a:moveTo>
                    <a:pt x="2129" y="1"/>
                  </a:moveTo>
                  <a:cubicBezTo>
                    <a:pt x="987" y="1"/>
                    <a:pt x="67" y="550"/>
                    <a:pt x="23" y="1262"/>
                  </a:cubicBezTo>
                  <a:cubicBezTo>
                    <a:pt x="1" y="2038"/>
                    <a:pt x="982" y="2677"/>
                    <a:pt x="2215" y="2745"/>
                  </a:cubicBezTo>
                  <a:cubicBezTo>
                    <a:pt x="2261" y="2747"/>
                    <a:pt x="2307" y="2748"/>
                    <a:pt x="2352" y="2748"/>
                  </a:cubicBezTo>
                  <a:cubicBezTo>
                    <a:pt x="3523" y="2748"/>
                    <a:pt x="4475" y="2192"/>
                    <a:pt x="4497" y="1467"/>
                  </a:cubicBezTo>
                  <a:cubicBezTo>
                    <a:pt x="4543" y="714"/>
                    <a:pt x="3561" y="52"/>
                    <a:pt x="2329" y="6"/>
                  </a:cubicBezTo>
                  <a:cubicBezTo>
                    <a:pt x="2261" y="3"/>
                    <a:pt x="2195" y="1"/>
                    <a:pt x="2129"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4"/>
            <p:cNvSpPr/>
            <p:nvPr/>
          </p:nvSpPr>
          <p:spPr>
            <a:xfrm>
              <a:off x="8401612" y="1792478"/>
              <a:ext cx="125614" cy="75429"/>
            </a:xfrm>
            <a:custGeom>
              <a:avLst/>
              <a:gdLst/>
              <a:ahLst/>
              <a:cxnLst/>
              <a:rect l="l" t="t" r="r" b="b"/>
              <a:pathLst>
                <a:path w="4543" h="2728" extrusionOk="0">
                  <a:moveTo>
                    <a:pt x="2128" y="1"/>
                  </a:moveTo>
                  <a:cubicBezTo>
                    <a:pt x="986" y="1"/>
                    <a:pt x="67" y="549"/>
                    <a:pt x="46" y="1262"/>
                  </a:cubicBezTo>
                  <a:cubicBezTo>
                    <a:pt x="0" y="2015"/>
                    <a:pt x="981" y="2677"/>
                    <a:pt x="2214" y="2722"/>
                  </a:cubicBezTo>
                  <a:cubicBezTo>
                    <a:pt x="2281" y="2726"/>
                    <a:pt x="2348" y="2728"/>
                    <a:pt x="2414" y="2728"/>
                  </a:cubicBezTo>
                  <a:cubicBezTo>
                    <a:pt x="3556" y="2728"/>
                    <a:pt x="4476" y="2179"/>
                    <a:pt x="4519" y="1467"/>
                  </a:cubicBezTo>
                  <a:cubicBezTo>
                    <a:pt x="4542" y="714"/>
                    <a:pt x="3561" y="52"/>
                    <a:pt x="2328" y="6"/>
                  </a:cubicBezTo>
                  <a:cubicBezTo>
                    <a:pt x="2261" y="2"/>
                    <a:pt x="2194" y="1"/>
                    <a:pt x="2128"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4"/>
            <p:cNvSpPr/>
            <p:nvPr/>
          </p:nvSpPr>
          <p:spPr>
            <a:xfrm>
              <a:off x="8395280" y="2068370"/>
              <a:ext cx="125614" cy="75982"/>
            </a:xfrm>
            <a:custGeom>
              <a:avLst/>
              <a:gdLst/>
              <a:ahLst/>
              <a:cxnLst/>
              <a:rect l="l" t="t" r="r" b="b"/>
              <a:pathLst>
                <a:path w="4543" h="2748" extrusionOk="0">
                  <a:moveTo>
                    <a:pt x="2191" y="0"/>
                  </a:moveTo>
                  <a:cubicBezTo>
                    <a:pt x="1021" y="0"/>
                    <a:pt x="68" y="556"/>
                    <a:pt x="24" y="1281"/>
                  </a:cubicBezTo>
                  <a:cubicBezTo>
                    <a:pt x="1" y="2034"/>
                    <a:pt x="982" y="2696"/>
                    <a:pt x="2215" y="2742"/>
                  </a:cubicBezTo>
                  <a:cubicBezTo>
                    <a:pt x="2282" y="2746"/>
                    <a:pt x="2349" y="2747"/>
                    <a:pt x="2415" y="2747"/>
                  </a:cubicBezTo>
                  <a:cubicBezTo>
                    <a:pt x="3557" y="2747"/>
                    <a:pt x="4476" y="2199"/>
                    <a:pt x="4497" y="1486"/>
                  </a:cubicBezTo>
                  <a:cubicBezTo>
                    <a:pt x="4543" y="710"/>
                    <a:pt x="3561" y="71"/>
                    <a:pt x="2329" y="3"/>
                  </a:cubicBezTo>
                  <a:cubicBezTo>
                    <a:pt x="2283" y="1"/>
                    <a:pt x="2237" y="0"/>
                    <a:pt x="219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14"/>
          <p:cNvGrpSpPr/>
          <p:nvPr/>
        </p:nvGrpSpPr>
        <p:grpSpPr>
          <a:xfrm>
            <a:off x="-179453" y="3803485"/>
            <a:ext cx="1123443" cy="1188358"/>
            <a:chOff x="1238725" y="1499375"/>
            <a:chExt cx="925025" cy="978475"/>
          </a:xfrm>
        </p:grpSpPr>
        <p:sp>
          <p:nvSpPr>
            <p:cNvPr id="601" name="Google Shape;601;p14"/>
            <p:cNvSpPr/>
            <p:nvPr/>
          </p:nvSpPr>
          <p:spPr>
            <a:xfrm>
              <a:off x="1239300" y="1499375"/>
              <a:ext cx="924450" cy="976025"/>
            </a:xfrm>
            <a:custGeom>
              <a:avLst/>
              <a:gdLst/>
              <a:ahLst/>
              <a:cxnLst/>
              <a:rect l="l" t="t" r="r" b="b"/>
              <a:pathLst>
                <a:path w="36978" h="39041" extrusionOk="0">
                  <a:moveTo>
                    <a:pt x="16695" y="1"/>
                  </a:moveTo>
                  <a:cubicBezTo>
                    <a:pt x="15249" y="1"/>
                    <a:pt x="14015" y="1022"/>
                    <a:pt x="14015" y="1022"/>
                  </a:cubicBezTo>
                  <a:lnTo>
                    <a:pt x="1644" y="11590"/>
                  </a:lnTo>
                  <a:cubicBezTo>
                    <a:pt x="594" y="12503"/>
                    <a:pt x="457" y="13690"/>
                    <a:pt x="480" y="14329"/>
                  </a:cubicBezTo>
                  <a:cubicBezTo>
                    <a:pt x="480" y="15105"/>
                    <a:pt x="480" y="15904"/>
                    <a:pt x="434" y="16703"/>
                  </a:cubicBezTo>
                  <a:lnTo>
                    <a:pt x="0" y="29394"/>
                  </a:lnTo>
                  <a:cubicBezTo>
                    <a:pt x="0" y="29736"/>
                    <a:pt x="23" y="30102"/>
                    <a:pt x="137" y="30467"/>
                  </a:cubicBezTo>
                  <a:cubicBezTo>
                    <a:pt x="868" y="33115"/>
                    <a:pt x="2511" y="33594"/>
                    <a:pt x="2511" y="33594"/>
                  </a:cubicBezTo>
                  <a:lnTo>
                    <a:pt x="17279" y="38867"/>
                  </a:lnTo>
                  <a:cubicBezTo>
                    <a:pt x="17743" y="38991"/>
                    <a:pt x="18182" y="39040"/>
                    <a:pt x="18587" y="39040"/>
                  </a:cubicBezTo>
                  <a:cubicBezTo>
                    <a:pt x="20110" y="39040"/>
                    <a:pt x="21136" y="38342"/>
                    <a:pt x="21136" y="38342"/>
                  </a:cubicBezTo>
                  <a:lnTo>
                    <a:pt x="34307" y="31152"/>
                  </a:lnTo>
                  <a:cubicBezTo>
                    <a:pt x="36977" y="30239"/>
                    <a:pt x="36749" y="27682"/>
                    <a:pt x="36749" y="27682"/>
                  </a:cubicBezTo>
                  <a:lnTo>
                    <a:pt x="33759" y="14055"/>
                  </a:lnTo>
                  <a:cubicBezTo>
                    <a:pt x="33599" y="11157"/>
                    <a:pt x="31157" y="8897"/>
                    <a:pt x="31157" y="8897"/>
                  </a:cubicBezTo>
                  <a:cubicBezTo>
                    <a:pt x="31157" y="8897"/>
                    <a:pt x="20018" y="1433"/>
                    <a:pt x="18078" y="360"/>
                  </a:cubicBezTo>
                  <a:cubicBezTo>
                    <a:pt x="17617" y="100"/>
                    <a:pt x="17146" y="1"/>
                    <a:pt x="16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4"/>
            <p:cNvSpPr/>
            <p:nvPr/>
          </p:nvSpPr>
          <p:spPr>
            <a:xfrm>
              <a:off x="1238725" y="1524925"/>
              <a:ext cx="450825" cy="739525"/>
            </a:xfrm>
            <a:custGeom>
              <a:avLst/>
              <a:gdLst/>
              <a:ahLst/>
              <a:cxnLst/>
              <a:rect l="l" t="t" r="r" b="b"/>
              <a:pathLst>
                <a:path w="18033" h="29581" extrusionOk="0">
                  <a:moveTo>
                    <a:pt x="14038" y="0"/>
                  </a:moveTo>
                  <a:lnTo>
                    <a:pt x="2009" y="10272"/>
                  </a:lnTo>
                  <a:cubicBezTo>
                    <a:pt x="229" y="11732"/>
                    <a:pt x="503" y="12874"/>
                    <a:pt x="503" y="12874"/>
                  </a:cubicBezTo>
                  <a:cubicBezTo>
                    <a:pt x="503" y="12874"/>
                    <a:pt x="503" y="24309"/>
                    <a:pt x="46" y="27733"/>
                  </a:cubicBezTo>
                  <a:cubicBezTo>
                    <a:pt x="23" y="27984"/>
                    <a:pt x="0" y="28189"/>
                    <a:pt x="23" y="28395"/>
                  </a:cubicBezTo>
                  <a:cubicBezTo>
                    <a:pt x="40" y="29098"/>
                    <a:pt x="634" y="29580"/>
                    <a:pt x="1273" y="29580"/>
                  </a:cubicBezTo>
                  <a:cubicBezTo>
                    <a:pt x="1506" y="29580"/>
                    <a:pt x="1744" y="29516"/>
                    <a:pt x="1963" y="29376"/>
                  </a:cubicBezTo>
                  <a:lnTo>
                    <a:pt x="16617" y="19630"/>
                  </a:lnTo>
                  <a:cubicBezTo>
                    <a:pt x="16663" y="19607"/>
                    <a:pt x="16731" y="19562"/>
                    <a:pt x="16777" y="19516"/>
                  </a:cubicBezTo>
                  <a:cubicBezTo>
                    <a:pt x="17644" y="18831"/>
                    <a:pt x="18032" y="17713"/>
                    <a:pt x="17850" y="16640"/>
                  </a:cubicBezTo>
                  <a:cubicBezTo>
                    <a:pt x="17325" y="13285"/>
                    <a:pt x="15841" y="4086"/>
                    <a:pt x="15590" y="2260"/>
                  </a:cubicBezTo>
                  <a:cubicBezTo>
                    <a:pt x="15271" y="46"/>
                    <a:pt x="14038" y="0"/>
                    <a:pt x="1403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4"/>
            <p:cNvSpPr/>
            <p:nvPr/>
          </p:nvSpPr>
          <p:spPr>
            <a:xfrm>
              <a:off x="1657575" y="1512100"/>
              <a:ext cx="494750" cy="684625"/>
            </a:xfrm>
            <a:custGeom>
              <a:avLst/>
              <a:gdLst/>
              <a:ahLst/>
              <a:cxnLst/>
              <a:rect l="l" t="t" r="r" b="b"/>
              <a:pathLst>
                <a:path w="19790" h="27385" extrusionOk="0">
                  <a:moveTo>
                    <a:pt x="1348" y="0"/>
                  </a:moveTo>
                  <a:cubicBezTo>
                    <a:pt x="887" y="0"/>
                    <a:pt x="111" y="299"/>
                    <a:pt x="0" y="2271"/>
                  </a:cubicBezTo>
                  <a:lnTo>
                    <a:pt x="2374" y="17221"/>
                  </a:lnTo>
                  <a:cubicBezTo>
                    <a:pt x="2374" y="17221"/>
                    <a:pt x="2602" y="18888"/>
                    <a:pt x="4748" y="19823"/>
                  </a:cubicBezTo>
                  <a:cubicBezTo>
                    <a:pt x="6893" y="20759"/>
                    <a:pt x="18009" y="27333"/>
                    <a:pt x="18009" y="27333"/>
                  </a:cubicBezTo>
                  <a:cubicBezTo>
                    <a:pt x="18009" y="27333"/>
                    <a:pt x="18197" y="27385"/>
                    <a:pt x="18452" y="27385"/>
                  </a:cubicBezTo>
                  <a:cubicBezTo>
                    <a:pt x="18934" y="27385"/>
                    <a:pt x="19655" y="27199"/>
                    <a:pt x="19790" y="26123"/>
                  </a:cubicBezTo>
                  <a:lnTo>
                    <a:pt x="16800" y="12245"/>
                  </a:lnTo>
                  <a:cubicBezTo>
                    <a:pt x="16800" y="12245"/>
                    <a:pt x="16160" y="10625"/>
                    <a:pt x="15430" y="9552"/>
                  </a:cubicBezTo>
                  <a:cubicBezTo>
                    <a:pt x="14722" y="8502"/>
                    <a:pt x="13444" y="7749"/>
                    <a:pt x="13444" y="7749"/>
                  </a:cubicBezTo>
                  <a:lnTo>
                    <a:pt x="1689" y="57"/>
                  </a:lnTo>
                  <a:cubicBezTo>
                    <a:pt x="1689" y="57"/>
                    <a:pt x="1548" y="0"/>
                    <a:pt x="134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4"/>
            <p:cNvSpPr/>
            <p:nvPr/>
          </p:nvSpPr>
          <p:spPr>
            <a:xfrm>
              <a:off x="1346575" y="1527950"/>
              <a:ext cx="335550" cy="345650"/>
            </a:xfrm>
            <a:custGeom>
              <a:avLst/>
              <a:gdLst/>
              <a:ahLst/>
              <a:cxnLst/>
              <a:rect l="l" t="t" r="r" b="b"/>
              <a:pathLst>
                <a:path w="13422" h="13826" extrusionOk="0">
                  <a:moveTo>
                    <a:pt x="10134" y="1"/>
                  </a:moveTo>
                  <a:cubicBezTo>
                    <a:pt x="9960" y="1"/>
                    <a:pt x="9838" y="39"/>
                    <a:pt x="9838" y="39"/>
                  </a:cubicBezTo>
                  <a:lnTo>
                    <a:pt x="0" y="8439"/>
                  </a:lnTo>
                  <a:cubicBezTo>
                    <a:pt x="1010" y="8104"/>
                    <a:pt x="1993" y="7960"/>
                    <a:pt x="2937" y="7960"/>
                  </a:cubicBezTo>
                  <a:cubicBezTo>
                    <a:pt x="8954" y="7960"/>
                    <a:pt x="13422" y="13826"/>
                    <a:pt x="13422" y="13826"/>
                  </a:cubicBezTo>
                  <a:lnTo>
                    <a:pt x="11550" y="1956"/>
                  </a:lnTo>
                  <a:cubicBezTo>
                    <a:pt x="11459" y="1249"/>
                    <a:pt x="11116" y="678"/>
                    <a:pt x="11116" y="678"/>
                  </a:cubicBezTo>
                  <a:cubicBezTo>
                    <a:pt x="10860" y="108"/>
                    <a:pt x="10424" y="1"/>
                    <a:pt x="10134"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4"/>
            <p:cNvSpPr/>
            <p:nvPr/>
          </p:nvSpPr>
          <p:spPr>
            <a:xfrm>
              <a:off x="1661550" y="1511000"/>
              <a:ext cx="457675" cy="463600"/>
            </a:xfrm>
            <a:custGeom>
              <a:avLst/>
              <a:gdLst/>
              <a:ahLst/>
              <a:cxnLst/>
              <a:rect l="l" t="t" r="r" b="b"/>
              <a:pathLst>
                <a:path w="18307" h="18544" extrusionOk="0">
                  <a:moveTo>
                    <a:pt x="1496" y="0"/>
                  </a:moveTo>
                  <a:cubicBezTo>
                    <a:pt x="1272" y="0"/>
                    <a:pt x="1008" y="96"/>
                    <a:pt x="731" y="397"/>
                  </a:cubicBezTo>
                  <a:cubicBezTo>
                    <a:pt x="1" y="1219"/>
                    <a:pt x="138" y="2315"/>
                    <a:pt x="138" y="2315"/>
                  </a:cubicBezTo>
                  <a:lnTo>
                    <a:pt x="2398" y="16444"/>
                  </a:lnTo>
                  <a:cubicBezTo>
                    <a:pt x="2398" y="16444"/>
                    <a:pt x="4234" y="13621"/>
                    <a:pt x="8161" y="13621"/>
                  </a:cubicBezTo>
                  <a:cubicBezTo>
                    <a:pt x="10668" y="13621"/>
                    <a:pt x="14028" y="14772"/>
                    <a:pt x="18307" y="18544"/>
                  </a:cubicBezTo>
                  <a:lnTo>
                    <a:pt x="17051" y="12700"/>
                  </a:lnTo>
                  <a:cubicBezTo>
                    <a:pt x="17051" y="12700"/>
                    <a:pt x="16778" y="10235"/>
                    <a:pt x="14358" y="8295"/>
                  </a:cubicBezTo>
                  <a:lnTo>
                    <a:pt x="2147" y="283"/>
                  </a:lnTo>
                  <a:cubicBezTo>
                    <a:pt x="2147" y="283"/>
                    <a:pt x="1882" y="0"/>
                    <a:pt x="1496" y="0"/>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4"/>
            <p:cNvSpPr/>
            <p:nvPr/>
          </p:nvSpPr>
          <p:spPr>
            <a:xfrm>
              <a:off x="1283800" y="2023725"/>
              <a:ext cx="828025" cy="454125"/>
            </a:xfrm>
            <a:custGeom>
              <a:avLst/>
              <a:gdLst/>
              <a:ahLst/>
              <a:cxnLst/>
              <a:rect l="l" t="t" r="r" b="b"/>
              <a:pathLst>
                <a:path w="33121" h="18165" extrusionOk="0">
                  <a:moveTo>
                    <a:pt x="17028" y="0"/>
                  </a:moveTo>
                  <a:cubicBezTo>
                    <a:pt x="16511" y="0"/>
                    <a:pt x="15998" y="132"/>
                    <a:pt x="15545" y="408"/>
                  </a:cubicBezTo>
                  <a:cubicBezTo>
                    <a:pt x="15476" y="431"/>
                    <a:pt x="15431" y="477"/>
                    <a:pt x="15362" y="500"/>
                  </a:cubicBezTo>
                  <a:cubicBezTo>
                    <a:pt x="9633" y="4859"/>
                    <a:pt x="3812" y="8648"/>
                    <a:pt x="1028" y="10406"/>
                  </a:cubicBezTo>
                  <a:cubicBezTo>
                    <a:pt x="1" y="11068"/>
                    <a:pt x="252" y="12643"/>
                    <a:pt x="1461" y="12917"/>
                  </a:cubicBezTo>
                  <a:cubicBezTo>
                    <a:pt x="1553" y="12939"/>
                    <a:pt x="1690" y="12962"/>
                    <a:pt x="1804" y="12985"/>
                  </a:cubicBezTo>
                  <a:cubicBezTo>
                    <a:pt x="3835" y="13373"/>
                    <a:pt x="15819" y="17961"/>
                    <a:pt x="15819" y="17961"/>
                  </a:cubicBezTo>
                  <a:cubicBezTo>
                    <a:pt x="15819" y="17961"/>
                    <a:pt x="16111" y="18165"/>
                    <a:pt x="16698" y="18165"/>
                  </a:cubicBezTo>
                  <a:cubicBezTo>
                    <a:pt x="17188" y="18165"/>
                    <a:pt x="17883" y="18023"/>
                    <a:pt x="18786" y="17505"/>
                  </a:cubicBezTo>
                  <a:lnTo>
                    <a:pt x="32732" y="10041"/>
                  </a:lnTo>
                  <a:cubicBezTo>
                    <a:pt x="32732" y="10041"/>
                    <a:pt x="33120" y="8854"/>
                    <a:pt x="31180" y="7781"/>
                  </a:cubicBezTo>
                  <a:cubicBezTo>
                    <a:pt x="29582" y="6891"/>
                    <a:pt x="21548" y="2166"/>
                    <a:pt x="18626" y="431"/>
                  </a:cubicBezTo>
                  <a:cubicBezTo>
                    <a:pt x="18132" y="149"/>
                    <a:pt x="17577" y="0"/>
                    <a:pt x="1702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4"/>
            <p:cNvSpPr/>
            <p:nvPr/>
          </p:nvSpPr>
          <p:spPr>
            <a:xfrm>
              <a:off x="1506350" y="1592050"/>
              <a:ext cx="90750" cy="112525"/>
            </a:xfrm>
            <a:custGeom>
              <a:avLst/>
              <a:gdLst/>
              <a:ahLst/>
              <a:cxnLst/>
              <a:rect l="l" t="t" r="r" b="b"/>
              <a:pathLst>
                <a:path w="3630" h="4501" extrusionOk="0">
                  <a:moveTo>
                    <a:pt x="2164" y="1"/>
                  </a:moveTo>
                  <a:cubicBezTo>
                    <a:pt x="1924" y="1"/>
                    <a:pt x="1669" y="77"/>
                    <a:pt x="1416" y="237"/>
                  </a:cubicBezTo>
                  <a:cubicBezTo>
                    <a:pt x="525" y="808"/>
                    <a:pt x="0" y="2154"/>
                    <a:pt x="229" y="3273"/>
                  </a:cubicBezTo>
                  <a:cubicBezTo>
                    <a:pt x="374" y="4046"/>
                    <a:pt x="871" y="4501"/>
                    <a:pt x="1457" y="4501"/>
                  </a:cubicBezTo>
                  <a:cubicBezTo>
                    <a:pt x="1700" y="4501"/>
                    <a:pt x="1959" y="4422"/>
                    <a:pt x="2215" y="4254"/>
                  </a:cubicBezTo>
                  <a:cubicBezTo>
                    <a:pt x="3105" y="3706"/>
                    <a:pt x="3630" y="2337"/>
                    <a:pt x="3401" y="1241"/>
                  </a:cubicBezTo>
                  <a:cubicBezTo>
                    <a:pt x="3240" y="449"/>
                    <a:pt x="2746" y="1"/>
                    <a:pt x="2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4"/>
            <p:cNvSpPr/>
            <p:nvPr/>
          </p:nvSpPr>
          <p:spPr>
            <a:xfrm>
              <a:off x="1391075" y="1826325"/>
              <a:ext cx="91325" cy="112525"/>
            </a:xfrm>
            <a:custGeom>
              <a:avLst/>
              <a:gdLst/>
              <a:ahLst/>
              <a:cxnLst/>
              <a:rect l="l" t="t" r="r" b="b"/>
              <a:pathLst>
                <a:path w="3653" h="4501" extrusionOk="0">
                  <a:moveTo>
                    <a:pt x="2185" y="0"/>
                  </a:moveTo>
                  <a:cubicBezTo>
                    <a:pt x="1940" y="0"/>
                    <a:pt x="1678" y="79"/>
                    <a:pt x="1416" y="247"/>
                  </a:cubicBezTo>
                  <a:cubicBezTo>
                    <a:pt x="549" y="795"/>
                    <a:pt x="1" y="2164"/>
                    <a:pt x="229" y="3260"/>
                  </a:cubicBezTo>
                  <a:cubicBezTo>
                    <a:pt x="391" y="4052"/>
                    <a:pt x="884" y="4501"/>
                    <a:pt x="1474" y="4501"/>
                  </a:cubicBezTo>
                  <a:cubicBezTo>
                    <a:pt x="1718" y="4501"/>
                    <a:pt x="1978" y="4424"/>
                    <a:pt x="2238" y="4264"/>
                  </a:cubicBezTo>
                  <a:cubicBezTo>
                    <a:pt x="3128" y="3694"/>
                    <a:pt x="3653" y="2347"/>
                    <a:pt x="3425" y="1229"/>
                  </a:cubicBezTo>
                  <a:cubicBezTo>
                    <a:pt x="3263" y="455"/>
                    <a:pt x="2772" y="0"/>
                    <a:pt x="2185"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4"/>
            <p:cNvSpPr/>
            <p:nvPr/>
          </p:nvSpPr>
          <p:spPr>
            <a:xfrm>
              <a:off x="1271825" y="2086225"/>
              <a:ext cx="90750" cy="112525"/>
            </a:xfrm>
            <a:custGeom>
              <a:avLst/>
              <a:gdLst/>
              <a:ahLst/>
              <a:cxnLst/>
              <a:rect l="l" t="t" r="r" b="b"/>
              <a:pathLst>
                <a:path w="3630" h="4501" extrusionOk="0">
                  <a:moveTo>
                    <a:pt x="2164" y="0"/>
                  </a:moveTo>
                  <a:cubicBezTo>
                    <a:pt x="1924" y="0"/>
                    <a:pt x="1669" y="77"/>
                    <a:pt x="1415" y="237"/>
                  </a:cubicBezTo>
                  <a:cubicBezTo>
                    <a:pt x="525" y="807"/>
                    <a:pt x="0" y="2154"/>
                    <a:pt x="206" y="3272"/>
                  </a:cubicBezTo>
                  <a:cubicBezTo>
                    <a:pt x="367" y="4046"/>
                    <a:pt x="869" y="4501"/>
                    <a:pt x="1456" y="4501"/>
                  </a:cubicBezTo>
                  <a:cubicBezTo>
                    <a:pt x="1700" y="4501"/>
                    <a:pt x="1959" y="4422"/>
                    <a:pt x="2214" y="4254"/>
                  </a:cubicBezTo>
                  <a:cubicBezTo>
                    <a:pt x="3105" y="3706"/>
                    <a:pt x="3629" y="2337"/>
                    <a:pt x="3401" y="1241"/>
                  </a:cubicBezTo>
                  <a:cubicBezTo>
                    <a:pt x="3240" y="449"/>
                    <a:pt x="2746" y="0"/>
                    <a:pt x="216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4"/>
            <p:cNvSpPr/>
            <p:nvPr/>
          </p:nvSpPr>
          <p:spPr>
            <a:xfrm>
              <a:off x="1657000" y="2076575"/>
              <a:ext cx="127850" cy="78500"/>
            </a:xfrm>
            <a:custGeom>
              <a:avLst/>
              <a:gdLst/>
              <a:ahLst/>
              <a:cxnLst/>
              <a:rect l="l" t="t" r="r" b="b"/>
              <a:pathLst>
                <a:path w="5114" h="3140" extrusionOk="0">
                  <a:moveTo>
                    <a:pt x="2411" y="1"/>
                  </a:moveTo>
                  <a:cubicBezTo>
                    <a:pt x="1821" y="1"/>
                    <a:pt x="1244" y="155"/>
                    <a:pt x="822" y="463"/>
                  </a:cubicBezTo>
                  <a:cubicBezTo>
                    <a:pt x="0" y="1079"/>
                    <a:pt x="69" y="2083"/>
                    <a:pt x="1027" y="2677"/>
                  </a:cubicBezTo>
                  <a:cubicBezTo>
                    <a:pt x="1507" y="2985"/>
                    <a:pt x="2112" y="3139"/>
                    <a:pt x="2699" y="3139"/>
                  </a:cubicBezTo>
                  <a:cubicBezTo>
                    <a:pt x="3287" y="3139"/>
                    <a:pt x="3858" y="2985"/>
                    <a:pt x="4269" y="2677"/>
                  </a:cubicBezTo>
                  <a:cubicBezTo>
                    <a:pt x="5113" y="2061"/>
                    <a:pt x="5022" y="1056"/>
                    <a:pt x="4086" y="463"/>
                  </a:cubicBezTo>
                  <a:cubicBezTo>
                    <a:pt x="3607" y="155"/>
                    <a:pt x="3002" y="1"/>
                    <a:pt x="2411"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4"/>
            <p:cNvSpPr/>
            <p:nvPr/>
          </p:nvSpPr>
          <p:spPr>
            <a:xfrm>
              <a:off x="1657000" y="2350200"/>
              <a:ext cx="127850" cy="78775"/>
            </a:xfrm>
            <a:custGeom>
              <a:avLst/>
              <a:gdLst/>
              <a:ahLst/>
              <a:cxnLst/>
              <a:rect l="l" t="t" r="r" b="b"/>
              <a:pathLst>
                <a:path w="5114" h="3151" extrusionOk="0">
                  <a:moveTo>
                    <a:pt x="2444" y="0"/>
                  </a:moveTo>
                  <a:cubicBezTo>
                    <a:pt x="1842" y="0"/>
                    <a:pt x="1252" y="160"/>
                    <a:pt x="822" y="474"/>
                  </a:cubicBezTo>
                  <a:cubicBezTo>
                    <a:pt x="0" y="1090"/>
                    <a:pt x="69" y="2072"/>
                    <a:pt x="1027" y="2688"/>
                  </a:cubicBezTo>
                  <a:cubicBezTo>
                    <a:pt x="1507" y="2996"/>
                    <a:pt x="2112" y="3150"/>
                    <a:pt x="2699" y="3150"/>
                  </a:cubicBezTo>
                  <a:cubicBezTo>
                    <a:pt x="3287" y="3150"/>
                    <a:pt x="3858" y="2996"/>
                    <a:pt x="4269" y="2688"/>
                  </a:cubicBezTo>
                  <a:cubicBezTo>
                    <a:pt x="5113" y="2072"/>
                    <a:pt x="5022" y="1067"/>
                    <a:pt x="4086" y="451"/>
                  </a:cubicBezTo>
                  <a:cubicBezTo>
                    <a:pt x="3616" y="149"/>
                    <a:pt x="3024" y="0"/>
                    <a:pt x="244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4"/>
            <p:cNvSpPr/>
            <p:nvPr/>
          </p:nvSpPr>
          <p:spPr>
            <a:xfrm>
              <a:off x="1689525" y="1585400"/>
              <a:ext cx="94175" cy="100125"/>
            </a:xfrm>
            <a:custGeom>
              <a:avLst/>
              <a:gdLst/>
              <a:ahLst/>
              <a:cxnLst/>
              <a:rect l="l" t="t" r="r" b="b"/>
              <a:pathLst>
                <a:path w="3767" h="4005" extrusionOk="0">
                  <a:moveTo>
                    <a:pt x="1164" y="1"/>
                  </a:moveTo>
                  <a:cubicBezTo>
                    <a:pt x="963" y="1"/>
                    <a:pt x="776" y="52"/>
                    <a:pt x="617" y="161"/>
                  </a:cubicBezTo>
                  <a:cubicBezTo>
                    <a:pt x="0" y="571"/>
                    <a:pt x="69" y="1758"/>
                    <a:pt x="754" y="2763"/>
                  </a:cubicBezTo>
                  <a:cubicBezTo>
                    <a:pt x="1290" y="3541"/>
                    <a:pt x="2036" y="4005"/>
                    <a:pt x="2634" y="4005"/>
                  </a:cubicBezTo>
                  <a:cubicBezTo>
                    <a:pt x="2825" y="4005"/>
                    <a:pt x="3001" y="3958"/>
                    <a:pt x="3150" y="3858"/>
                  </a:cubicBezTo>
                  <a:cubicBezTo>
                    <a:pt x="3767" y="3425"/>
                    <a:pt x="3721" y="2238"/>
                    <a:pt x="3013" y="1233"/>
                  </a:cubicBezTo>
                  <a:cubicBezTo>
                    <a:pt x="2500" y="463"/>
                    <a:pt x="1768"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4"/>
            <p:cNvSpPr/>
            <p:nvPr/>
          </p:nvSpPr>
          <p:spPr>
            <a:xfrm>
              <a:off x="2013650" y="2026575"/>
              <a:ext cx="94750" cy="100375"/>
            </a:xfrm>
            <a:custGeom>
              <a:avLst/>
              <a:gdLst/>
              <a:ahLst/>
              <a:cxnLst/>
              <a:rect l="l" t="t" r="r" b="b"/>
              <a:pathLst>
                <a:path w="3790" h="4015" extrusionOk="0">
                  <a:moveTo>
                    <a:pt x="1164" y="1"/>
                  </a:moveTo>
                  <a:cubicBezTo>
                    <a:pt x="970" y="1"/>
                    <a:pt x="791" y="51"/>
                    <a:pt x="639" y="157"/>
                  </a:cubicBezTo>
                  <a:cubicBezTo>
                    <a:pt x="0" y="591"/>
                    <a:pt x="69" y="1755"/>
                    <a:pt x="753" y="2782"/>
                  </a:cubicBezTo>
                  <a:cubicBezTo>
                    <a:pt x="1284" y="3553"/>
                    <a:pt x="2020" y="4015"/>
                    <a:pt x="2615" y="4015"/>
                  </a:cubicBezTo>
                  <a:cubicBezTo>
                    <a:pt x="2813" y="4015"/>
                    <a:pt x="2996" y="3964"/>
                    <a:pt x="3150" y="3855"/>
                  </a:cubicBezTo>
                  <a:cubicBezTo>
                    <a:pt x="3789" y="3421"/>
                    <a:pt x="3721" y="2257"/>
                    <a:pt x="3013" y="1230"/>
                  </a:cubicBezTo>
                  <a:cubicBezTo>
                    <a:pt x="2497" y="473"/>
                    <a:pt x="1759"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4"/>
            <p:cNvSpPr/>
            <p:nvPr/>
          </p:nvSpPr>
          <p:spPr>
            <a:xfrm>
              <a:off x="1951450" y="1737200"/>
              <a:ext cx="94175" cy="100375"/>
            </a:xfrm>
            <a:custGeom>
              <a:avLst/>
              <a:gdLst/>
              <a:ahLst/>
              <a:cxnLst/>
              <a:rect l="l" t="t" r="r" b="b"/>
              <a:pathLst>
                <a:path w="3767" h="4015" extrusionOk="0">
                  <a:moveTo>
                    <a:pt x="1151" y="0"/>
                  </a:moveTo>
                  <a:cubicBezTo>
                    <a:pt x="953" y="0"/>
                    <a:pt x="771" y="52"/>
                    <a:pt x="616" y="160"/>
                  </a:cubicBezTo>
                  <a:cubicBezTo>
                    <a:pt x="0" y="594"/>
                    <a:pt x="46" y="1758"/>
                    <a:pt x="753" y="2785"/>
                  </a:cubicBezTo>
                  <a:cubicBezTo>
                    <a:pt x="1270" y="3543"/>
                    <a:pt x="2007" y="4014"/>
                    <a:pt x="2613" y="4014"/>
                  </a:cubicBezTo>
                  <a:cubicBezTo>
                    <a:pt x="2810" y="4014"/>
                    <a:pt x="2993" y="3964"/>
                    <a:pt x="3150" y="3858"/>
                  </a:cubicBezTo>
                  <a:cubicBezTo>
                    <a:pt x="3766" y="3424"/>
                    <a:pt x="3698" y="2260"/>
                    <a:pt x="3013" y="1233"/>
                  </a:cubicBezTo>
                  <a:cubicBezTo>
                    <a:pt x="2482" y="462"/>
                    <a:pt x="1746" y="0"/>
                    <a:pt x="115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4"/>
            <p:cNvSpPr/>
            <p:nvPr/>
          </p:nvSpPr>
          <p:spPr>
            <a:xfrm>
              <a:off x="1747725" y="1882125"/>
              <a:ext cx="94175" cy="100475"/>
            </a:xfrm>
            <a:custGeom>
              <a:avLst/>
              <a:gdLst/>
              <a:ahLst/>
              <a:cxnLst/>
              <a:rect l="l" t="t" r="r" b="b"/>
              <a:pathLst>
                <a:path w="3767" h="4019" extrusionOk="0">
                  <a:moveTo>
                    <a:pt x="1165" y="1"/>
                  </a:moveTo>
                  <a:cubicBezTo>
                    <a:pt x="964" y="1"/>
                    <a:pt x="777" y="52"/>
                    <a:pt x="617" y="161"/>
                  </a:cubicBezTo>
                  <a:cubicBezTo>
                    <a:pt x="1" y="594"/>
                    <a:pt x="69" y="1758"/>
                    <a:pt x="754" y="2786"/>
                  </a:cubicBezTo>
                  <a:cubicBezTo>
                    <a:pt x="1284" y="3556"/>
                    <a:pt x="2021" y="4018"/>
                    <a:pt x="2615" y="4018"/>
                  </a:cubicBezTo>
                  <a:cubicBezTo>
                    <a:pt x="2814" y="4018"/>
                    <a:pt x="2996" y="3967"/>
                    <a:pt x="3150" y="3858"/>
                  </a:cubicBezTo>
                  <a:cubicBezTo>
                    <a:pt x="3767" y="3425"/>
                    <a:pt x="3721" y="2261"/>
                    <a:pt x="3014" y="1233"/>
                  </a:cubicBezTo>
                  <a:cubicBezTo>
                    <a:pt x="2500" y="463"/>
                    <a:pt x="1768" y="1"/>
                    <a:pt x="1165"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4"/>
            <p:cNvSpPr/>
            <p:nvPr/>
          </p:nvSpPr>
          <p:spPr>
            <a:xfrm>
              <a:off x="1853300" y="1807700"/>
              <a:ext cx="94750" cy="100150"/>
            </a:xfrm>
            <a:custGeom>
              <a:avLst/>
              <a:gdLst/>
              <a:ahLst/>
              <a:cxnLst/>
              <a:rect l="l" t="t" r="r" b="b"/>
              <a:pathLst>
                <a:path w="3790" h="4006" extrusionOk="0">
                  <a:moveTo>
                    <a:pt x="1157" y="0"/>
                  </a:moveTo>
                  <a:cubicBezTo>
                    <a:pt x="966" y="0"/>
                    <a:pt x="789" y="48"/>
                    <a:pt x="639" y="148"/>
                  </a:cubicBezTo>
                  <a:cubicBezTo>
                    <a:pt x="0" y="581"/>
                    <a:pt x="69" y="1745"/>
                    <a:pt x="753" y="2772"/>
                  </a:cubicBezTo>
                  <a:cubicBezTo>
                    <a:pt x="1284" y="3543"/>
                    <a:pt x="2020" y="4005"/>
                    <a:pt x="2615" y="4005"/>
                  </a:cubicBezTo>
                  <a:cubicBezTo>
                    <a:pt x="2813" y="4005"/>
                    <a:pt x="2996" y="3954"/>
                    <a:pt x="3150" y="3845"/>
                  </a:cubicBezTo>
                  <a:cubicBezTo>
                    <a:pt x="3789" y="3434"/>
                    <a:pt x="3721" y="2247"/>
                    <a:pt x="3013" y="1220"/>
                  </a:cubicBezTo>
                  <a:cubicBezTo>
                    <a:pt x="2495" y="460"/>
                    <a:pt x="1754" y="0"/>
                    <a:pt x="1157"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7" name="Google Shape;617;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18" name="Google Shape;618;p14"/>
          <p:cNvSpPr txBox="1">
            <a:spLocks noGrp="1"/>
          </p:cNvSpPr>
          <p:nvPr>
            <p:ph type="subTitle" idx="1"/>
          </p:nvPr>
        </p:nvSpPr>
        <p:spPr>
          <a:xfrm>
            <a:off x="833075" y="2503623"/>
            <a:ext cx="22404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19" name="Google Shape;619;p14"/>
          <p:cNvSpPr txBox="1">
            <a:spLocks noGrp="1"/>
          </p:cNvSpPr>
          <p:nvPr>
            <p:ph type="subTitle" idx="2"/>
          </p:nvPr>
        </p:nvSpPr>
        <p:spPr>
          <a:xfrm>
            <a:off x="3456045" y="2503623"/>
            <a:ext cx="22404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20" name="Google Shape;620;p14"/>
          <p:cNvSpPr txBox="1">
            <a:spLocks noGrp="1"/>
          </p:cNvSpPr>
          <p:nvPr>
            <p:ph type="subTitle" idx="3"/>
          </p:nvPr>
        </p:nvSpPr>
        <p:spPr>
          <a:xfrm>
            <a:off x="6079022" y="2503623"/>
            <a:ext cx="22404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21" name="Google Shape;621;p14"/>
          <p:cNvSpPr txBox="1">
            <a:spLocks noGrp="1"/>
          </p:cNvSpPr>
          <p:nvPr>
            <p:ph type="subTitle" idx="4"/>
          </p:nvPr>
        </p:nvSpPr>
        <p:spPr>
          <a:xfrm>
            <a:off x="833075" y="2073450"/>
            <a:ext cx="2240400" cy="49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2"/>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2" name="Google Shape;622;p14"/>
          <p:cNvSpPr txBox="1">
            <a:spLocks noGrp="1"/>
          </p:cNvSpPr>
          <p:nvPr>
            <p:ph type="subTitle" idx="5"/>
          </p:nvPr>
        </p:nvSpPr>
        <p:spPr>
          <a:xfrm>
            <a:off x="3456048" y="2073450"/>
            <a:ext cx="2240400" cy="49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2"/>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3" name="Google Shape;623;p14"/>
          <p:cNvSpPr txBox="1">
            <a:spLocks noGrp="1"/>
          </p:cNvSpPr>
          <p:nvPr>
            <p:ph type="subTitle" idx="6"/>
          </p:nvPr>
        </p:nvSpPr>
        <p:spPr>
          <a:xfrm>
            <a:off x="6079022" y="2073450"/>
            <a:ext cx="2240400" cy="49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2"/>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624"/>
        <p:cNvGrpSpPr/>
        <p:nvPr/>
      </p:nvGrpSpPr>
      <p:grpSpPr>
        <a:xfrm>
          <a:off x="0" y="0"/>
          <a:ext cx="0" cy="0"/>
          <a:chOff x="0" y="0"/>
          <a:chExt cx="0" cy="0"/>
        </a:xfrm>
      </p:grpSpPr>
      <p:sp>
        <p:nvSpPr>
          <p:cNvPr id="625" name="Google Shape;625;p15"/>
          <p:cNvSpPr/>
          <p:nvPr/>
        </p:nvSpPr>
        <p:spPr>
          <a:xfrm rot="-7940620">
            <a:off x="6931356" y="-169159"/>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6" name="Google Shape;626;p15"/>
          <p:cNvGrpSpPr/>
          <p:nvPr/>
        </p:nvGrpSpPr>
        <p:grpSpPr>
          <a:xfrm rot="1626186">
            <a:off x="-460384" y="-1370020"/>
            <a:ext cx="10683386" cy="5112629"/>
            <a:chOff x="892625" y="456550"/>
            <a:chExt cx="5708075" cy="2731650"/>
          </a:xfrm>
        </p:grpSpPr>
        <p:sp>
          <p:nvSpPr>
            <p:cNvPr id="627" name="Google Shape;627;p15"/>
            <p:cNvSpPr/>
            <p:nvPr/>
          </p:nvSpPr>
          <p:spPr>
            <a:xfrm>
              <a:off x="892625" y="456550"/>
              <a:ext cx="5559700" cy="1694225"/>
            </a:xfrm>
            <a:custGeom>
              <a:avLst/>
              <a:gdLst/>
              <a:ahLst/>
              <a:cxnLst/>
              <a:rect l="l" t="t" r="r" b="b"/>
              <a:pathLst>
                <a:path w="222388" h="67769" extrusionOk="0">
                  <a:moveTo>
                    <a:pt x="189183" y="0"/>
                  </a:moveTo>
                  <a:cubicBezTo>
                    <a:pt x="184507" y="0"/>
                    <a:pt x="180127" y="1209"/>
                    <a:pt x="176486" y="3539"/>
                  </a:cubicBezTo>
                  <a:cubicBezTo>
                    <a:pt x="172697" y="5958"/>
                    <a:pt x="169958" y="9428"/>
                    <a:pt x="168520" y="13627"/>
                  </a:cubicBezTo>
                  <a:cubicBezTo>
                    <a:pt x="164731" y="24698"/>
                    <a:pt x="158203" y="32025"/>
                    <a:pt x="150625" y="33736"/>
                  </a:cubicBezTo>
                  <a:cubicBezTo>
                    <a:pt x="149450" y="34006"/>
                    <a:pt x="148261" y="34140"/>
                    <a:pt x="147061" y="34140"/>
                  </a:cubicBezTo>
                  <a:cubicBezTo>
                    <a:pt x="141361" y="34140"/>
                    <a:pt x="135426" y="31118"/>
                    <a:pt x="129694" y="25291"/>
                  </a:cubicBezTo>
                  <a:cubicBezTo>
                    <a:pt x="125266" y="20749"/>
                    <a:pt x="120883" y="18535"/>
                    <a:pt x="116318" y="18535"/>
                  </a:cubicBezTo>
                  <a:lnTo>
                    <a:pt x="116296" y="18535"/>
                  </a:lnTo>
                  <a:cubicBezTo>
                    <a:pt x="111137" y="18535"/>
                    <a:pt x="105545" y="21205"/>
                    <a:pt x="98195" y="27208"/>
                  </a:cubicBezTo>
                  <a:cubicBezTo>
                    <a:pt x="91393" y="32755"/>
                    <a:pt x="83747" y="40561"/>
                    <a:pt x="74069" y="50445"/>
                  </a:cubicBezTo>
                  <a:lnTo>
                    <a:pt x="73087" y="51426"/>
                  </a:lnTo>
                  <a:cubicBezTo>
                    <a:pt x="66742" y="57908"/>
                    <a:pt x="61172" y="61058"/>
                    <a:pt x="56082" y="61058"/>
                  </a:cubicBezTo>
                  <a:lnTo>
                    <a:pt x="56060" y="61058"/>
                  </a:lnTo>
                  <a:cubicBezTo>
                    <a:pt x="49532" y="61035"/>
                    <a:pt x="44670" y="56060"/>
                    <a:pt x="39534" y="50764"/>
                  </a:cubicBezTo>
                  <a:cubicBezTo>
                    <a:pt x="34356" y="45462"/>
                    <a:pt x="29029" y="39973"/>
                    <a:pt x="21811" y="39973"/>
                  </a:cubicBezTo>
                  <a:cubicBezTo>
                    <a:pt x="21074" y="39973"/>
                    <a:pt x="20317" y="40030"/>
                    <a:pt x="19539" y="40150"/>
                  </a:cubicBezTo>
                  <a:cubicBezTo>
                    <a:pt x="14746" y="40904"/>
                    <a:pt x="10751" y="42821"/>
                    <a:pt x="7670" y="45857"/>
                  </a:cubicBezTo>
                  <a:cubicBezTo>
                    <a:pt x="5228" y="48276"/>
                    <a:pt x="3356" y="51426"/>
                    <a:pt x="2123" y="55192"/>
                  </a:cubicBezTo>
                  <a:cubicBezTo>
                    <a:pt x="1" y="61606"/>
                    <a:pt x="480" y="67700"/>
                    <a:pt x="480" y="67769"/>
                  </a:cubicBezTo>
                  <a:lnTo>
                    <a:pt x="640" y="67746"/>
                  </a:lnTo>
                  <a:cubicBezTo>
                    <a:pt x="640" y="67700"/>
                    <a:pt x="183" y="61629"/>
                    <a:pt x="2260" y="55238"/>
                  </a:cubicBezTo>
                  <a:cubicBezTo>
                    <a:pt x="4200" y="49349"/>
                    <a:pt x="8766" y="41999"/>
                    <a:pt x="19562" y="40310"/>
                  </a:cubicBezTo>
                  <a:cubicBezTo>
                    <a:pt x="20325" y="40193"/>
                    <a:pt x="21067" y="40137"/>
                    <a:pt x="21791" y="40137"/>
                  </a:cubicBezTo>
                  <a:cubicBezTo>
                    <a:pt x="28946" y="40137"/>
                    <a:pt x="34258" y="45592"/>
                    <a:pt x="39420" y="50878"/>
                  </a:cubicBezTo>
                  <a:cubicBezTo>
                    <a:pt x="44578" y="56197"/>
                    <a:pt x="49463" y="61218"/>
                    <a:pt x="56060" y="61218"/>
                  </a:cubicBezTo>
                  <a:lnTo>
                    <a:pt x="56082" y="61218"/>
                  </a:lnTo>
                  <a:cubicBezTo>
                    <a:pt x="61218" y="61218"/>
                    <a:pt x="66833" y="58068"/>
                    <a:pt x="73201" y="51540"/>
                  </a:cubicBezTo>
                  <a:lnTo>
                    <a:pt x="74183" y="50559"/>
                  </a:lnTo>
                  <a:cubicBezTo>
                    <a:pt x="92968" y="31385"/>
                    <a:pt x="105385" y="18717"/>
                    <a:pt x="116318" y="18717"/>
                  </a:cubicBezTo>
                  <a:cubicBezTo>
                    <a:pt x="120838" y="18717"/>
                    <a:pt x="125175" y="20909"/>
                    <a:pt x="129580" y="25405"/>
                  </a:cubicBezTo>
                  <a:cubicBezTo>
                    <a:pt x="135355" y="31271"/>
                    <a:pt x="141312" y="34307"/>
                    <a:pt x="147087" y="34307"/>
                  </a:cubicBezTo>
                  <a:cubicBezTo>
                    <a:pt x="148274" y="34307"/>
                    <a:pt x="149484" y="34170"/>
                    <a:pt x="150648" y="33919"/>
                  </a:cubicBezTo>
                  <a:cubicBezTo>
                    <a:pt x="158294" y="32184"/>
                    <a:pt x="164868" y="24812"/>
                    <a:pt x="168680" y="13673"/>
                  </a:cubicBezTo>
                  <a:cubicBezTo>
                    <a:pt x="171486" y="5480"/>
                    <a:pt x="179476" y="182"/>
                    <a:pt x="189068" y="182"/>
                  </a:cubicBezTo>
                  <a:cubicBezTo>
                    <a:pt x="189150" y="182"/>
                    <a:pt x="189232" y="183"/>
                    <a:pt x="189314" y="183"/>
                  </a:cubicBezTo>
                  <a:cubicBezTo>
                    <a:pt x="200704" y="275"/>
                    <a:pt x="215335" y="7944"/>
                    <a:pt x="222228" y="29171"/>
                  </a:cubicBezTo>
                  <a:lnTo>
                    <a:pt x="222388" y="29126"/>
                  </a:lnTo>
                  <a:cubicBezTo>
                    <a:pt x="219329" y="19745"/>
                    <a:pt x="214353" y="12075"/>
                    <a:pt x="208008" y="6985"/>
                  </a:cubicBezTo>
                  <a:cubicBezTo>
                    <a:pt x="202438" y="2534"/>
                    <a:pt x="195819" y="69"/>
                    <a:pt x="189314" y="1"/>
                  </a:cubicBezTo>
                  <a:cubicBezTo>
                    <a:pt x="189270" y="1"/>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5"/>
            <p:cNvSpPr/>
            <p:nvPr/>
          </p:nvSpPr>
          <p:spPr>
            <a:xfrm>
              <a:off x="901750" y="521600"/>
              <a:ext cx="5559700" cy="1694225"/>
            </a:xfrm>
            <a:custGeom>
              <a:avLst/>
              <a:gdLst/>
              <a:ahLst/>
              <a:cxnLst/>
              <a:rect l="l" t="t" r="r" b="b"/>
              <a:pathLst>
                <a:path w="222388" h="67769" extrusionOk="0">
                  <a:moveTo>
                    <a:pt x="189108" y="1"/>
                  </a:moveTo>
                  <a:cubicBezTo>
                    <a:pt x="184475" y="1"/>
                    <a:pt x="180115" y="1211"/>
                    <a:pt x="176486" y="3516"/>
                  </a:cubicBezTo>
                  <a:cubicBezTo>
                    <a:pt x="172720" y="5935"/>
                    <a:pt x="169958" y="9428"/>
                    <a:pt x="168520" y="13627"/>
                  </a:cubicBezTo>
                  <a:cubicBezTo>
                    <a:pt x="164708" y="24743"/>
                    <a:pt x="158135" y="32139"/>
                    <a:pt x="150442" y="33851"/>
                  </a:cubicBezTo>
                  <a:cubicBezTo>
                    <a:pt x="149267" y="34115"/>
                    <a:pt x="148080" y="34246"/>
                    <a:pt x="146885" y="34246"/>
                  </a:cubicBezTo>
                  <a:cubicBezTo>
                    <a:pt x="141165" y="34246"/>
                    <a:pt x="135263" y="31236"/>
                    <a:pt x="129580" y="25382"/>
                  </a:cubicBezTo>
                  <a:cubicBezTo>
                    <a:pt x="125152" y="20817"/>
                    <a:pt x="120770" y="18581"/>
                    <a:pt x="116204" y="18581"/>
                  </a:cubicBezTo>
                  <a:lnTo>
                    <a:pt x="116182" y="18581"/>
                  </a:lnTo>
                  <a:cubicBezTo>
                    <a:pt x="111046" y="18581"/>
                    <a:pt x="105499" y="21228"/>
                    <a:pt x="98241" y="27163"/>
                  </a:cubicBezTo>
                  <a:cubicBezTo>
                    <a:pt x="91485" y="32641"/>
                    <a:pt x="83907" y="40402"/>
                    <a:pt x="74297" y="50216"/>
                  </a:cubicBezTo>
                  <a:lnTo>
                    <a:pt x="73087" y="51426"/>
                  </a:lnTo>
                  <a:cubicBezTo>
                    <a:pt x="66765" y="57908"/>
                    <a:pt x="61195" y="61058"/>
                    <a:pt x="56083" y="61058"/>
                  </a:cubicBezTo>
                  <a:lnTo>
                    <a:pt x="56060" y="61058"/>
                  </a:lnTo>
                  <a:cubicBezTo>
                    <a:pt x="49532" y="61036"/>
                    <a:pt x="44693" y="56037"/>
                    <a:pt x="39534" y="50764"/>
                  </a:cubicBezTo>
                  <a:cubicBezTo>
                    <a:pt x="34358" y="45443"/>
                    <a:pt x="29032" y="39972"/>
                    <a:pt x="21818" y="39972"/>
                  </a:cubicBezTo>
                  <a:cubicBezTo>
                    <a:pt x="21079" y="39972"/>
                    <a:pt x="20320" y="40030"/>
                    <a:pt x="19539" y="40150"/>
                  </a:cubicBezTo>
                  <a:cubicBezTo>
                    <a:pt x="14746" y="40881"/>
                    <a:pt x="10752" y="42798"/>
                    <a:pt x="7693" y="45834"/>
                  </a:cubicBezTo>
                  <a:cubicBezTo>
                    <a:pt x="5228" y="48276"/>
                    <a:pt x="3356" y="51403"/>
                    <a:pt x="2124" y="55192"/>
                  </a:cubicBezTo>
                  <a:cubicBezTo>
                    <a:pt x="1" y="61606"/>
                    <a:pt x="480" y="67701"/>
                    <a:pt x="480" y="67769"/>
                  </a:cubicBezTo>
                  <a:lnTo>
                    <a:pt x="640" y="67746"/>
                  </a:lnTo>
                  <a:cubicBezTo>
                    <a:pt x="640" y="67678"/>
                    <a:pt x="183" y="61629"/>
                    <a:pt x="2283" y="55238"/>
                  </a:cubicBezTo>
                  <a:cubicBezTo>
                    <a:pt x="4201" y="49349"/>
                    <a:pt x="8789" y="41976"/>
                    <a:pt x="19562" y="40310"/>
                  </a:cubicBezTo>
                  <a:cubicBezTo>
                    <a:pt x="20325" y="40193"/>
                    <a:pt x="21068" y="40137"/>
                    <a:pt x="21791" y="40137"/>
                  </a:cubicBezTo>
                  <a:cubicBezTo>
                    <a:pt x="28946" y="40137"/>
                    <a:pt x="34259" y="45592"/>
                    <a:pt x="39420" y="50878"/>
                  </a:cubicBezTo>
                  <a:cubicBezTo>
                    <a:pt x="44579" y="56197"/>
                    <a:pt x="49463" y="61195"/>
                    <a:pt x="56060" y="61218"/>
                  </a:cubicBezTo>
                  <a:lnTo>
                    <a:pt x="56083" y="61218"/>
                  </a:lnTo>
                  <a:cubicBezTo>
                    <a:pt x="61241" y="61218"/>
                    <a:pt x="66833" y="58045"/>
                    <a:pt x="73224" y="51540"/>
                  </a:cubicBezTo>
                  <a:lnTo>
                    <a:pt x="74411" y="50331"/>
                  </a:lnTo>
                  <a:cubicBezTo>
                    <a:pt x="93037" y="31317"/>
                    <a:pt x="105340" y="18740"/>
                    <a:pt x="116182" y="18740"/>
                  </a:cubicBezTo>
                  <a:lnTo>
                    <a:pt x="116204" y="18740"/>
                  </a:lnTo>
                  <a:cubicBezTo>
                    <a:pt x="120724" y="18763"/>
                    <a:pt x="125061" y="20977"/>
                    <a:pt x="129466" y="25497"/>
                  </a:cubicBezTo>
                  <a:cubicBezTo>
                    <a:pt x="135169" y="31389"/>
                    <a:pt x="141122" y="34406"/>
                    <a:pt x="146886" y="34406"/>
                  </a:cubicBezTo>
                  <a:cubicBezTo>
                    <a:pt x="148089" y="34406"/>
                    <a:pt x="149283" y="34274"/>
                    <a:pt x="150465" y="34010"/>
                  </a:cubicBezTo>
                  <a:cubicBezTo>
                    <a:pt x="158226" y="32276"/>
                    <a:pt x="164845" y="24858"/>
                    <a:pt x="168680" y="13673"/>
                  </a:cubicBezTo>
                  <a:cubicBezTo>
                    <a:pt x="171487" y="5456"/>
                    <a:pt x="179499" y="161"/>
                    <a:pt x="189131" y="161"/>
                  </a:cubicBezTo>
                  <a:lnTo>
                    <a:pt x="189337" y="161"/>
                  </a:lnTo>
                  <a:cubicBezTo>
                    <a:pt x="200727" y="252"/>
                    <a:pt x="215335" y="7921"/>
                    <a:pt x="222228" y="29171"/>
                  </a:cubicBezTo>
                  <a:lnTo>
                    <a:pt x="222388" y="29126"/>
                  </a:lnTo>
                  <a:cubicBezTo>
                    <a:pt x="219352" y="19722"/>
                    <a:pt x="214376" y="12075"/>
                    <a:pt x="208008" y="6963"/>
                  </a:cubicBezTo>
                  <a:cubicBezTo>
                    <a:pt x="202461" y="2534"/>
                    <a:pt x="195819" y="46"/>
                    <a:pt x="18933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5"/>
            <p:cNvSpPr/>
            <p:nvPr/>
          </p:nvSpPr>
          <p:spPr>
            <a:xfrm>
              <a:off x="911450" y="586625"/>
              <a:ext cx="5559125" cy="1693700"/>
            </a:xfrm>
            <a:custGeom>
              <a:avLst/>
              <a:gdLst/>
              <a:ahLst/>
              <a:cxnLst/>
              <a:rect l="l" t="t" r="r" b="b"/>
              <a:pathLst>
                <a:path w="222365" h="67748" extrusionOk="0">
                  <a:moveTo>
                    <a:pt x="189056" y="1"/>
                  </a:moveTo>
                  <a:cubicBezTo>
                    <a:pt x="184427" y="1"/>
                    <a:pt x="180072" y="1209"/>
                    <a:pt x="176486" y="3517"/>
                  </a:cubicBezTo>
                  <a:cubicBezTo>
                    <a:pt x="172697" y="5936"/>
                    <a:pt x="169935" y="9429"/>
                    <a:pt x="168497" y="13606"/>
                  </a:cubicBezTo>
                  <a:cubicBezTo>
                    <a:pt x="164685" y="24813"/>
                    <a:pt x="158020" y="32231"/>
                    <a:pt x="150237" y="33966"/>
                  </a:cubicBezTo>
                  <a:cubicBezTo>
                    <a:pt x="149069" y="34224"/>
                    <a:pt x="147892" y="34352"/>
                    <a:pt x="146708" y="34352"/>
                  </a:cubicBezTo>
                  <a:cubicBezTo>
                    <a:pt x="140971" y="34352"/>
                    <a:pt x="135081" y="31344"/>
                    <a:pt x="129443" y="25498"/>
                  </a:cubicBezTo>
                  <a:cubicBezTo>
                    <a:pt x="125015" y="20887"/>
                    <a:pt x="120633" y="18627"/>
                    <a:pt x="116090" y="18627"/>
                  </a:cubicBezTo>
                  <a:lnTo>
                    <a:pt x="116022" y="18627"/>
                  </a:lnTo>
                  <a:cubicBezTo>
                    <a:pt x="110932" y="18627"/>
                    <a:pt x="105454" y="21229"/>
                    <a:pt x="98241" y="27095"/>
                  </a:cubicBezTo>
                  <a:cubicBezTo>
                    <a:pt x="91553" y="32551"/>
                    <a:pt x="84021" y="40243"/>
                    <a:pt x="74503" y="49966"/>
                  </a:cubicBezTo>
                  <a:lnTo>
                    <a:pt x="73087" y="51427"/>
                  </a:lnTo>
                  <a:cubicBezTo>
                    <a:pt x="66742" y="57887"/>
                    <a:pt x="61173" y="61037"/>
                    <a:pt x="56060" y="61037"/>
                  </a:cubicBezTo>
                  <a:lnTo>
                    <a:pt x="56037" y="61037"/>
                  </a:lnTo>
                  <a:cubicBezTo>
                    <a:pt x="49532" y="61037"/>
                    <a:pt x="44670" y="56038"/>
                    <a:pt x="39511" y="50765"/>
                  </a:cubicBezTo>
                  <a:cubicBezTo>
                    <a:pt x="34356" y="45444"/>
                    <a:pt x="29013" y="39973"/>
                    <a:pt x="21796" y="39973"/>
                  </a:cubicBezTo>
                  <a:cubicBezTo>
                    <a:pt x="21056" y="39973"/>
                    <a:pt x="20297" y="40031"/>
                    <a:pt x="19516" y="40152"/>
                  </a:cubicBezTo>
                  <a:cubicBezTo>
                    <a:pt x="14723" y="40882"/>
                    <a:pt x="10729" y="42799"/>
                    <a:pt x="7670" y="45835"/>
                  </a:cubicBezTo>
                  <a:cubicBezTo>
                    <a:pt x="5205" y="48254"/>
                    <a:pt x="3333" y="51404"/>
                    <a:pt x="2101" y="55171"/>
                  </a:cubicBezTo>
                  <a:cubicBezTo>
                    <a:pt x="1" y="61584"/>
                    <a:pt x="457" y="67702"/>
                    <a:pt x="457" y="67747"/>
                  </a:cubicBezTo>
                  <a:lnTo>
                    <a:pt x="617" y="67747"/>
                  </a:lnTo>
                  <a:cubicBezTo>
                    <a:pt x="617" y="67679"/>
                    <a:pt x="161" y="61607"/>
                    <a:pt x="2261" y="55239"/>
                  </a:cubicBezTo>
                  <a:cubicBezTo>
                    <a:pt x="4201" y="49350"/>
                    <a:pt x="8766" y="41978"/>
                    <a:pt x="19539" y="40311"/>
                  </a:cubicBezTo>
                  <a:cubicBezTo>
                    <a:pt x="20316" y="40190"/>
                    <a:pt x="21072" y="40132"/>
                    <a:pt x="21807" y="40132"/>
                  </a:cubicBezTo>
                  <a:cubicBezTo>
                    <a:pt x="28963" y="40132"/>
                    <a:pt x="34264" y="45581"/>
                    <a:pt x="39397" y="50879"/>
                  </a:cubicBezTo>
                  <a:cubicBezTo>
                    <a:pt x="44579" y="56175"/>
                    <a:pt x="49463" y="61196"/>
                    <a:pt x="56037" y="61196"/>
                  </a:cubicBezTo>
                  <a:lnTo>
                    <a:pt x="56060" y="61196"/>
                  </a:lnTo>
                  <a:cubicBezTo>
                    <a:pt x="61218" y="61196"/>
                    <a:pt x="66833" y="58047"/>
                    <a:pt x="73202" y="51541"/>
                  </a:cubicBezTo>
                  <a:lnTo>
                    <a:pt x="74617" y="50081"/>
                  </a:lnTo>
                  <a:cubicBezTo>
                    <a:pt x="93060" y="31250"/>
                    <a:pt x="105271" y="18787"/>
                    <a:pt x="116022" y="18787"/>
                  </a:cubicBezTo>
                  <a:lnTo>
                    <a:pt x="116090" y="18787"/>
                  </a:lnTo>
                  <a:cubicBezTo>
                    <a:pt x="120587" y="18810"/>
                    <a:pt x="124924" y="21047"/>
                    <a:pt x="129329" y="25612"/>
                  </a:cubicBezTo>
                  <a:cubicBezTo>
                    <a:pt x="134990" y="31478"/>
                    <a:pt x="140924" y="34514"/>
                    <a:pt x="146699" y="34514"/>
                  </a:cubicBezTo>
                  <a:cubicBezTo>
                    <a:pt x="147886" y="34514"/>
                    <a:pt x="149096" y="34377"/>
                    <a:pt x="150260" y="34126"/>
                  </a:cubicBezTo>
                  <a:cubicBezTo>
                    <a:pt x="158112" y="32391"/>
                    <a:pt x="164822" y="24927"/>
                    <a:pt x="168657" y="13674"/>
                  </a:cubicBezTo>
                  <a:cubicBezTo>
                    <a:pt x="171487" y="5434"/>
                    <a:pt x="179476" y="162"/>
                    <a:pt x="189109" y="162"/>
                  </a:cubicBezTo>
                  <a:lnTo>
                    <a:pt x="189314" y="162"/>
                  </a:lnTo>
                  <a:cubicBezTo>
                    <a:pt x="200704" y="253"/>
                    <a:pt x="215335" y="7922"/>
                    <a:pt x="222228" y="29173"/>
                  </a:cubicBezTo>
                  <a:lnTo>
                    <a:pt x="222365" y="29104"/>
                  </a:lnTo>
                  <a:cubicBezTo>
                    <a:pt x="219329" y="19723"/>
                    <a:pt x="214353" y="12054"/>
                    <a:pt x="207985" y="6964"/>
                  </a:cubicBezTo>
                  <a:cubicBezTo>
                    <a:pt x="202439" y="2513"/>
                    <a:pt x="195796" y="48"/>
                    <a:pt x="189314" y="2"/>
                  </a:cubicBezTo>
                  <a:cubicBezTo>
                    <a:pt x="189228" y="1"/>
                    <a:pt x="189142" y="1"/>
                    <a:pt x="189056"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5"/>
            <p:cNvSpPr/>
            <p:nvPr/>
          </p:nvSpPr>
          <p:spPr>
            <a:xfrm>
              <a:off x="920600" y="651125"/>
              <a:ext cx="5559700" cy="1694250"/>
            </a:xfrm>
            <a:custGeom>
              <a:avLst/>
              <a:gdLst/>
              <a:ahLst/>
              <a:cxnLst/>
              <a:rect l="l" t="t" r="r" b="b"/>
              <a:pathLst>
                <a:path w="222388" h="67770" extrusionOk="0">
                  <a:moveTo>
                    <a:pt x="189182" y="1"/>
                  </a:moveTo>
                  <a:cubicBezTo>
                    <a:pt x="184506" y="1"/>
                    <a:pt x="180126" y="1210"/>
                    <a:pt x="176485" y="3539"/>
                  </a:cubicBezTo>
                  <a:cubicBezTo>
                    <a:pt x="172696" y="5936"/>
                    <a:pt x="169934" y="9428"/>
                    <a:pt x="168519" y="13628"/>
                  </a:cubicBezTo>
                  <a:cubicBezTo>
                    <a:pt x="164662" y="24903"/>
                    <a:pt x="157928" y="32345"/>
                    <a:pt x="150031" y="34079"/>
                  </a:cubicBezTo>
                  <a:cubicBezTo>
                    <a:pt x="148863" y="34337"/>
                    <a:pt x="147685" y="34465"/>
                    <a:pt x="146502" y="34465"/>
                  </a:cubicBezTo>
                  <a:cubicBezTo>
                    <a:pt x="140772" y="34465"/>
                    <a:pt x="134909" y="31461"/>
                    <a:pt x="129328" y="25634"/>
                  </a:cubicBezTo>
                  <a:cubicBezTo>
                    <a:pt x="124900" y="20978"/>
                    <a:pt x="120518" y="18695"/>
                    <a:pt x="115975" y="18672"/>
                  </a:cubicBezTo>
                  <a:lnTo>
                    <a:pt x="115884" y="18672"/>
                  </a:lnTo>
                  <a:cubicBezTo>
                    <a:pt x="110840" y="18672"/>
                    <a:pt x="105430" y="21274"/>
                    <a:pt x="98286" y="27072"/>
                  </a:cubicBezTo>
                  <a:cubicBezTo>
                    <a:pt x="91644" y="32481"/>
                    <a:pt x="84180" y="40105"/>
                    <a:pt x="74707" y="49760"/>
                  </a:cubicBezTo>
                  <a:lnTo>
                    <a:pt x="73087" y="51426"/>
                  </a:lnTo>
                  <a:cubicBezTo>
                    <a:pt x="66741" y="57909"/>
                    <a:pt x="61172" y="61059"/>
                    <a:pt x="56059" y="61059"/>
                  </a:cubicBezTo>
                  <a:cubicBezTo>
                    <a:pt x="49531" y="61036"/>
                    <a:pt x="44669" y="56060"/>
                    <a:pt x="39533" y="50765"/>
                  </a:cubicBezTo>
                  <a:cubicBezTo>
                    <a:pt x="34356" y="45463"/>
                    <a:pt x="29009" y="39973"/>
                    <a:pt x="21805" y="39973"/>
                  </a:cubicBezTo>
                  <a:cubicBezTo>
                    <a:pt x="21070" y="39973"/>
                    <a:pt x="20315" y="40030"/>
                    <a:pt x="19539" y="40151"/>
                  </a:cubicBezTo>
                  <a:cubicBezTo>
                    <a:pt x="14722" y="40904"/>
                    <a:pt x="10751" y="42821"/>
                    <a:pt x="7669" y="45857"/>
                  </a:cubicBezTo>
                  <a:cubicBezTo>
                    <a:pt x="5227" y="48277"/>
                    <a:pt x="3355" y="51426"/>
                    <a:pt x="2100" y="55193"/>
                  </a:cubicBezTo>
                  <a:cubicBezTo>
                    <a:pt x="0" y="61607"/>
                    <a:pt x="457" y="67701"/>
                    <a:pt x="457" y="67769"/>
                  </a:cubicBezTo>
                  <a:lnTo>
                    <a:pt x="639" y="67747"/>
                  </a:lnTo>
                  <a:cubicBezTo>
                    <a:pt x="639" y="67701"/>
                    <a:pt x="160" y="61629"/>
                    <a:pt x="2260" y="55238"/>
                  </a:cubicBezTo>
                  <a:cubicBezTo>
                    <a:pt x="4200" y="49349"/>
                    <a:pt x="8765" y="42000"/>
                    <a:pt x="19561" y="40311"/>
                  </a:cubicBezTo>
                  <a:cubicBezTo>
                    <a:pt x="20324" y="40193"/>
                    <a:pt x="21067" y="40137"/>
                    <a:pt x="21790" y="40137"/>
                  </a:cubicBezTo>
                  <a:cubicBezTo>
                    <a:pt x="28946" y="40137"/>
                    <a:pt x="34258" y="45593"/>
                    <a:pt x="39419" y="50879"/>
                  </a:cubicBezTo>
                  <a:cubicBezTo>
                    <a:pt x="44578" y="56197"/>
                    <a:pt x="49463" y="61218"/>
                    <a:pt x="56059" y="61218"/>
                  </a:cubicBezTo>
                  <a:cubicBezTo>
                    <a:pt x="61218" y="61218"/>
                    <a:pt x="66833" y="58046"/>
                    <a:pt x="73201" y="51541"/>
                  </a:cubicBezTo>
                  <a:lnTo>
                    <a:pt x="74844" y="49874"/>
                  </a:lnTo>
                  <a:cubicBezTo>
                    <a:pt x="93127" y="31203"/>
                    <a:pt x="105225" y="18832"/>
                    <a:pt x="115884" y="18832"/>
                  </a:cubicBezTo>
                  <a:lnTo>
                    <a:pt x="115975" y="18832"/>
                  </a:lnTo>
                  <a:cubicBezTo>
                    <a:pt x="120472" y="18878"/>
                    <a:pt x="124809" y="21137"/>
                    <a:pt x="129214" y="25748"/>
                  </a:cubicBezTo>
                  <a:cubicBezTo>
                    <a:pt x="134806" y="31614"/>
                    <a:pt x="140741" y="34650"/>
                    <a:pt x="146516" y="34650"/>
                  </a:cubicBezTo>
                  <a:cubicBezTo>
                    <a:pt x="147703" y="34650"/>
                    <a:pt x="148890" y="34513"/>
                    <a:pt x="150076" y="34262"/>
                  </a:cubicBezTo>
                  <a:cubicBezTo>
                    <a:pt x="158020" y="32504"/>
                    <a:pt x="164799" y="25018"/>
                    <a:pt x="168679" y="13673"/>
                  </a:cubicBezTo>
                  <a:cubicBezTo>
                    <a:pt x="171487" y="5456"/>
                    <a:pt x="179498" y="184"/>
                    <a:pt x="189108" y="184"/>
                  </a:cubicBezTo>
                  <a:lnTo>
                    <a:pt x="189313" y="184"/>
                  </a:lnTo>
                  <a:cubicBezTo>
                    <a:pt x="200703" y="275"/>
                    <a:pt x="215334" y="7921"/>
                    <a:pt x="222227" y="29172"/>
                  </a:cubicBezTo>
                  <a:lnTo>
                    <a:pt x="222387" y="29126"/>
                  </a:lnTo>
                  <a:cubicBezTo>
                    <a:pt x="219328" y="19722"/>
                    <a:pt x="214353" y="12076"/>
                    <a:pt x="207984" y="6986"/>
                  </a:cubicBezTo>
                  <a:cubicBezTo>
                    <a:pt x="202438" y="2535"/>
                    <a:pt x="195818" y="70"/>
                    <a:pt x="189313" y="1"/>
                  </a:cubicBezTo>
                  <a:cubicBezTo>
                    <a:pt x="189269"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5"/>
            <p:cNvSpPr/>
            <p:nvPr/>
          </p:nvSpPr>
          <p:spPr>
            <a:xfrm>
              <a:off x="929725" y="716150"/>
              <a:ext cx="5559700" cy="1694275"/>
            </a:xfrm>
            <a:custGeom>
              <a:avLst/>
              <a:gdLst/>
              <a:ahLst/>
              <a:cxnLst/>
              <a:rect l="l" t="t" r="r" b="b"/>
              <a:pathLst>
                <a:path w="222388" h="67771" extrusionOk="0">
                  <a:moveTo>
                    <a:pt x="189061" y="1"/>
                  </a:moveTo>
                  <a:cubicBezTo>
                    <a:pt x="184452" y="1"/>
                    <a:pt x="180095" y="1231"/>
                    <a:pt x="176486" y="3517"/>
                  </a:cubicBezTo>
                  <a:cubicBezTo>
                    <a:pt x="172697" y="5937"/>
                    <a:pt x="169958" y="9429"/>
                    <a:pt x="168520" y="13629"/>
                  </a:cubicBezTo>
                  <a:cubicBezTo>
                    <a:pt x="164639" y="24950"/>
                    <a:pt x="157837" y="32460"/>
                    <a:pt x="149848" y="34194"/>
                  </a:cubicBezTo>
                  <a:cubicBezTo>
                    <a:pt x="148688" y="34446"/>
                    <a:pt x="147520" y="34571"/>
                    <a:pt x="146348" y="34571"/>
                  </a:cubicBezTo>
                  <a:cubicBezTo>
                    <a:pt x="140601" y="34571"/>
                    <a:pt x="134750" y="31569"/>
                    <a:pt x="129214" y="25749"/>
                  </a:cubicBezTo>
                  <a:cubicBezTo>
                    <a:pt x="124786" y="21047"/>
                    <a:pt x="120427" y="18742"/>
                    <a:pt x="115884" y="18719"/>
                  </a:cubicBezTo>
                  <a:lnTo>
                    <a:pt x="115747" y="18719"/>
                  </a:lnTo>
                  <a:cubicBezTo>
                    <a:pt x="110771" y="18719"/>
                    <a:pt x="105385" y="21275"/>
                    <a:pt x="98332" y="27027"/>
                  </a:cubicBezTo>
                  <a:cubicBezTo>
                    <a:pt x="91735" y="32368"/>
                    <a:pt x="84317" y="39946"/>
                    <a:pt x="74936" y="49533"/>
                  </a:cubicBezTo>
                  <a:lnTo>
                    <a:pt x="73087" y="51428"/>
                  </a:lnTo>
                  <a:cubicBezTo>
                    <a:pt x="66741" y="57910"/>
                    <a:pt x="61172" y="61037"/>
                    <a:pt x="56082" y="61037"/>
                  </a:cubicBezTo>
                  <a:lnTo>
                    <a:pt x="56059" y="61037"/>
                  </a:lnTo>
                  <a:cubicBezTo>
                    <a:pt x="49531" y="61037"/>
                    <a:pt x="44669" y="56038"/>
                    <a:pt x="39534" y="50766"/>
                  </a:cubicBezTo>
                  <a:cubicBezTo>
                    <a:pt x="34358" y="45445"/>
                    <a:pt x="29031" y="39974"/>
                    <a:pt x="21817" y="39974"/>
                  </a:cubicBezTo>
                  <a:cubicBezTo>
                    <a:pt x="21078" y="39974"/>
                    <a:pt x="20319" y="40031"/>
                    <a:pt x="19539" y="40152"/>
                  </a:cubicBezTo>
                  <a:cubicBezTo>
                    <a:pt x="14745" y="40882"/>
                    <a:pt x="10751" y="42800"/>
                    <a:pt x="7670" y="45835"/>
                  </a:cubicBezTo>
                  <a:cubicBezTo>
                    <a:pt x="5227" y="48278"/>
                    <a:pt x="3356" y="51405"/>
                    <a:pt x="2123" y="55194"/>
                  </a:cubicBezTo>
                  <a:cubicBezTo>
                    <a:pt x="0" y="61608"/>
                    <a:pt x="480" y="67702"/>
                    <a:pt x="480" y="67770"/>
                  </a:cubicBezTo>
                  <a:lnTo>
                    <a:pt x="639" y="67748"/>
                  </a:lnTo>
                  <a:cubicBezTo>
                    <a:pt x="639" y="67679"/>
                    <a:pt x="183" y="61608"/>
                    <a:pt x="2283" y="55239"/>
                  </a:cubicBezTo>
                  <a:cubicBezTo>
                    <a:pt x="4200" y="49350"/>
                    <a:pt x="8788" y="41978"/>
                    <a:pt x="19562" y="40312"/>
                  </a:cubicBezTo>
                  <a:cubicBezTo>
                    <a:pt x="20325" y="40194"/>
                    <a:pt x="21067" y="40138"/>
                    <a:pt x="21791" y="40138"/>
                  </a:cubicBezTo>
                  <a:cubicBezTo>
                    <a:pt x="28946" y="40138"/>
                    <a:pt x="34258" y="45594"/>
                    <a:pt x="39420" y="50880"/>
                  </a:cubicBezTo>
                  <a:cubicBezTo>
                    <a:pt x="44578" y="56198"/>
                    <a:pt x="49463" y="61197"/>
                    <a:pt x="56059" y="61220"/>
                  </a:cubicBezTo>
                  <a:lnTo>
                    <a:pt x="56082" y="61220"/>
                  </a:lnTo>
                  <a:cubicBezTo>
                    <a:pt x="61218" y="61220"/>
                    <a:pt x="66833" y="58047"/>
                    <a:pt x="73201" y="51542"/>
                  </a:cubicBezTo>
                  <a:lnTo>
                    <a:pt x="75050" y="49647"/>
                  </a:lnTo>
                  <a:cubicBezTo>
                    <a:pt x="93196" y="31136"/>
                    <a:pt x="105202" y="18879"/>
                    <a:pt x="115747" y="18879"/>
                  </a:cubicBezTo>
                  <a:lnTo>
                    <a:pt x="115862" y="18879"/>
                  </a:lnTo>
                  <a:cubicBezTo>
                    <a:pt x="120358" y="18924"/>
                    <a:pt x="124695" y="21207"/>
                    <a:pt x="129100" y="25863"/>
                  </a:cubicBezTo>
                  <a:cubicBezTo>
                    <a:pt x="134647" y="31729"/>
                    <a:pt x="140559" y="34742"/>
                    <a:pt x="146333" y="34742"/>
                  </a:cubicBezTo>
                  <a:cubicBezTo>
                    <a:pt x="147520" y="34742"/>
                    <a:pt x="148707" y="34605"/>
                    <a:pt x="149894" y="34354"/>
                  </a:cubicBezTo>
                  <a:cubicBezTo>
                    <a:pt x="153843" y="33510"/>
                    <a:pt x="157655" y="31136"/>
                    <a:pt x="160919" y="27529"/>
                  </a:cubicBezTo>
                  <a:cubicBezTo>
                    <a:pt x="164114" y="23969"/>
                    <a:pt x="166785" y="19175"/>
                    <a:pt x="168679" y="13675"/>
                  </a:cubicBezTo>
                  <a:cubicBezTo>
                    <a:pt x="171487" y="5457"/>
                    <a:pt x="179498" y="162"/>
                    <a:pt x="189108" y="162"/>
                  </a:cubicBezTo>
                  <a:lnTo>
                    <a:pt x="189313" y="162"/>
                  </a:lnTo>
                  <a:cubicBezTo>
                    <a:pt x="200703" y="253"/>
                    <a:pt x="215334" y="7923"/>
                    <a:pt x="222227" y="29173"/>
                  </a:cubicBezTo>
                  <a:lnTo>
                    <a:pt x="222387" y="29127"/>
                  </a:lnTo>
                  <a:cubicBezTo>
                    <a:pt x="219329" y="19723"/>
                    <a:pt x="214353" y="12077"/>
                    <a:pt x="208007" y="6964"/>
                  </a:cubicBezTo>
                  <a:cubicBezTo>
                    <a:pt x="202438" y="2536"/>
                    <a:pt x="195819" y="48"/>
                    <a:pt x="189313" y="2"/>
                  </a:cubicBezTo>
                  <a:cubicBezTo>
                    <a:pt x="189229" y="1"/>
                    <a:pt x="189145" y="1"/>
                    <a:pt x="189061"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5"/>
            <p:cNvSpPr/>
            <p:nvPr/>
          </p:nvSpPr>
          <p:spPr>
            <a:xfrm>
              <a:off x="938850" y="781250"/>
              <a:ext cx="5559700" cy="1693650"/>
            </a:xfrm>
            <a:custGeom>
              <a:avLst/>
              <a:gdLst/>
              <a:ahLst/>
              <a:cxnLst/>
              <a:rect l="l" t="t" r="r" b="b"/>
              <a:pathLst>
                <a:path w="222388" h="67746" extrusionOk="0">
                  <a:moveTo>
                    <a:pt x="189131" y="0"/>
                  </a:moveTo>
                  <a:cubicBezTo>
                    <a:pt x="184475" y="0"/>
                    <a:pt x="180115" y="1210"/>
                    <a:pt x="176486" y="3515"/>
                  </a:cubicBezTo>
                  <a:cubicBezTo>
                    <a:pt x="172720" y="5935"/>
                    <a:pt x="169958" y="9427"/>
                    <a:pt x="168520" y="13604"/>
                  </a:cubicBezTo>
                  <a:cubicBezTo>
                    <a:pt x="164685" y="24857"/>
                    <a:pt x="157632" y="32595"/>
                    <a:pt x="149666" y="34307"/>
                  </a:cubicBezTo>
                  <a:cubicBezTo>
                    <a:pt x="148502" y="34558"/>
                    <a:pt x="147332" y="34683"/>
                    <a:pt x="146159" y="34683"/>
                  </a:cubicBezTo>
                  <a:cubicBezTo>
                    <a:pt x="140406" y="34683"/>
                    <a:pt x="134580" y="31678"/>
                    <a:pt x="129100" y="25838"/>
                  </a:cubicBezTo>
                  <a:cubicBezTo>
                    <a:pt x="124672" y="21114"/>
                    <a:pt x="120313" y="18785"/>
                    <a:pt x="115770" y="18740"/>
                  </a:cubicBezTo>
                  <a:cubicBezTo>
                    <a:pt x="115726" y="18739"/>
                    <a:pt x="115682" y="18739"/>
                    <a:pt x="115638" y="18739"/>
                  </a:cubicBezTo>
                  <a:cubicBezTo>
                    <a:pt x="110700" y="18739"/>
                    <a:pt x="105368" y="21278"/>
                    <a:pt x="98355" y="26957"/>
                  </a:cubicBezTo>
                  <a:cubicBezTo>
                    <a:pt x="91827" y="32275"/>
                    <a:pt x="84477" y="39808"/>
                    <a:pt x="75141" y="49326"/>
                  </a:cubicBezTo>
                  <a:lnTo>
                    <a:pt x="73087" y="51403"/>
                  </a:lnTo>
                  <a:cubicBezTo>
                    <a:pt x="66764" y="57885"/>
                    <a:pt x="61195" y="61035"/>
                    <a:pt x="56082" y="61035"/>
                  </a:cubicBezTo>
                  <a:lnTo>
                    <a:pt x="56059" y="61035"/>
                  </a:lnTo>
                  <a:cubicBezTo>
                    <a:pt x="49531" y="61035"/>
                    <a:pt x="44692" y="56036"/>
                    <a:pt x="39534" y="50764"/>
                  </a:cubicBezTo>
                  <a:cubicBezTo>
                    <a:pt x="34356" y="45441"/>
                    <a:pt x="29028" y="39949"/>
                    <a:pt x="21811" y="39949"/>
                  </a:cubicBezTo>
                  <a:cubicBezTo>
                    <a:pt x="21074" y="39949"/>
                    <a:pt x="20317" y="40007"/>
                    <a:pt x="19539" y="40127"/>
                  </a:cubicBezTo>
                  <a:cubicBezTo>
                    <a:pt x="14746" y="40880"/>
                    <a:pt x="10751" y="42798"/>
                    <a:pt x="7693" y="45833"/>
                  </a:cubicBezTo>
                  <a:cubicBezTo>
                    <a:pt x="5227" y="48253"/>
                    <a:pt x="3356" y="51403"/>
                    <a:pt x="2123" y="55169"/>
                  </a:cubicBezTo>
                  <a:cubicBezTo>
                    <a:pt x="0" y="61583"/>
                    <a:pt x="480" y="67700"/>
                    <a:pt x="480" y="67746"/>
                  </a:cubicBezTo>
                  <a:lnTo>
                    <a:pt x="640" y="67746"/>
                  </a:lnTo>
                  <a:cubicBezTo>
                    <a:pt x="640" y="67677"/>
                    <a:pt x="183" y="61606"/>
                    <a:pt x="2283" y="55215"/>
                  </a:cubicBezTo>
                  <a:cubicBezTo>
                    <a:pt x="4223" y="49349"/>
                    <a:pt x="8788" y="41976"/>
                    <a:pt x="19562" y="40310"/>
                  </a:cubicBezTo>
                  <a:cubicBezTo>
                    <a:pt x="20336" y="40188"/>
                    <a:pt x="21090" y="40131"/>
                    <a:pt x="21824" y="40131"/>
                  </a:cubicBezTo>
                  <a:cubicBezTo>
                    <a:pt x="28963" y="40131"/>
                    <a:pt x="34266" y="45579"/>
                    <a:pt x="39420" y="50878"/>
                  </a:cubicBezTo>
                  <a:cubicBezTo>
                    <a:pt x="44578" y="56173"/>
                    <a:pt x="49463" y="61195"/>
                    <a:pt x="56059" y="61195"/>
                  </a:cubicBezTo>
                  <a:lnTo>
                    <a:pt x="56082" y="61195"/>
                  </a:lnTo>
                  <a:cubicBezTo>
                    <a:pt x="61241" y="61195"/>
                    <a:pt x="66833" y="58045"/>
                    <a:pt x="73224" y="51540"/>
                  </a:cubicBezTo>
                  <a:lnTo>
                    <a:pt x="75278" y="49440"/>
                  </a:lnTo>
                  <a:cubicBezTo>
                    <a:pt x="93242" y="31065"/>
                    <a:pt x="105157" y="18900"/>
                    <a:pt x="115633" y="18900"/>
                  </a:cubicBezTo>
                  <a:lnTo>
                    <a:pt x="115770" y="18900"/>
                  </a:lnTo>
                  <a:cubicBezTo>
                    <a:pt x="120244" y="18968"/>
                    <a:pt x="124581" y="21273"/>
                    <a:pt x="128986" y="25953"/>
                  </a:cubicBezTo>
                  <a:cubicBezTo>
                    <a:pt x="134486" y="31831"/>
                    <a:pt x="140363" y="34842"/>
                    <a:pt x="146173" y="34842"/>
                  </a:cubicBezTo>
                  <a:cubicBezTo>
                    <a:pt x="147357" y="34842"/>
                    <a:pt x="148538" y="34717"/>
                    <a:pt x="149712" y="34466"/>
                  </a:cubicBezTo>
                  <a:cubicBezTo>
                    <a:pt x="153706" y="33599"/>
                    <a:pt x="157541" y="31225"/>
                    <a:pt x="160850" y="27573"/>
                  </a:cubicBezTo>
                  <a:cubicBezTo>
                    <a:pt x="164092" y="23990"/>
                    <a:pt x="166785" y="19196"/>
                    <a:pt x="168679" y="13673"/>
                  </a:cubicBezTo>
                  <a:cubicBezTo>
                    <a:pt x="171487" y="5433"/>
                    <a:pt x="179499" y="160"/>
                    <a:pt x="189131" y="160"/>
                  </a:cubicBezTo>
                  <a:lnTo>
                    <a:pt x="189336" y="160"/>
                  </a:lnTo>
                  <a:cubicBezTo>
                    <a:pt x="200726" y="251"/>
                    <a:pt x="215334" y="7921"/>
                    <a:pt x="222228" y="29148"/>
                  </a:cubicBezTo>
                  <a:lnTo>
                    <a:pt x="222387" y="29102"/>
                  </a:lnTo>
                  <a:cubicBezTo>
                    <a:pt x="219352" y="19721"/>
                    <a:pt x="214376" y="12052"/>
                    <a:pt x="208007" y="6962"/>
                  </a:cubicBezTo>
                  <a:cubicBezTo>
                    <a:pt x="202461" y="2511"/>
                    <a:pt x="195819" y="46"/>
                    <a:pt x="189336"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5"/>
            <p:cNvSpPr/>
            <p:nvPr/>
          </p:nvSpPr>
          <p:spPr>
            <a:xfrm>
              <a:off x="948550" y="845725"/>
              <a:ext cx="5559125" cy="1694225"/>
            </a:xfrm>
            <a:custGeom>
              <a:avLst/>
              <a:gdLst/>
              <a:ahLst/>
              <a:cxnLst/>
              <a:rect l="l" t="t" r="r" b="b"/>
              <a:pathLst>
                <a:path w="222365" h="67769" extrusionOk="0">
                  <a:moveTo>
                    <a:pt x="189182" y="0"/>
                  </a:moveTo>
                  <a:cubicBezTo>
                    <a:pt x="184506" y="0"/>
                    <a:pt x="180104" y="1209"/>
                    <a:pt x="176486" y="3538"/>
                  </a:cubicBezTo>
                  <a:cubicBezTo>
                    <a:pt x="172697" y="5935"/>
                    <a:pt x="169935" y="9427"/>
                    <a:pt x="168497" y="13627"/>
                  </a:cubicBezTo>
                  <a:cubicBezTo>
                    <a:pt x="164639" y="24926"/>
                    <a:pt x="157518" y="32709"/>
                    <a:pt x="149461" y="34444"/>
                  </a:cubicBezTo>
                  <a:cubicBezTo>
                    <a:pt x="148305" y="34689"/>
                    <a:pt x="147145" y="34810"/>
                    <a:pt x="145982" y="34810"/>
                  </a:cubicBezTo>
                  <a:cubicBezTo>
                    <a:pt x="140211" y="34810"/>
                    <a:pt x="134397" y="31808"/>
                    <a:pt x="128963" y="25976"/>
                  </a:cubicBezTo>
                  <a:cubicBezTo>
                    <a:pt x="124467" y="21137"/>
                    <a:pt x="120244" y="18854"/>
                    <a:pt x="115634" y="18809"/>
                  </a:cubicBezTo>
                  <a:cubicBezTo>
                    <a:pt x="115568" y="18808"/>
                    <a:pt x="115503" y="18807"/>
                    <a:pt x="115437" y="18807"/>
                  </a:cubicBezTo>
                  <a:cubicBezTo>
                    <a:pt x="110562" y="18807"/>
                    <a:pt x="105292" y="21326"/>
                    <a:pt x="98378" y="26934"/>
                  </a:cubicBezTo>
                  <a:cubicBezTo>
                    <a:pt x="91895" y="32207"/>
                    <a:pt x="84591" y="39671"/>
                    <a:pt x="75347" y="49121"/>
                  </a:cubicBezTo>
                  <a:lnTo>
                    <a:pt x="73087" y="51426"/>
                  </a:lnTo>
                  <a:cubicBezTo>
                    <a:pt x="66742" y="57908"/>
                    <a:pt x="61172" y="61058"/>
                    <a:pt x="56059" y="61058"/>
                  </a:cubicBezTo>
                  <a:lnTo>
                    <a:pt x="56037" y="61058"/>
                  </a:lnTo>
                  <a:cubicBezTo>
                    <a:pt x="49531" y="61035"/>
                    <a:pt x="44670" y="56059"/>
                    <a:pt x="39511" y="50764"/>
                  </a:cubicBezTo>
                  <a:cubicBezTo>
                    <a:pt x="34356" y="45443"/>
                    <a:pt x="29013" y="39972"/>
                    <a:pt x="21795" y="39972"/>
                  </a:cubicBezTo>
                  <a:cubicBezTo>
                    <a:pt x="21056" y="39972"/>
                    <a:pt x="20297" y="40029"/>
                    <a:pt x="19516" y="40150"/>
                  </a:cubicBezTo>
                  <a:cubicBezTo>
                    <a:pt x="14723" y="40903"/>
                    <a:pt x="10728" y="42821"/>
                    <a:pt x="7670" y="45856"/>
                  </a:cubicBezTo>
                  <a:cubicBezTo>
                    <a:pt x="5205" y="48276"/>
                    <a:pt x="3333" y="51426"/>
                    <a:pt x="2100" y="55192"/>
                  </a:cubicBezTo>
                  <a:cubicBezTo>
                    <a:pt x="1" y="61606"/>
                    <a:pt x="457" y="67700"/>
                    <a:pt x="457" y="67769"/>
                  </a:cubicBezTo>
                  <a:lnTo>
                    <a:pt x="640" y="67746"/>
                  </a:lnTo>
                  <a:cubicBezTo>
                    <a:pt x="617" y="67700"/>
                    <a:pt x="160" y="61629"/>
                    <a:pt x="2260" y="55238"/>
                  </a:cubicBezTo>
                  <a:cubicBezTo>
                    <a:pt x="4200" y="49349"/>
                    <a:pt x="8765" y="41999"/>
                    <a:pt x="19539" y="40310"/>
                  </a:cubicBezTo>
                  <a:cubicBezTo>
                    <a:pt x="20304" y="40193"/>
                    <a:pt x="21048" y="40137"/>
                    <a:pt x="21774" y="40137"/>
                  </a:cubicBezTo>
                  <a:cubicBezTo>
                    <a:pt x="28946" y="40137"/>
                    <a:pt x="34256" y="45592"/>
                    <a:pt x="39397" y="50878"/>
                  </a:cubicBezTo>
                  <a:cubicBezTo>
                    <a:pt x="44578" y="56196"/>
                    <a:pt x="49463" y="61218"/>
                    <a:pt x="56037" y="61218"/>
                  </a:cubicBezTo>
                  <a:lnTo>
                    <a:pt x="56059" y="61218"/>
                  </a:lnTo>
                  <a:cubicBezTo>
                    <a:pt x="61218" y="61218"/>
                    <a:pt x="66833" y="58045"/>
                    <a:pt x="73201" y="51540"/>
                  </a:cubicBezTo>
                  <a:lnTo>
                    <a:pt x="75461" y="49235"/>
                  </a:lnTo>
                  <a:cubicBezTo>
                    <a:pt x="93278" y="31031"/>
                    <a:pt x="105070" y="18967"/>
                    <a:pt x="115458" y="18967"/>
                  </a:cubicBezTo>
                  <a:cubicBezTo>
                    <a:pt x="115517" y="18967"/>
                    <a:pt x="115575" y="18968"/>
                    <a:pt x="115634" y="18968"/>
                  </a:cubicBezTo>
                  <a:cubicBezTo>
                    <a:pt x="120176" y="19037"/>
                    <a:pt x="124376" y="21297"/>
                    <a:pt x="128849" y="26090"/>
                  </a:cubicBezTo>
                  <a:cubicBezTo>
                    <a:pt x="134296" y="31954"/>
                    <a:pt x="140153" y="34978"/>
                    <a:pt x="145961" y="34978"/>
                  </a:cubicBezTo>
                  <a:cubicBezTo>
                    <a:pt x="147138" y="34978"/>
                    <a:pt x="148314" y="34854"/>
                    <a:pt x="149483" y="34604"/>
                  </a:cubicBezTo>
                  <a:cubicBezTo>
                    <a:pt x="157609" y="32869"/>
                    <a:pt x="164776" y="25040"/>
                    <a:pt x="168657" y="13673"/>
                  </a:cubicBezTo>
                  <a:cubicBezTo>
                    <a:pt x="171487" y="5456"/>
                    <a:pt x="179476" y="183"/>
                    <a:pt x="189108" y="183"/>
                  </a:cubicBezTo>
                  <a:lnTo>
                    <a:pt x="189314" y="183"/>
                  </a:lnTo>
                  <a:cubicBezTo>
                    <a:pt x="200703" y="252"/>
                    <a:pt x="215334" y="7921"/>
                    <a:pt x="222228" y="29171"/>
                  </a:cubicBezTo>
                  <a:lnTo>
                    <a:pt x="222365" y="29126"/>
                  </a:lnTo>
                  <a:cubicBezTo>
                    <a:pt x="219329" y="19722"/>
                    <a:pt x="214353" y="12075"/>
                    <a:pt x="207985" y="6985"/>
                  </a:cubicBezTo>
                  <a:cubicBezTo>
                    <a:pt x="202438" y="2534"/>
                    <a:pt x="195796" y="69"/>
                    <a:pt x="189314" y="1"/>
                  </a:cubicBezTo>
                  <a:cubicBezTo>
                    <a:pt x="189270" y="0"/>
                    <a:pt x="189226" y="0"/>
                    <a:pt x="189182"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5"/>
            <p:cNvSpPr/>
            <p:nvPr/>
          </p:nvSpPr>
          <p:spPr>
            <a:xfrm>
              <a:off x="957675" y="910750"/>
              <a:ext cx="5559700" cy="1693675"/>
            </a:xfrm>
            <a:custGeom>
              <a:avLst/>
              <a:gdLst/>
              <a:ahLst/>
              <a:cxnLst/>
              <a:rect l="l" t="t" r="r" b="b"/>
              <a:pathLst>
                <a:path w="222388" h="67747" extrusionOk="0">
                  <a:moveTo>
                    <a:pt x="189061" y="0"/>
                  </a:moveTo>
                  <a:cubicBezTo>
                    <a:pt x="184431" y="0"/>
                    <a:pt x="180095" y="1230"/>
                    <a:pt x="176486" y="3517"/>
                  </a:cubicBezTo>
                  <a:cubicBezTo>
                    <a:pt x="172697" y="5936"/>
                    <a:pt x="169958" y="9428"/>
                    <a:pt x="168520" y="13628"/>
                  </a:cubicBezTo>
                  <a:cubicBezTo>
                    <a:pt x="164617" y="24995"/>
                    <a:pt x="157427" y="32824"/>
                    <a:pt x="149278" y="34536"/>
                  </a:cubicBezTo>
                  <a:cubicBezTo>
                    <a:pt x="148118" y="34781"/>
                    <a:pt x="146955" y="34903"/>
                    <a:pt x="145791" y="34903"/>
                  </a:cubicBezTo>
                  <a:cubicBezTo>
                    <a:pt x="140013" y="34903"/>
                    <a:pt x="134226" y="31904"/>
                    <a:pt x="128850" y="26091"/>
                  </a:cubicBezTo>
                  <a:cubicBezTo>
                    <a:pt x="124353" y="21206"/>
                    <a:pt x="120130" y="18901"/>
                    <a:pt x="115542" y="18832"/>
                  </a:cubicBezTo>
                  <a:cubicBezTo>
                    <a:pt x="115477" y="18832"/>
                    <a:pt x="115411" y="18831"/>
                    <a:pt x="115345" y="18831"/>
                  </a:cubicBezTo>
                  <a:cubicBezTo>
                    <a:pt x="110494" y="18831"/>
                    <a:pt x="105269" y="21327"/>
                    <a:pt x="98401" y="26890"/>
                  </a:cubicBezTo>
                  <a:cubicBezTo>
                    <a:pt x="91987" y="32117"/>
                    <a:pt x="84728" y="39535"/>
                    <a:pt x="75552" y="48893"/>
                  </a:cubicBezTo>
                  <a:cubicBezTo>
                    <a:pt x="74731" y="49738"/>
                    <a:pt x="73932" y="50560"/>
                    <a:pt x="73087" y="51427"/>
                  </a:cubicBezTo>
                  <a:cubicBezTo>
                    <a:pt x="66742" y="57886"/>
                    <a:pt x="61173" y="61036"/>
                    <a:pt x="56060" y="61036"/>
                  </a:cubicBezTo>
                  <a:cubicBezTo>
                    <a:pt x="49532" y="61036"/>
                    <a:pt x="44670" y="56038"/>
                    <a:pt x="39534" y="50765"/>
                  </a:cubicBezTo>
                  <a:cubicBezTo>
                    <a:pt x="34358" y="45444"/>
                    <a:pt x="29013" y="39973"/>
                    <a:pt x="21813" y="39973"/>
                  </a:cubicBezTo>
                  <a:cubicBezTo>
                    <a:pt x="21075" y="39973"/>
                    <a:pt x="20318" y="40030"/>
                    <a:pt x="19539" y="40151"/>
                  </a:cubicBezTo>
                  <a:cubicBezTo>
                    <a:pt x="14723" y="40882"/>
                    <a:pt x="10751" y="42799"/>
                    <a:pt x="7670" y="45835"/>
                  </a:cubicBezTo>
                  <a:cubicBezTo>
                    <a:pt x="5228" y="48254"/>
                    <a:pt x="3356" y="51404"/>
                    <a:pt x="2101" y="55170"/>
                  </a:cubicBezTo>
                  <a:cubicBezTo>
                    <a:pt x="1" y="61607"/>
                    <a:pt x="457" y="67701"/>
                    <a:pt x="457" y="67747"/>
                  </a:cubicBezTo>
                  <a:lnTo>
                    <a:pt x="640" y="67747"/>
                  </a:lnTo>
                  <a:cubicBezTo>
                    <a:pt x="640" y="67679"/>
                    <a:pt x="160" y="61607"/>
                    <a:pt x="2260" y="55239"/>
                  </a:cubicBezTo>
                  <a:cubicBezTo>
                    <a:pt x="4201" y="49350"/>
                    <a:pt x="8766" y="41977"/>
                    <a:pt x="19562" y="40311"/>
                  </a:cubicBezTo>
                  <a:cubicBezTo>
                    <a:pt x="20334" y="40190"/>
                    <a:pt x="21086" y="40133"/>
                    <a:pt x="21818" y="40133"/>
                  </a:cubicBezTo>
                  <a:cubicBezTo>
                    <a:pt x="28960" y="40133"/>
                    <a:pt x="34265" y="45600"/>
                    <a:pt x="39420" y="50879"/>
                  </a:cubicBezTo>
                  <a:cubicBezTo>
                    <a:pt x="44579" y="56175"/>
                    <a:pt x="49463" y="61196"/>
                    <a:pt x="56060" y="61219"/>
                  </a:cubicBezTo>
                  <a:cubicBezTo>
                    <a:pt x="61218" y="61219"/>
                    <a:pt x="66833" y="58046"/>
                    <a:pt x="73201" y="51541"/>
                  </a:cubicBezTo>
                  <a:cubicBezTo>
                    <a:pt x="74046" y="50674"/>
                    <a:pt x="74868" y="49852"/>
                    <a:pt x="75667" y="49030"/>
                  </a:cubicBezTo>
                  <a:cubicBezTo>
                    <a:pt x="93347" y="30964"/>
                    <a:pt x="105070" y="18991"/>
                    <a:pt x="115367" y="18991"/>
                  </a:cubicBezTo>
                  <a:cubicBezTo>
                    <a:pt x="115426" y="18991"/>
                    <a:pt x="115484" y="18991"/>
                    <a:pt x="115542" y="18992"/>
                  </a:cubicBezTo>
                  <a:cubicBezTo>
                    <a:pt x="120062" y="19061"/>
                    <a:pt x="124262" y="21366"/>
                    <a:pt x="128735" y="26205"/>
                  </a:cubicBezTo>
                  <a:cubicBezTo>
                    <a:pt x="134125" y="32050"/>
                    <a:pt x="139956" y="35070"/>
                    <a:pt x="145769" y="35070"/>
                  </a:cubicBezTo>
                  <a:cubicBezTo>
                    <a:pt x="146949" y="35070"/>
                    <a:pt x="148127" y="34946"/>
                    <a:pt x="149301" y="34696"/>
                  </a:cubicBezTo>
                  <a:cubicBezTo>
                    <a:pt x="157518" y="32961"/>
                    <a:pt x="164754" y="25109"/>
                    <a:pt x="168680" y="13674"/>
                  </a:cubicBezTo>
                  <a:cubicBezTo>
                    <a:pt x="171492" y="5441"/>
                    <a:pt x="179510" y="161"/>
                    <a:pt x="189128" y="161"/>
                  </a:cubicBezTo>
                  <a:cubicBezTo>
                    <a:pt x="189190" y="161"/>
                    <a:pt x="189252" y="161"/>
                    <a:pt x="189314" y="161"/>
                  </a:cubicBezTo>
                  <a:cubicBezTo>
                    <a:pt x="200704" y="253"/>
                    <a:pt x="215335" y="7922"/>
                    <a:pt x="222228" y="29172"/>
                  </a:cubicBezTo>
                  <a:lnTo>
                    <a:pt x="222388" y="29104"/>
                  </a:lnTo>
                  <a:cubicBezTo>
                    <a:pt x="219329" y="19723"/>
                    <a:pt x="214353" y="12053"/>
                    <a:pt x="207985" y="6963"/>
                  </a:cubicBezTo>
                  <a:cubicBezTo>
                    <a:pt x="202438" y="2535"/>
                    <a:pt x="195819" y="47"/>
                    <a:pt x="189314" y="2"/>
                  </a:cubicBezTo>
                  <a:cubicBezTo>
                    <a:pt x="189229" y="1"/>
                    <a:pt x="189145" y="0"/>
                    <a:pt x="189061"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5"/>
            <p:cNvSpPr/>
            <p:nvPr/>
          </p:nvSpPr>
          <p:spPr>
            <a:xfrm>
              <a:off x="966800" y="975250"/>
              <a:ext cx="5559700" cy="1694250"/>
            </a:xfrm>
            <a:custGeom>
              <a:avLst/>
              <a:gdLst/>
              <a:ahLst/>
              <a:cxnLst/>
              <a:rect l="l" t="t" r="r" b="b"/>
              <a:pathLst>
                <a:path w="222388" h="67770" extrusionOk="0">
                  <a:moveTo>
                    <a:pt x="189109" y="1"/>
                  </a:moveTo>
                  <a:cubicBezTo>
                    <a:pt x="184475" y="1"/>
                    <a:pt x="180093" y="1233"/>
                    <a:pt x="176486" y="3539"/>
                  </a:cubicBezTo>
                  <a:cubicBezTo>
                    <a:pt x="172697" y="5958"/>
                    <a:pt x="169958" y="9451"/>
                    <a:pt x="168520" y="13628"/>
                  </a:cubicBezTo>
                  <a:cubicBezTo>
                    <a:pt x="164594" y="25086"/>
                    <a:pt x="157336" y="32938"/>
                    <a:pt x="149073" y="34672"/>
                  </a:cubicBezTo>
                  <a:cubicBezTo>
                    <a:pt x="147925" y="34911"/>
                    <a:pt x="146775" y="35030"/>
                    <a:pt x="145624" y="35030"/>
                  </a:cubicBezTo>
                  <a:cubicBezTo>
                    <a:pt x="139841" y="35030"/>
                    <a:pt x="134066" y="32034"/>
                    <a:pt x="128736" y="26227"/>
                  </a:cubicBezTo>
                  <a:cubicBezTo>
                    <a:pt x="124239" y="21297"/>
                    <a:pt x="120016" y="18969"/>
                    <a:pt x="115428" y="18900"/>
                  </a:cubicBezTo>
                  <a:cubicBezTo>
                    <a:pt x="115342" y="18899"/>
                    <a:pt x="115255" y="18898"/>
                    <a:pt x="115168" y="18898"/>
                  </a:cubicBezTo>
                  <a:cubicBezTo>
                    <a:pt x="110380" y="18898"/>
                    <a:pt x="105217" y="21374"/>
                    <a:pt x="98446" y="26866"/>
                  </a:cubicBezTo>
                  <a:cubicBezTo>
                    <a:pt x="92055" y="32048"/>
                    <a:pt x="84865" y="39397"/>
                    <a:pt x="75758" y="48710"/>
                  </a:cubicBezTo>
                  <a:cubicBezTo>
                    <a:pt x="74891" y="49600"/>
                    <a:pt x="74001" y="50513"/>
                    <a:pt x="73088" y="51426"/>
                  </a:cubicBezTo>
                  <a:cubicBezTo>
                    <a:pt x="66742" y="57909"/>
                    <a:pt x="61173" y="61058"/>
                    <a:pt x="56083" y="61058"/>
                  </a:cubicBezTo>
                  <a:lnTo>
                    <a:pt x="56060" y="61058"/>
                  </a:lnTo>
                  <a:cubicBezTo>
                    <a:pt x="49532" y="61036"/>
                    <a:pt x="44670" y="56060"/>
                    <a:pt x="39534" y="50764"/>
                  </a:cubicBezTo>
                  <a:cubicBezTo>
                    <a:pt x="34357" y="45462"/>
                    <a:pt x="29029" y="39973"/>
                    <a:pt x="21812" y="39973"/>
                  </a:cubicBezTo>
                  <a:cubicBezTo>
                    <a:pt x="21074" y="39973"/>
                    <a:pt x="20318" y="40030"/>
                    <a:pt x="19539" y="40151"/>
                  </a:cubicBezTo>
                  <a:cubicBezTo>
                    <a:pt x="14746" y="40904"/>
                    <a:pt x="10752" y="42821"/>
                    <a:pt x="7670" y="45857"/>
                  </a:cubicBezTo>
                  <a:cubicBezTo>
                    <a:pt x="5228" y="48276"/>
                    <a:pt x="3356" y="51426"/>
                    <a:pt x="2124" y="55192"/>
                  </a:cubicBezTo>
                  <a:cubicBezTo>
                    <a:pt x="1" y="61606"/>
                    <a:pt x="480" y="67701"/>
                    <a:pt x="480" y="67769"/>
                  </a:cubicBezTo>
                  <a:lnTo>
                    <a:pt x="640" y="67746"/>
                  </a:lnTo>
                  <a:cubicBezTo>
                    <a:pt x="640" y="67701"/>
                    <a:pt x="184" y="61629"/>
                    <a:pt x="2283" y="55238"/>
                  </a:cubicBezTo>
                  <a:cubicBezTo>
                    <a:pt x="4201" y="49349"/>
                    <a:pt x="8789" y="41999"/>
                    <a:pt x="19562" y="40333"/>
                  </a:cubicBezTo>
                  <a:cubicBezTo>
                    <a:pt x="20337" y="40212"/>
                    <a:pt x="21090" y="40154"/>
                    <a:pt x="21824" y="40154"/>
                  </a:cubicBezTo>
                  <a:cubicBezTo>
                    <a:pt x="28963" y="40154"/>
                    <a:pt x="34267" y="45603"/>
                    <a:pt x="39420" y="50901"/>
                  </a:cubicBezTo>
                  <a:cubicBezTo>
                    <a:pt x="44579" y="56197"/>
                    <a:pt x="49463" y="61218"/>
                    <a:pt x="56060" y="61218"/>
                  </a:cubicBezTo>
                  <a:lnTo>
                    <a:pt x="56083" y="61218"/>
                  </a:lnTo>
                  <a:cubicBezTo>
                    <a:pt x="61218" y="61218"/>
                    <a:pt x="66833" y="58068"/>
                    <a:pt x="73202" y="51540"/>
                  </a:cubicBezTo>
                  <a:cubicBezTo>
                    <a:pt x="74115" y="50627"/>
                    <a:pt x="75005" y="49714"/>
                    <a:pt x="75872" y="48824"/>
                  </a:cubicBezTo>
                  <a:cubicBezTo>
                    <a:pt x="84980" y="39534"/>
                    <a:pt x="92170" y="32162"/>
                    <a:pt x="98538" y="27003"/>
                  </a:cubicBezTo>
                  <a:cubicBezTo>
                    <a:pt x="105286" y="21533"/>
                    <a:pt x="110426" y="19058"/>
                    <a:pt x="115171" y="19058"/>
                  </a:cubicBezTo>
                  <a:cubicBezTo>
                    <a:pt x="115257" y="19058"/>
                    <a:pt x="115343" y="19058"/>
                    <a:pt x="115428" y="19060"/>
                  </a:cubicBezTo>
                  <a:cubicBezTo>
                    <a:pt x="119948" y="19128"/>
                    <a:pt x="124148" y="21457"/>
                    <a:pt x="128599" y="26341"/>
                  </a:cubicBezTo>
                  <a:cubicBezTo>
                    <a:pt x="133961" y="32179"/>
                    <a:pt x="139783" y="35197"/>
                    <a:pt x="145616" y="35197"/>
                  </a:cubicBezTo>
                  <a:cubicBezTo>
                    <a:pt x="146784" y="35197"/>
                    <a:pt x="147953" y="35076"/>
                    <a:pt x="149119" y="34832"/>
                  </a:cubicBezTo>
                  <a:cubicBezTo>
                    <a:pt x="157427" y="33098"/>
                    <a:pt x="164731" y="25200"/>
                    <a:pt x="168680" y="13696"/>
                  </a:cubicBezTo>
                  <a:cubicBezTo>
                    <a:pt x="171492" y="5463"/>
                    <a:pt x="179510" y="183"/>
                    <a:pt x="189128" y="183"/>
                  </a:cubicBezTo>
                  <a:cubicBezTo>
                    <a:pt x="189190" y="183"/>
                    <a:pt x="189252" y="183"/>
                    <a:pt x="189314" y="183"/>
                  </a:cubicBezTo>
                  <a:cubicBezTo>
                    <a:pt x="200704" y="275"/>
                    <a:pt x="215335" y="7944"/>
                    <a:pt x="222228" y="29172"/>
                  </a:cubicBezTo>
                  <a:lnTo>
                    <a:pt x="222388" y="29126"/>
                  </a:lnTo>
                  <a:cubicBezTo>
                    <a:pt x="219329" y="19745"/>
                    <a:pt x="214376" y="12075"/>
                    <a:pt x="208008" y="6985"/>
                  </a:cubicBezTo>
                  <a:cubicBezTo>
                    <a:pt x="202439" y="2534"/>
                    <a:pt x="195819" y="69"/>
                    <a:pt x="189314" y="24"/>
                  </a:cubicBezTo>
                  <a:cubicBezTo>
                    <a:pt x="189246" y="1"/>
                    <a:pt x="189177" y="1"/>
                    <a:pt x="189109"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5"/>
            <p:cNvSpPr/>
            <p:nvPr/>
          </p:nvSpPr>
          <p:spPr>
            <a:xfrm>
              <a:off x="975950" y="1040275"/>
              <a:ext cx="5559700" cy="1694275"/>
            </a:xfrm>
            <a:custGeom>
              <a:avLst/>
              <a:gdLst/>
              <a:ahLst/>
              <a:cxnLst/>
              <a:rect l="l" t="t" r="r" b="b"/>
              <a:pathLst>
                <a:path w="222388" h="67771" extrusionOk="0">
                  <a:moveTo>
                    <a:pt x="189082" y="1"/>
                  </a:moveTo>
                  <a:cubicBezTo>
                    <a:pt x="184430" y="1"/>
                    <a:pt x="180095" y="1231"/>
                    <a:pt x="176485" y="3540"/>
                  </a:cubicBezTo>
                  <a:cubicBezTo>
                    <a:pt x="172719" y="5937"/>
                    <a:pt x="169957" y="9429"/>
                    <a:pt x="168519" y="13629"/>
                  </a:cubicBezTo>
                  <a:cubicBezTo>
                    <a:pt x="164593" y="25155"/>
                    <a:pt x="157244" y="33053"/>
                    <a:pt x="148890" y="34788"/>
                  </a:cubicBezTo>
                  <a:cubicBezTo>
                    <a:pt x="147739" y="35026"/>
                    <a:pt x="146586" y="35145"/>
                    <a:pt x="145435" y="35145"/>
                  </a:cubicBezTo>
                  <a:cubicBezTo>
                    <a:pt x="139645" y="35145"/>
                    <a:pt x="133895" y="32146"/>
                    <a:pt x="128621" y="26319"/>
                  </a:cubicBezTo>
                  <a:cubicBezTo>
                    <a:pt x="124124" y="21366"/>
                    <a:pt x="119901" y="19015"/>
                    <a:pt x="115336" y="18924"/>
                  </a:cubicBezTo>
                  <a:cubicBezTo>
                    <a:pt x="115249" y="18922"/>
                    <a:pt x="115162" y="18922"/>
                    <a:pt x="115075" y="18922"/>
                  </a:cubicBezTo>
                  <a:cubicBezTo>
                    <a:pt x="110310" y="18922"/>
                    <a:pt x="105171" y="21375"/>
                    <a:pt x="98468" y="26822"/>
                  </a:cubicBezTo>
                  <a:cubicBezTo>
                    <a:pt x="92146" y="31957"/>
                    <a:pt x="85002" y="39261"/>
                    <a:pt x="75963" y="48506"/>
                  </a:cubicBezTo>
                  <a:cubicBezTo>
                    <a:pt x="75027" y="49464"/>
                    <a:pt x="74068" y="50423"/>
                    <a:pt x="73087" y="51427"/>
                  </a:cubicBezTo>
                  <a:cubicBezTo>
                    <a:pt x="66764" y="57910"/>
                    <a:pt x="61195" y="61060"/>
                    <a:pt x="56082" y="61060"/>
                  </a:cubicBezTo>
                  <a:lnTo>
                    <a:pt x="56059" y="61060"/>
                  </a:lnTo>
                  <a:cubicBezTo>
                    <a:pt x="49531" y="61037"/>
                    <a:pt x="44692" y="56061"/>
                    <a:pt x="39534" y="50765"/>
                  </a:cubicBezTo>
                  <a:cubicBezTo>
                    <a:pt x="34358" y="45444"/>
                    <a:pt x="29031" y="39973"/>
                    <a:pt x="21817" y="39973"/>
                  </a:cubicBezTo>
                  <a:cubicBezTo>
                    <a:pt x="21078" y="39973"/>
                    <a:pt x="20319" y="40031"/>
                    <a:pt x="19539" y="40152"/>
                  </a:cubicBezTo>
                  <a:cubicBezTo>
                    <a:pt x="14745" y="40905"/>
                    <a:pt x="10751" y="42799"/>
                    <a:pt x="7692" y="45835"/>
                  </a:cubicBezTo>
                  <a:cubicBezTo>
                    <a:pt x="5227" y="48277"/>
                    <a:pt x="3355" y="51404"/>
                    <a:pt x="2123" y="55193"/>
                  </a:cubicBezTo>
                  <a:cubicBezTo>
                    <a:pt x="0" y="61607"/>
                    <a:pt x="479" y="67702"/>
                    <a:pt x="479" y="67770"/>
                  </a:cubicBezTo>
                  <a:lnTo>
                    <a:pt x="639" y="67747"/>
                  </a:lnTo>
                  <a:cubicBezTo>
                    <a:pt x="639" y="67679"/>
                    <a:pt x="183" y="61630"/>
                    <a:pt x="2283" y="55239"/>
                  </a:cubicBezTo>
                  <a:cubicBezTo>
                    <a:pt x="4200" y="49350"/>
                    <a:pt x="8788" y="41978"/>
                    <a:pt x="19561" y="40311"/>
                  </a:cubicBezTo>
                  <a:cubicBezTo>
                    <a:pt x="20324" y="40194"/>
                    <a:pt x="21067" y="40138"/>
                    <a:pt x="21790" y="40138"/>
                  </a:cubicBezTo>
                  <a:cubicBezTo>
                    <a:pt x="28946" y="40138"/>
                    <a:pt x="34258" y="45594"/>
                    <a:pt x="39419" y="50879"/>
                  </a:cubicBezTo>
                  <a:cubicBezTo>
                    <a:pt x="44578" y="56198"/>
                    <a:pt x="49463" y="61196"/>
                    <a:pt x="56059" y="61219"/>
                  </a:cubicBezTo>
                  <a:lnTo>
                    <a:pt x="56082" y="61219"/>
                  </a:lnTo>
                  <a:cubicBezTo>
                    <a:pt x="61240" y="61219"/>
                    <a:pt x="66833" y="58047"/>
                    <a:pt x="73224" y="51541"/>
                  </a:cubicBezTo>
                  <a:cubicBezTo>
                    <a:pt x="74182" y="50560"/>
                    <a:pt x="75141" y="49578"/>
                    <a:pt x="76077" y="48620"/>
                  </a:cubicBezTo>
                  <a:cubicBezTo>
                    <a:pt x="85116" y="39376"/>
                    <a:pt x="92260" y="32094"/>
                    <a:pt x="98583" y="26959"/>
                  </a:cubicBezTo>
                  <a:cubicBezTo>
                    <a:pt x="105261" y="21535"/>
                    <a:pt x="110355" y="19104"/>
                    <a:pt x="115075" y="19104"/>
                  </a:cubicBezTo>
                  <a:cubicBezTo>
                    <a:pt x="115162" y="19104"/>
                    <a:pt x="115249" y="19105"/>
                    <a:pt x="115336" y="19107"/>
                  </a:cubicBezTo>
                  <a:cubicBezTo>
                    <a:pt x="119856" y="19175"/>
                    <a:pt x="124033" y="21503"/>
                    <a:pt x="128484" y="26434"/>
                  </a:cubicBezTo>
                  <a:cubicBezTo>
                    <a:pt x="133802" y="32300"/>
                    <a:pt x="139600" y="35313"/>
                    <a:pt x="145443" y="35313"/>
                  </a:cubicBezTo>
                  <a:cubicBezTo>
                    <a:pt x="146607" y="35313"/>
                    <a:pt x="147748" y="35176"/>
                    <a:pt x="148912" y="34947"/>
                  </a:cubicBezTo>
                  <a:cubicBezTo>
                    <a:pt x="157335" y="33213"/>
                    <a:pt x="164730" y="25247"/>
                    <a:pt x="168679" y="13674"/>
                  </a:cubicBezTo>
                  <a:cubicBezTo>
                    <a:pt x="171491" y="5442"/>
                    <a:pt x="179509" y="161"/>
                    <a:pt x="189150" y="161"/>
                  </a:cubicBezTo>
                  <a:cubicBezTo>
                    <a:pt x="189212" y="161"/>
                    <a:pt x="189274" y="161"/>
                    <a:pt x="189336" y="162"/>
                  </a:cubicBezTo>
                  <a:cubicBezTo>
                    <a:pt x="200726" y="253"/>
                    <a:pt x="215334" y="7922"/>
                    <a:pt x="222227" y="29173"/>
                  </a:cubicBezTo>
                  <a:lnTo>
                    <a:pt x="222387" y="29127"/>
                  </a:lnTo>
                  <a:cubicBezTo>
                    <a:pt x="219351" y="19723"/>
                    <a:pt x="214375" y="12077"/>
                    <a:pt x="208007" y="6964"/>
                  </a:cubicBezTo>
                  <a:cubicBezTo>
                    <a:pt x="202461" y="2536"/>
                    <a:pt x="195818" y="48"/>
                    <a:pt x="189336" y="2"/>
                  </a:cubicBezTo>
                  <a:cubicBezTo>
                    <a:pt x="189251" y="1"/>
                    <a:pt x="189166" y="1"/>
                    <a:pt x="1890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5"/>
            <p:cNvSpPr/>
            <p:nvPr/>
          </p:nvSpPr>
          <p:spPr>
            <a:xfrm>
              <a:off x="985650" y="1105375"/>
              <a:ext cx="5559125" cy="1693650"/>
            </a:xfrm>
            <a:custGeom>
              <a:avLst/>
              <a:gdLst/>
              <a:ahLst/>
              <a:cxnLst/>
              <a:rect l="l" t="t" r="r" b="b"/>
              <a:pathLst>
                <a:path w="222365" h="67746" extrusionOk="0">
                  <a:moveTo>
                    <a:pt x="189108" y="0"/>
                  </a:moveTo>
                  <a:cubicBezTo>
                    <a:pt x="184451" y="0"/>
                    <a:pt x="180092" y="1210"/>
                    <a:pt x="176485" y="3515"/>
                  </a:cubicBezTo>
                  <a:cubicBezTo>
                    <a:pt x="172696" y="5935"/>
                    <a:pt x="169935" y="9427"/>
                    <a:pt x="168497" y="13604"/>
                  </a:cubicBezTo>
                  <a:cubicBezTo>
                    <a:pt x="164548" y="25199"/>
                    <a:pt x="157130" y="33165"/>
                    <a:pt x="148661" y="34900"/>
                  </a:cubicBezTo>
                  <a:cubicBezTo>
                    <a:pt x="147523" y="35132"/>
                    <a:pt x="146383" y="35248"/>
                    <a:pt x="145246" y="35248"/>
                  </a:cubicBezTo>
                  <a:cubicBezTo>
                    <a:pt x="139450" y="35248"/>
                    <a:pt x="133712" y="32251"/>
                    <a:pt x="128484" y="26432"/>
                  </a:cubicBezTo>
                  <a:cubicBezTo>
                    <a:pt x="123987" y="21433"/>
                    <a:pt x="119765" y="19059"/>
                    <a:pt x="115199" y="18968"/>
                  </a:cubicBezTo>
                  <a:cubicBezTo>
                    <a:pt x="115092" y="18965"/>
                    <a:pt x="114984" y="18964"/>
                    <a:pt x="114876" y="18964"/>
                  </a:cubicBezTo>
                  <a:cubicBezTo>
                    <a:pt x="110174" y="18964"/>
                    <a:pt x="105095" y="21397"/>
                    <a:pt x="98469" y="26774"/>
                  </a:cubicBezTo>
                  <a:cubicBezTo>
                    <a:pt x="92192" y="31864"/>
                    <a:pt x="85116" y="39123"/>
                    <a:pt x="76145" y="48298"/>
                  </a:cubicBezTo>
                  <a:cubicBezTo>
                    <a:pt x="75141" y="49303"/>
                    <a:pt x="74114" y="50353"/>
                    <a:pt x="73087" y="51425"/>
                  </a:cubicBezTo>
                  <a:cubicBezTo>
                    <a:pt x="66741" y="57885"/>
                    <a:pt x="61172" y="61035"/>
                    <a:pt x="56059" y="61035"/>
                  </a:cubicBezTo>
                  <a:lnTo>
                    <a:pt x="56036" y="61035"/>
                  </a:lnTo>
                  <a:cubicBezTo>
                    <a:pt x="49531" y="61035"/>
                    <a:pt x="44669" y="56036"/>
                    <a:pt x="39534" y="50763"/>
                  </a:cubicBezTo>
                  <a:cubicBezTo>
                    <a:pt x="34358" y="45442"/>
                    <a:pt x="29013" y="39971"/>
                    <a:pt x="21795" y="39971"/>
                  </a:cubicBezTo>
                  <a:cubicBezTo>
                    <a:pt x="21056" y="39971"/>
                    <a:pt x="20296" y="40029"/>
                    <a:pt x="19516" y="40150"/>
                  </a:cubicBezTo>
                  <a:cubicBezTo>
                    <a:pt x="14722" y="40880"/>
                    <a:pt x="10728" y="42797"/>
                    <a:pt x="7669" y="45833"/>
                  </a:cubicBezTo>
                  <a:cubicBezTo>
                    <a:pt x="5204" y="48253"/>
                    <a:pt x="3333" y="51403"/>
                    <a:pt x="2100" y="55169"/>
                  </a:cubicBezTo>
                  <a:cubicBezTo>
                    <a:pt x="0" y="61583"/>
                    <a:pt x="457" y="67700"/>
                    <a:pt x="457" y="67745"/>
                  </a:cubicBezTo>
                  <a:lnTo>
                    <a:pt x="639" y="67745"/>
                  </a:lnTo>
                  <a:cubicBezTo>
                    <a:pt x="616" y="67677"/>
                    <a:pt x="160" y="61605"/>
                    <a:pt x="2260" y="55214"/>
                  </a:cubicBezTo>
                  <a:cubicBezTo>
                    <a:pt x="4200" y="49348"/>
                    <a:pt x="8765" y="41976"/>
                    <a:pt x="19539" y="40309"/>
                  </a:cubicBezTo>
                  <a:cubicBezTo>
                    <a:pt x="20315" y="40188"/>
                    <a:pt x="21071" y="40131"/>
                    <a:pt x="21807" y="40131"/>
                  </a:cubicBezTo>
                  <a:cubicBezTo>
                    <a:pt x="28962" y="40131"/>
                    <a:pt x="34264" y="45579"/>
                    <a:pt x="39397" y="50878"/>
                  </a:cubicBezTo>
                  <a:cubicBezTo>
                    <a:pt x="44578" y="56173"/>
                    <a:pt x="49463" y="61195"/>
                    <a:pt x="56036" y="61195"/>
                  </a:cubicBezTo>
                  <a:lnTo>
                    <a:pt x="56059" y="61195"/>
                  </a:lnTo>
                  <a:cubicBezTo>
                    <a:pt x="61218" y="61195"/>
                    <a:pt x="66833" y="58045"/>
                    <a:pt x="73201" y="51539"/>
                  </a:cubicBezTo>
                  <a:cubicBezTo>
                    <a:pt x="74228" y="50467"/>
                    <a:pt x="75255" y="49440"/>
                    <a:pt x="76259" y="48412"/>
                  </a:cubicBezTo>
                  <a:cubicBezTo>
                    <a:pt x="85230" y="39237"/>
                    <a:pt x="92306" y="32001"/>
                    <a:pt x="98583" y="26911"/>
                  </a:cubicBezTo>
                  <a:cubicBezTo>
                    <a:pt x="105193" y="21533"/>
                    <a:pt x="110263" y="19125"/>
                    <a:pt x="114938" y="19125"/>
                  </a:cubicBezTo>
                  <a:cubicBezTo>
                    <a:pt x="115025" y="19125"/>
                    <a:pt x="115113" y="19126"/>
                    <a:pt x="115199" y="19128"/>
                  </a:cubicBezTo>
                  <a:cubicBezTo>
                    <a:pt x="119719" y="19219"/>
                    <a:pt x="123896" y="21570"/>
                    <a:pt x="128347" y="26546"/>
                  </a:cubicBezTo>
                  <a:cubicBezTo>
                    <a:pt x="133619" y="32389"/>
                    <a:pt x="139394" y="35402"/>
                    <a:pt x="145238" y="35402"/>
                  </a:cubicBezTo>
                  <a:cubicBezTo>
                    <a:pt x="146402" y="35402"/>
                    <a:pt x="147543" y="35288"/>
                    <a:pt x="148707" y="35060"/>
                  </a:cubicBezTo>
                  <a:cubicBezTo>
                    <a:pt x="152884" y="34192"/>
                    <a:pt x="156970" y="31750"/>
                    <a:pt x="160462" y="27961"/>
                  </a:cubicBezTo>
                  <a:cubicBezTo>
                    <a:pt x="163909" y="24240"/>
                    <a:pt x="166739" y="19287"/>
                    <a:pt x="168656" y="13672"/>
                  </a:cubicBezTo>
                  <a:cubicBezTo>
                    <a:pt x="171487" y="5455"/>
                    <a:pt x="179476" y="160"/>
                    <a:pt x="189108" y="160"/>
                  </a:cubicBezTo>
                  <a:lnTo>
                    <a:pt x="189313" y="160"/>
                  </a:lnTo>
                  <a:cubicBezTo>
                    <a:pt x="200703" y="251"/>
                    <a:pt x="215334" y="7920"/>
                    <a:pt x="222227" y="29171"/>
                  </a:cubicBezTo>
                  <a:lnTo>
                    <a:pt x="222364" y="29102"/>
                  </a:lnTo>
                  <a:cubicBezTo>
                    <a:pt x="219329" y="19721"/>
                    <a:pt x="214353" y="12052"/>
                    <a:pt x="207984" y="6962"/>
                  </a:cubicBezTo>
                  <a:cubicBezTo>
                    <a:pt x="202438" y="2511"/>
                    <a:pt x="195796" y="46"/>
                    <a:pt x="18931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5"/>
            <p:cNvSpPr/>
            <p:nvPr/>
          </p:nvSpPr>
          <p:spPr>
            <a:xfrm>
              <a:off x="994775" y="1169825"/>
              <a:ext cx="5559700" cy="1694250"/>
            </a:xfrm>
            <a:custGeom>
              <a:avLst/>
              <a:gdLst/>
              <a:ahLst/>
              <a:cxnLst/>
              <a:rect l="l" t="t" r="r" b="b"/>
              <a:pathLst>
                <a:path w="222388" h="67770" extrusionOk="0">
                  <a:moveTo>
                    <a:pt x="189182" y="1"/>
                  </a:moveTo>
                  <a:cubicBezTo>
                    <a:pt x="184507" y="1"/>
                    <a:pt x="180126" y="1210"/>
                    <a:pt x="176486" y="3539"/>
                  </a:cubicBezTo>
                  <a:cubicBezTo>
                    <a:pt x="172697" y="5936"/>
                    <a:pt x="169958" y="9428"/>
                    <a:pt x="168520" y="13628"/>
                  </a:cubicBezTo>
                  <a:cubicBezTo>
                    <a:pt x="164594" y="25109"/>
                    <a:pt x="156902" y="33326"/>
                    <a:pt x="148479" y="35015"/>
                  </a:cubicBezTo>
                  <a:cubicBezTo>
                    <a:pt x="147336" y="35248"/>
                    <a:pt x="146193" y="35363"/>
                    <a:pt x="145054" y="35363"/>
                  </a:cubicBezTo>
                  <a:cubicBezTo>
                    <a:pt x="139253" y="35363"/>
                    <a:pt x="133540" y="32370"/>
                    <a:pt x="128370" y="26570"/>
                  </a:cubicBezTo>
                  <a:cubicBezTo>
                    <a:pt x="123873" y="21526"/>
                    <a:pt x="119651" y="19129"/>
                    <a:pt x="115108" y="19015"/>
                  </a:cubicBezTo>
                  <a:cubicBezTo>
                    <a:pt x="115020" y="19013"/>
                    <a:pt x="114932" y="19012"/>
                    <a:pt x="114844" y="19012"/>
                  </a:cubicBezTo>
                  <a:cubicBezTo>
                    <a:pt x="110148" y="19012"/>
                    <a:pt x="105101" y="21398"/>
                    <a:pt x="98492" y="26753"/>
                  </a:cubicBezTo>
                  <a:cubicBezTo>
                    <a:pt x="92260" y="31820"/>
                    <a:pt x="85230" y="39010"/>
                    <a:pt x="76328" y="48117"/>
                  </a:cubicBezTo>
                  <a:cubicBezTo>
                    <a:pt x="75278" y="49190"/>
                    <a:pt x="74183" y="50308"/>
                    <a:pt x="73087" y="51427"/>
                  </a:cubicBezTo>
                  <a:cubicBezTo>
                    <a:pt x="66742" y="57909"/>
                    <a:pt x="61172" y="61059"/>
                    <a:pt x="56059" y="61059"/>
                  </a:cubicBezTo>
                  <a:cubicBezTo>
                    <a:pt x="49531" y="61036"/>
                    <a:pt x="44669" y="56060"/>
                    <a:pt x="39534" y="50765"/>
                  </a:cubicBezTo>
                  <a:cubicBezTo>
                    <a:pt x="34356" y="45463"/>
                    <a:pt x="29010" y="39973"/>
                    <a:pt x="21806" y="39973"/>
                  </a:cubicBezTo>
                  <a:cubicBezTo>
                    <a:pt x="21070" y="39973"/>
                    <a:pt x="20315" y="40030"/>
                    <a:pt x="19539" y="40151"/>
                  </a:cubicBezTo>
                  <a:cubicBezTo>
                    <a:pt x="14723" y="40904"/>
                    <a:pt x="10751" y="42821"/>
                    <a:pt x="7670" y="45857"/>
                  </a:cubicBezTo>
                  <a:cubicBezTo>
                    <a:pt x="5227" y="48277"/>
                    <a:pt x="3356" y="51427"/>
                    <a:pt x="2100" y="55193"/>
                  </a:cubicBezTo>
                  <a:cubicBezTo>
                    <a:pt x="0" y="61607"/>
                    <a:pt x="457" y="67701"/>
                    <a:pt x="480" y="67769"/>
                  </a:cubicBezTo>
                  <a:lnTo>
                    <a:pt x="639" y="67747"/>
                  </a:lnTo>
                  <a:cubicBezTo>
                    <a:pt x="639" y="67701"/>
                    <a:pt x="160" y="61629"/>
                    <a:pt x="2260" y="55238"/>
                  </a:cubicBezTo>
                  <a:cubicBezTo>
                    <a:pt x="4200" y="49350"/>
                    <a:pt x="8765" y="42000"/>
                    <a:pt x="19562" y="40311"/>
                  </a:cubicBezTo>
                  <a:cubicBezTo>
                    <a:pt x="20325" y="40193"/>
                    <a:pt x="21067" y="40138"/>
                    <a:pt x="21791" y="40138"/>
                  </a:cubicBezTo>
                  <a:cubicBezTo>
                    <a:pt x="28946" y="40138"/>
                    <a:pt x="34258" y="45593"/>
                    <a:pt x="39420" y="50879"/>
                  </a:cubicBezTo>
                  <a:cubicBezTo>
                    <a:pt x="44578" y="56197"/>
                    <a:pt x="49463" y="61219"/>
                    <a:pt x="56059" y="61219"/>
                  </a:cubicBezTo>
                  <a:cubicBezTo>
                    <a:pt x="61218" y="61219"/>
                    <a:pt x="66833" y="58046"/>
                    <a:pt x="73201" y="51541"/>
                  </a:cubicBezTo>
                  <a:cubicBezTo>
                    <a:pt x="74320" y="50422"/>
                    <a:pt x="75392" y="49304"/>
                    <a:pt x="76442" y="48231"/>
                  </a:cubicBezTo>
                  <a:cubicBezTo>
                    <a:pt x="85344" y="39124"/>
                    <a:pt x="92374" y="31934"/>
                    <a:pt x="98606" y="26889"/>
                  </a:cubicBezTo>
                  <a:cubicBezTo>
                    <a:pt x="105141" y="21581"/>
                    <a:pt x="110150" y="19193"/>
                    <a:pt x="114784" y="19193"/>
                  </a:cubicBezTo>
                  <a:cubicBezTo>
                    <a:pt x="114892" y="19193"/>
                    <a:pt x="115000" y="19195"/>
                    <a:pt x="115108" y="19197"/>
                  </a:cubicBezTo>
                  <a:cubicBezTo>
                    <a:pt x="119605" y="19289"/>
                    <a:pt x="123782" y="21662"/>
                    <a:pt x="128233" y="26684"/>
                  </a:cubicBezTo>
                  <a:cubicBezTo>
                    <a:pt x="133460" y="32527"/>
                    <a:pt x="139212" y="35540"/>
                    <a:pt x="145055" y="35540"/>
                  </a:cubicBezTo>
                  <a:cubicBezTo>
                    <a:pt x="146219" y="35540"/>
                    <a:pt x="147361" y="35426"/>
                    <a:pt x="148502" y="35198"/>
                  </a:cubicBezTo>
                  <a:cubicBezTo>
                    <a:pt x="152747" y="34330"/>
                    <a:pt x="156856" y="31865"/>
                    <a:pt x="160394" y="28054"/>
                  </a:cubicBezTo>
                  <a:cubicBezTo>
                    <a:pt x="163886" y="24287"/>
                    <a:pt x="166739" y="19334"/>
                    <a:pt x="168679" y="13674"/>
                  </a:cubicBezTo>
                  <a:cubicBezTo>
                    <a:pt x="171487" y="5457"/>
                    <a:pt x="179499" y="184"/>
                    <a:pt x="189108" y="184"/>
                  </a:cubicBezTo>
                  <a:lnTo>
                    <a:pt x="189313" y="184"/>
                  </a:lnTo>
                  <a:cubicBezTo>
                    <a:pt x="200703" y="275"/>
                    <a:pt x="215334" y="7922"/>
                    <a:pt x="222228" y="29172"/>
                  </a:cubicBezTo>
                  <a:lnTo>
                    <a:pt x="222387" y="29126"/>
                  </a:lnTo>
                  <a:cubicBezTo>
                    <a:pt x="219329" y="19745"/>
                    <a:pt x="214353" y="12076"/>
                    <a:pt x="207985" y="6986"/>
                  </a:cubicBezTo>
                  <a:cubicBezTo>
                    <a:pt x="202438" y="2535"/>
                    <a:pt x="195819" y="70"/>
                    <a:pt x="189313" y="1"/>
                  </a:cubicBezTo>
                  <a:cubicBezTo>
                    <a:pt x="189270"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5"/>
            <p:cNvSpPr/>
            <p:nvPr/>
          </p:nvSpPr>
          <p:spPr>
            <a:xfrm>
              <a:off x="1003900" y="1234875"/>
              <a:ext cx="5559700" cy="1694250"/>
            </a:xfrm>
            <a:custGeom>
              <a:avLst/>
              <a:gdLst/>
              <a:ahLst/>
              <a:cxnLst/>
              <a:rect l="l" t="t" r="r" b="b"/>
              <a:pathLst>
                <a:path w="222388" h="67770" extrusionOk="0">
                  <a:moveTo>
                    <a:pt x="189083" y="0"/>
                  </a:moveTo>
                  <a:cubicBezTo>
                    <a:pt x="184453" y="0"/>
                    <a:pt x="180095" y="1230"/>
                    <a:pt x="176486" y="3516"/>
                  </a:cubicBezTo>
                  <a:cubicBezTo>
                    <a:pt x="172697" y="5936"/>
                    <a:pt x="169958" y="9428"/>
                    <a:pt x="168520" y="13628"/>
                  </a:cubicBezTo>
                  <a:cubicBezTo>
                    <a:pt x="164571" y="25178"/>
                    <a:pt x="156810" y="33418"/>
                    <a:pt x="148274" y="35129"/>
                  </a:cubicBezTo>
                  <a:cubicBezTo>
                    <a:pt x="147144" y="35356"/>
                    <a:pt x="146014" y="35468"/>
                    <a:pt x="144888" y="35468"/>
                  </a:cubicBezTo>
                  <a:cubicBezTo>
                    <a:pt x="139081" y="35468"/>
                    <a:pt x="133380" y="32477"/>
                    <a:pt x="128256" y="26684"/>
                  </a:cubicBezTo>
                  <a:cubicBezTo>
                    <a:pt x="123737" y="21594"/>
                    <a:pt x="119537" y="19175"/>
                    <a:pt x="114994" y="19060"/>
                  </a:cubicBezTo>
                  <a:cubicBezTo>
                    <a:pt x="114885" y="19058"/>
                    <a:pt x="114776" y="19057"/>
                    <a:pt x="114667" y="19057"/>
                  </a:cubicBezTo>
                  <a:cubicBezTo>
                    <a:pt x="110035" y="19057"/>
                    <a:pt x="105048" y="21422"/>
                    <a:pt x="98515" y="26707"/>
                  </a:cubicBezTo>
                  <a:cubicBezTo>
                    <a:pt x="92352" y="31728"/>
                    <a:pt x="85367" y="38873"/>
                    <a:pt x="76534" y="47912"/>
                  </a:cubicBezTo>
                  <a:cubicBezTo>
                    <a:pt x="75415" y="49053"/>
                    <a:pt x="74274" y="50217"/>
                    <a:pt x="73087" y="51427"/>
                  </a:cubicBezTo>
                  <a:cubicBezTo>
                    <a:pt x="66742" y="57909"/>
                    <a:pt x="61172" y="61036"/>
                    <a:pt x="56082" y="61036"/>
                  </a:cubicBezTo>
                  <a:lnTo>
                    <a:pt x="56060" y="61036"/>
                  </a:lnTo>
                  <a:cubicBezTo>
                    <a:pt x="49531" y="61036"/>
                    <a:pt x="44670" y="56037"/>
                    <a:pt x="39534" y="50765"/>
                  </a:cubicBezTo>
                  <a:cubicBezTo>
                    <a:pt x="34358" y="45444"/>
                    <a:pt x="29032" y="39973"/>
                    <a:pt x="21818" y="39973"/>
                  </a:cubicBezTo>
                  <a:cubicBezTo>
                    <a:pt x="21079" y="39973"/>
                    <a:pt x="20320" y="40030"/>
                    <a:pt x="19539" y="40151"/>
                  </a:cubicBezTo>
                  <a:cubicBezTo>
                    <a:pt x="14746" y="40881"/>
                    <a:pt x="10751" y="42799"/>
                    <a:pt x="7670" y="45834"/>
                  </a:cubicBezTo>
                  <a:cubicBezTo>
                    <a:pt x="5228" y="48277"/>
                    <a:pt x="3356" y="51404"/>
                    <a:pt x="2123" y="55193"/>
                  </a:cubicBezTo>
                  <a:cubicBezTo>
                    <a:pt x="1" y="61607"/>
                    <a:pt x="480" y="67701"/>
                    <a:pt x="480" y="67770"/>
                  </a:cubicBezTo>
                  <a:lnTo>
                    <a:pt x="640" y="67747"/>
                  </a:lnTo>
                  <a:cubicBezTo>
                    <a:pt x="640" y="67678"/>
                    <a:pt x="183" y="61630"/>
                    <a:pt x="2260" y="55239"/>
                  </a:cubicBezTo>
                  <a:cubicBezTo>
                    <a:pt x="4200" y="49350"/>
                    <a:pt x="8765" y="41977"/>
                    <a:pt x="19562" y="40311"/>
                  </a:cubicBezTo>
                  <a:cubicBezTo>
                    <a:pt x="20325" y="40193"/>
                    <a:pt x="21067" y="40138"/>
                    <a:pt x="21791" y="40138"/>
                  </a:cubicBezTo>
                  <a:cubicBezTo>
                    <a:pt x="28946" y="40138"/>
                    <a:pt x="34258" y="45593"/>
                    <a:pt x="39420" y="50879"/>
                  </a:cubicBezTo>
                  <a:cubicBezTo>
                    <a:pt x="44578" y="56197"/>
                    <a:pt x="49463" y="61196"/>
                    <a:pt x="56060" y="61219"/>
                  </a:cubicBezTo>
                  <a:lnTo>
                    <a:pt x="56082" y="61219"/>
                  </a:lnTo>
                  <a:cubicBezTo>
                    <a:pt x="61218" y="61219"/>
                    <a:pt x="66833" y="58046"/>
                    <a:pt x="73201" y="51541"/>
                  </a:cubicBezTo>
                  <a:cubicBezTo>
                    <a:pt x="74388" y="50354"/>
                    <a:pt x="75529" y="49167"/>
                    <a:pt x="76648" y="48026"/>
                  </a:cubicBezTo>
                  <a:cubicBezTo>
                    <a:pt x="85481" y="38987"/>
                    <a:pt x="92466" y="31843"/>
                    <a:pt x="98629" y="26844"/>
                  </a:cubicBezTo>
                  <a:cubicBezTo>
                    <a:pt x="105118" y="21581"/>
                    <a:pt x="110082" y="19216"/>
                    <a:pt x="114670" y="19216"/>
                  </a:cubicBezTo>
                  <a:cubicBezTo>
                    <a:pt x="114778" y="19216"/>
                    <a:pt x="114886" y="19218"/>
                    <a:pt x="114994" y="19220"/>
                  </a:cubicBezTo>
                  <a:cubicBezTo>
                    <a:pt x="119491" y="19334"/>
                    <a:pt x="123645" y="21731"/>
                    <a:pt x="128119" y="26775"/>
                  </a:cubicBezTo>
                  <a:cubicBezTo>
                    <a:pt x="133300" y="32619"/>
                    <a:pt x="139030" y="35632"/>
                    <a:pt x="144896" y="35632"/>
                  </a:cubicBezTo>
                  <a:cubicBezTo>
                    <a:pt x="146037" y="35632"/>
                    <a:pt x="147178" y="35517"/>
                    <a:pt x="148319" y="35289"/>
                  </a:cubicBezTo>
                  <a:cubicBezTo>
                    <a:pt x="156902" y="33577"/>
                    <a:pt x="164708" y="25292"/>
                    <a:pt x="168680" y="13674"/>
                  </a:cubicBezTo>
                  <a:cubicBezTo>
                    <a:pt x="171487" y="5457"/>
                    <a:pt x="179499" y="161"/>
                    <a:pt x="189108" y="161"/>
                  </a:cubicBezTo>
                  <a:lnTo>
                    <a:pt x="189314" y="161"/>
                  </a:lnTo>
                  <a:cubicBezTo>
                    <a:pt x="200703" y="252"/>
                    <a:pt x="215335" y="7922"/>
                    <a:pt x="222228" y="29172"/>
                  </a:cubicBezTo>
                  <a:lnTo>
                    <a:pt x="222388" y="29126"/>
                  </a:lnTo>
                  <a:cubicBezTo>
                    <a:pt x="219352" y="19722"/>
                    <a:pt x="214376" y="12076"/>
                    <a:pt x="208008" y="6963"/>
                  </a:cubicBezTo>
                  <a:cubicBezTo>
                    <a:pt x="202438" y="2535"/>
                    <a:pt x="195819" y="47"/>
                    <a:pt x="189336" y="1"/>
                  </a:cubicBezTo>
                  <a:cubicBezTo>
                    <a:pt x="189252" y="1"/>
                    <a:pt x="189168" y="0"/>
                    <a:pt x="1890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5"/>
            <p:cNvSpPr/>
            <p:nvPr/>
          </p:nvSpPr>
          <p:spPr>
            <a:xfrm>
              <a:off x="1013025" y="1299925"/>
              <a:ext cx="5559700" cy="1693675"/>
            </a:xfrm>
            <a:custGeom>
              <a:avLst/>
              <a:gdLst/>
              <a:ahLst/>
              <a:cxnLst/>
              <a:rect l="l" t="t" r="r" b="b"/>
              <a:pathLst>
                <a:path w="222388" h="67747" extrusionOk="0">
                  <a:moveTo>
                    <a:pt x="189079" y="0"/>
                  </a:moveTo>
                  <a:cubicBezTo>
                    <a:pt x="184450" y="0"/>
                    <a:pt x="180094" y="1208"/>
                    <a:pt x="176486" y="3517"/>
                  </a:cubicBezTo>
                  <a:cubicBezTo>
                    <a:pt x="172720" y="5936"/>
                    <a:pt x="169958" y="9428"/>
                    <a:pt x="168520" y="13605"/>
                  </a:cubicBezTo>
                  <a:cubicBezTo>
                    <a:pt x="164548" y="25246"/>
                    <a:pt x="156719" y="33532"/>
                    <a:pt x="148091" y="35244"/>
                  </a:cubicBezTo>
                  <a:cubicBezTo>
                    <a:pt x="146962" y="35469"/>
                    <a:pt x="145836" y="35580"/>
                    <a:pt x="144715" y="35580"/>
                  </a:cubicBezTo>
                  <a:cubicBezTo>
                    <a:pt x="138899" y="35580"/>
                    <a:pt x="133229" y="32574"/>
                    <a:pt x="128119" y="26775"/>
                  </a:cubicBezTo>
                  <a:cubicBezTo>
                    <a:pt x="123623" y="21663"/>
                    <a:pt x="119423" y="19220"/>
                    <a:pt x="114903" y="19083"/>
                  </a:cubicBezTo>
                  <a:cubicBezTo>
                    <a:pt x="114794" y="19081"/>
                    <a:pt x="114685" y="19079"/>
                    <a:pt x="114576" y="19079"/>
                  </a:cubicBezTo>
                  <a:cubicBezTo>
                    <a:pt x="109988" y="19079"/>
                    <a:pt x="105026" y="21422"/>
                    <a:pt x="98560" y="26661"/>
                  </a:cubicBezTo>
                  <a:cubicBezTo>
                    <a:pt x="92420" y="31637"/>
                    <a:pt x="85482" y="38736"/>
                    <a:pt x="76717" y="47706"/>
                  </a:cubicBezTo>
                  <a:cubicBezTo>
                    <a:pt x="75553" y="48916"/>
                    <a:pt x="74343" y="50149"/>
                    <a:pt x="73110" y="51404"/>
                  </a:cubicBezTo>
                  <a:cubicBezTo>
                    <a:pt x="66765" y="57886"/>
                    <a:pt x="61195" y="61036"/>
                    <a:pt x="56083" y="61036"/>
                  </a:cubicBezTo>
                  <a:lnTo>
                    <a:pt x="56060" y="61036"/>
                  </a:lnTo>
                  <a:cubicBezTo>
                    <a:pt x="49532" y="61036"/>
                    <a:pt x="44693" y="56037"/>
                    <a:pt x="39534" y="50765"/>
                  </a:cubicBezTo>
                  <a:cubicBezTo>
                    <a:pt x="34357" y="45442"/>
                    <a:pt x="29029" y="39950"/>
                    <a:pt x="21811" y="39950"/>
                  </a:cubicBezTo>
                  <a:cubicBezTo>
                    <a:pt x="21074" y="39950"/>
                    <a:pt x="20317" y="40008"/>
                    <a:pt x="19539" y="40128"/>
                  </a:cubicBezTo>
                  <a:cubicBezTo>
                    <a:pt x="14746" y="40881"/>
                    <a:pt x="10751" y="42799"/>
                    <a:pt x="7693" y="45835"/>
                  </a:cubicBezTo>
                  <a:cubicBezTo>
                    <a:pt x="5228" y="48254"/>
                    <a:pt x="3356" y="51404"/>
                    <a:pt x="2124" y="55170"/>
                  </a:cubicBezTo>
                  <a:cubicBezTo>
                    <a:pt x="1" y="61584"/>
                    <a:pt x="480" y="67701"/>
                    <a:pt x="480" y="67747"/>
                  </a:cubicBezTo>
                  <a:lnTo>
                    <a:pt x="640" y="67747"/>
                  </a:lnTo>
                  <a:cubicBezTo>
                    <a:pt x="640" y="67678"/>
                    <a:pt x="183" y="61607"/>
                    <a:pt x="2283" y="55216"/>
                  </a:cubicBezTo>
                  <a:cubicBezTo>
                    <a:pt x="4223" y="49350"/>
                    <a:pt x="8789" y="41977"/>
                    <a:pt x="19562" y="40311"/>
                  </a:cubicBezTo>
                  <a:cubicBezTo>
                    <a:pt x="20337" y="40190"/>
                    <a:pt x="21090" y="40132"/>
                    <a:pt x="21824" y="40132"/>
                  </a:cubicBezTo>
                  <a:cubicBezTo>
                    <a:pt x="28963" y="40132"/>
                    <a:pt x="34267" y="45581"/>
                    <a:pt x="39420" y="50879"/>
                  </a:cubicBezTo>
                  <a:cubicBezTo>
                    <a:pt x="44579" y="56174"/>
                    <a:pt x="49463" y="61196"/>
                    <a:pt x="56060" y="61196"/>
                  </a:cubicBezTo>
                  <a:lnTo>
                    <a:pt x="56083" y="61196"/>
                  </a:lnTo>
                  <a:cubicBezTo>
                    <a:pt x="61241" y="61196"/>
                    <a:pt x="66833" y="58046"/>
                    <a:pt x="73224" y="51541"/>
                  </a:cubicBezTo>
                  <a:cubicBezTo>
                    <a:pt x="74457" y="50263"/>
                    <a:pt x="75667" y="49030"/>
                    <a:pt x="76831" y="47820"/>
                  </a:cubicBezTo>
                  <a:cubicBezTo>
                    <a:pt x="85596" y="38850"/>
                    <a:pt x="92535" y="31774"/>
                    <a:pt x="98652" y="26798"/>
                  </a:cubicBezTo>
                  <a:cubicBezTo>
                    <a:pt x="105095" y="21582"/>
                    <a:pt x="110013" y="19239"/>
                    <a:pt x="114577" y="19239"/>
                  </a:cubicBezTo>
                  <a:cubicBezTo>
                    <a:pt x="114686" y="19239"/>
                    <a:pt x="114795" y="19240"/>
                    <a:pt x="114903" y="19243"/>
                  </a:cubicBezTo>
                  <a:cubicBezTo>
                    <a:pt x="119377" y="19380"/>
                    <a:pt x="123531" y="21800"/>
                    <a:pt x="128005" y="26890"/>
                  </a:cubicBezTo>
                  <a:cubicBezTo>
                    <a:pt x="133134" y="32727"/>
                    <a:pt x="138858" y="35740"/>
                    <a:pt x="144717" y="35740"/>
                  </a:cubicBezTo>
                  <a:cubicBezTo>
                    <a:pt x="145845" y="35740"/>
                    <a:pt x="146979" y="35628"/>
                    <a:pt x="148114" y="35403"/>
                  </a:cubicBezTo>
                  <a:cubicBezTo>
                    <a:pt x="156811" y="33692"/>
                    <a:pt x="164685" y="25360"/>
                    <a:pt x="168680" y="13674"/>
                  </a:cubicBezTo>
                  <a:cubicBezTo>
                    <a:pt x="171492" y="5441"/>
                    <a:pt x="179510" y="161"/>
                    <a:pt x="189150" y="161"/>
                  </a:cubicBezTo>
                  <a:cubicBezTo>
                    <a:pt x="189212" y="161"/>
                    <a:pt x="189275" y="161"/>
                    <a:pt x="189337" y="161"/>
                  </a:cubicBezTo>
                  <a:cubicBezTo>
                    <a:pt x="200727" y="253"/>
                    <a:pt x="215335" y="7922"/>
                    <a:pt x="222228" y="29149"/>
                  </a:cubicBezTo>
                  <a:lnTo>
                    <a:pt x="222388" y="29104"/>
                  </a:lnTo>
                  <a:cubicBezTo>
                    <a:pt x="219352" y="19722"/>
                    <a:pt x="214376" y="12053"/>
                    <a:pt x="208008" y="6963"/>
                  </a:cubicBezTo>
                  <a:cubicBezTo>
                    <a:pt x="202461" y="2512"/>
                    <a:pt x="195819" y="47"/>
                    <a:pt x="189337" y="1"/>
                  </a:cubicBezTo>
                  <a:cubicBezTo>
                    <a:pt x="189251" y="1"/>
                    <a:pt x="189165" y="0"/>
                    <a:pt x="189079"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5"/>
            <p:cNvSpPr/>
            <p:nvPr/>
          </p:nvSpPr>
          <p:spPr>
            <a:xfrm>
              <a:off x="1022725" y="1364425"/>
              <a:ext cx="5559125" cy="1694225"/>
            </a:xfrm>
            <a:custGeom>
              <a:avLst/>
              <a:gdLst/>
              <a:ahLst/>
              <a:cxnLst/>
              <a:rect l="l" t="t" r="r" b="b"/>
              <a:pathLst>
                <a:path w="222365" h="67769" extrusionOk="0">
                  <a:moveTo>
                    <a:pt x="189183" y="0"/>
                  </a:moveTo>
                  <a:cubicBezTo>
                    <a:pt x="184507" y="0"/>
                    <a:pt x="180104" y="1209"/>
                    <a:pt x="176486" y="3539"/>
                  </a:cubicBezTo>
                  <a:cubicBezTo>
                    <a:pt x="172697" y="5935"/>
                    <a:pt x="169935" y="9428"/>
                    <a:pt x="168497" y="13627"/>
                  </a:cubicBezTo>
                  <a:cubicBezTo>
                    <a:pt x="164503" y="25337"/>
                    <a:pt x="156605" y="33668"/>
                    <a:pt x="147863" y="35380"/>
                  </a:cubicBezTo>
                  <a:cubicBezTo>
                    <a:pt x="146742" y="35600"/>
                    <a:pt x="145625" y="35709"/>
                    <a:pt x="144513" y="35709"/>
                  </a:cubicBezTo>
                  <a:cubicBezTo>
                    <a:pt x="138695" y="35709"/>
                    <a:pt x="133041" y="32718"/>
                    <a:pt x="127982" y="26912"/>
                  </a:cubicBezTo>
                  <a:cubicBezTo>
                    <a:pt x="123486" y="21753"/>
                    <a:pt x="119286" y="19265"/>
                    <a:pt x="114766" y="19151"/>
                  </a:cubicBezTo>
                  <a:cubicBezTo>
                    <a:pt x="114636" y="19147"/>
                    <a:pt x="114506" y="19145"/>
                    <a:pt x="114375" y="19145"/>
                  </a:cubicBezTo>
                  <a:cubicBezTo>
                    <a:pt x="109830" y="19145"/>
                    <a:pt x="104928" y="21469"/>
                    <a:pt x="98560" y="26661"/>
                  </a:cubicBezTo>
                  <a:cubicBezTo>
                    <a:pt x="92466" y="31591"/>
                    <a:pt x="85596" y="38621"/>
                    <a:pt x="76876" y="47546"/>
                  </a:cubicBezTo>
                  <a:cubicBezTo>
                    <a:pt x="75644" y="48801"/>
                    <a:pt x="74388" y="50102"/>
                    <a:pt x="73087" y="51426"/>
                  </a:cubicBezTo>
                  <a:cubicBezTo>
                    <a:pt x="66742" y="57908"/>
                    <a:pt x="61173" y="61058"/>
                    <a:pt x="56060" y="61058"/>
                  </a:cubicBezTo>
                  <a:lnTo>
                    <a:pt x="56037" y="61058"/>
                  </a:lnTo>
                  <a:cubicBezTo>
                    <a:pt x="49532" y="61035"/>
                    <a:pt x="44670" y="56060"/>
                    <a:pt x="39534" y="50764"/>
                  </a:cubicBezTo>
                  <a:cubicBezTo>
                    <a:pt x="34357" y="45462"/>
                    <a:pt x="29010" y="39973"/>
                    <a:pt x="21789" y="39973"/>
                  </a:cubicBezTo>
                  <a:cubicBezTo>
                    <a:pt x="21052" y="39973"/>
                    <a:pt x="20295" y="40030"/>
                    <a:pt x="19516" y="40150"/>
                  </a:cubicBezTo>
                  <a:cubicBezTo>
                    <a:pt x="14723" y="40904"/>
                    <a:pt x="10729" y="42821"/>
                    <a:pt x="7670" y="45857"/>
                  </a:cubicBezTo>
                  <a:cubicBezTo>
                    <a:pt x="5205" y="48276"/>
                    <a:pt x="3333" y="51426"/>
                    <a:pt x="2101" y="55192"/>
                  </a:cubicBezTo>
                  <a:cubicBezTo>
                    <a:pt x="1" y="61606"/>
                    <a:pt x="457" y="67700"/>
                    <a:pt x="457" y="67769"/>
                  </a:cubicBezTo>
                  <a:lnTo>
                    <a:pt x="640" y="67746"/>
                  </a:lnTo>
                  <a:cubicBezTo>
                    <a:pt x="617" y="67700"/>
                    <a:pt x="161" y="61629"/>
                    <a:pt x="2261" y="55238"/>
                  </a:cubicBezTo>
                  <a:cubicBezTo>
                    <a:pt x="4201" y="49349"/>
                    <a:pt x="8766" y="41999"/>
                    <a:pt x="19539" y="40310"/>
                  </a:cubicBezTo>
                  <a:cubicBezTo>
                    <a:pt x="20304" y="40193"/>
                    <a:pt x="21049" y="40137"/>
                    <a:pt x="21774" y="40137"/>
                  </a:cubicBezTo>
                  <a:cubicBezTo>
                    <a:pt x="28946" y="40137"/>
                    <a:pt x="34256" y="45592"/>
                    <a:pt x="39397" y="50878"/>
                  </a:cubicBezTo>
                  <a:cubicBezTo>
                    <a:pt x="44579" y="56197"/>
                    <a:pt x="49463" y="61218"/>
                    <a:pt x="56037" y="61218"/>
                  </a:cubicBezTo>
                  <a:lnTo>
                    <a:pt x="56060" y="61218"/>
                  </a:lnTo>
                  <a:cubicBezTo>
                    <a:pt x="61218" y="61218"/>
                    <a:pt x="66833" y="58045"/>
                    <a:pt x="73202" y="51540"/>
                  </a:cubicBezTo>
                  <a:cubicBezTo>
                    <a:pt x="74503" y="50216"/>
                    <a:pt x="75758" y="48915"/>
                    <a:pt x="76991" y="47660"/>
                  </a:cubicBezTo>
                  <a:cubicBezTo>
                    <a:pt x="85710" y="38758"/>
                    <a:pt x="92580" y="31705"/>
                    <a:pt x="98652" y="26775"/>
                  </a:cubicBezTo>
                  <a:cubicBezTo>
                    <a:pt x="105020" y="21627"/>
                    <a:pt x="109878" y="19305"/>
                    <a:pt x="114379" y="19305"/>
                  </a:cubicBezTo>
                  <a:cubicBezTo>
                    <a:pt x="114508" y="19305"/>
                    <a:pt x="114638" y="19307"/>
                    <a:pt x="114766" y="19311"/>
                  </a:cubicBezTo>
                  <a:cubicBezTo>
                    <a:pt x="119240" y="19448"/>
                    <a:pt x="123394" y="21890"/>
                    <a:pt x="127868" y="27026"/>
                  </a:cubicBezTo>
                  <a:cubicBezTo>
                    <a:pt x="132958" y="32869"/>
                    <a:pt x="138642" y="35882"/>
                    <a:pt x="144508" y="35882"/>
                  </a:cubicBezTo>
                  <a:cubicBezTo>
                    <a:pt x="145649" y="35882"/>
                    <a:pt x="146768" y="35768"/>
                    <a:pt x="147909" y="35540"/>
                  </a:cubicBezTo>
                  <a:cubicBezTo>
                    <a:pt x="156697" y="33828"/>
                    <a:pt x="164640" y="25451"/>
                    <a:pt x="168657" y="13673"/>
                  </a:cubicBezTo>
                  <a:cubicBezTo>
                    <a:pt x="171463" y="5458"/>
                    <a:pt x="179453" y="182"/>
                    <a:pt x="189067" y="182"/>
                  </a:cubicBezTo>
                  <a:cubicBezTo>
                    <a:pt x="189149" y="182"/>
                    <a:pt x="189231" y="183"/>
                    <a:pt x="189314" y="183"/>
                  </a:cubicBezTo>
                  <a:cubicBezTo>
                    <a:pt x="200704" y="275"/>
                    <a:pt x="215335" y="7921"/>
                    <a:pt x="222228" y="29171"/>
                  </a:cubicBezTo>
                  <a:lnTo>
                    <a:pt x="222365" y="29126"/>
                  </a:lnTo>
                  <a:cubicBezTo>
                    <a:pt x="219329" y="19722"/>
                    <a:pt x="214353" y="12075"/>
                    <a:pt x="207985" y="6985"/>
                  </a:cubicBezTo>
                  <a:cubicBezTo>
                    <a:pt x="202438" y="2534"/>
                    <a:pt x="195796" y="69"/>
                    <a:pt x="189314" y="1"/>
                  </a:cubicBezTo>
                  <a:cubicBezTo>
                    <a:pt x="189270" y="0"/>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5"/>
            <p:cNvSpPr/>
            <p:nvPr/>
          </p:nvSpPr>
          <p:spPr>
            <a:xfrm>
              <a:off x="1031875" y="1429450"/>
              <a:ext cx="5559675" cy="1693700"/>
            </a:xfrm>
            <a:custGeom>
              <a:avLst/>
              <a:gdLst/>
              <a:ahLst/>
              <a:cxnLst/>
              <a:rect l="l" t="t" r="r" b="b"/>
              <a:pathLst>
                <a:path w="222387" h="67748" extrusionOk="0">
                  <a:moveTo>
                    <a:pt x="189060" y="1"/>
                  </a:moveTo>
                  <a:cubicBezTo>
                    <a:pt x="184430" y="1"/>
                    <a:pt x="180094" y="1230"/>
                    <a:pt x="176485" y="3517"/>
                  </a:cubicBezTo>
                  <a:cubicBezTo>
                    <a:pt x="172696" y="5936"/>
                    <a:pt x="169957" y="9429"/>
                    <a:pt x="168519" y="13628"/>
                  </a:cubicBezTo>
                  <a:cubicBezTo>
                    <a:pt x="164479" y="25406"/>
                    <a:pt x="156490" y="33783"/>
                    <a:pt x="147680" y="35495"/>
                  </a:cubicBezTo>
                  <a:cubicBezTo>
                    <a:pt x="146568" y="35709"/>
                    <a:pt x="145461" y="35815"/>
                    <a:pt x="144360" y="35815"/>
                  </a:cubicBezTo>
                  <a:cubicBezTo>
                    <a:pt x="138522" y="35815"/>
                    <a:pt x="132880" y="32827"/>
                    <a:pt x="127867" y="27027"/>
                  </a:cubicBezTo>
                  <a:cubicBezTo>
                    <a:pt x="123371" y="21800"/>
                    <a:pt x="119171" y="19312"/>
                    <a:pt x="114674" y="19175"/>
                  </a:cubicBezTo>
                  <a:cubicBezTo>
                    <a:pt x="114544" y="19171"/>
                    <a:pt x="114413" y="19169"/>
                    <a:pt x="114281" y="19169"/>
                  </a:cubicBezTo>
                  <a:cubicBezTo>
                    <a:pt x="109760" y="19169"/>
                    <a:pt x="104904" y="21470"/>
                    <a:pt x="98583" y="26616"/>
                  </a:cubicBezTo>
                  <a:cubicBezTo>
                    <a:pt x="92534" y="31501"/>
                    <a:pt x="85709" y="38508"/>
                    <a:pt x="77058" y="47341"/>
                  </a:cubicBezTo>
                  <a:cubicBezTo>
                    <a:pt x="75780" y="48665"/>
                    <a:pt x="74456" y="50035"/>
                    <a:pt x="73087" y="51427"/>
                  </a:cubicBezTo>
                  <a:cubicBezTo>
                    <a:pt x="66741" y="57887"/>
                    <a:pt x="61172" y="61037"/>
                    <a:pt x="56059" y="61037"/>
                  </a:cubicBezTo>
                  <a:cubicBezTo>
                    <a:pt x="49531" y="61037"/>
                    <a:pt x="44669" y="56038"/>
                    <a:pt x="39533" y="50765"/>
                  </a:cubicBezTo>
                  <a:cubicBezTo>
                    <a:pt x="34357" y="45444"/>
                    <a:pt x="29012" y="39973"/>
                    <a:pt x="21812" y="39973"/>
                  </a:cubicBezTo>
                  <a:cubicBezTo>
                    <a:pt x="21074" y="39973"/>
                    <a:pt x="20317" y="40031"/>
                    <a:pt x="19538" y="40151"/>
                  </a:cubicBezTo>
                  <a:cubicBezTo>
                    <a:pt x="14722" y="40882"/>
                    <a:pt x="10751" y="42799"/>
                    <a:pt x="7669" y="45835"/>
                  </a:cubicBezTo>
                  <a:cubicBezTo>
                    <a:pt x="5227" y="48277"/>
                    <a:pt x="3355" y="51404"/>
                    <a:pt x="2100" y="55193"/>
                  </a:cubicBezTo>
                  <a:cubicBezTo>
                    <a:pt x="0" y="61607"/>
                    <a:pt x="457" y="67702"/>
                    <a:pt x="479" y="67747"/>
                  </a:cubicBezTo>
                  <a:lnTo>
                    <a:pt x="639" y="67747"/>
                  </a:lnTo>
                  <a:cubicBezTo>
                    <a:pt x="639" y="67679"/>
                    <a:pt x="160" y="61607"/>
                    <a:pt x="2260" y="55239"/>
                  </a:cubicBezTo>
                  <a:cubicBezTo>
                    <a:pt x="4200" y="49350"/>
                    <a:pt x="8765" y="41977"/>
                    <a:pt x="19561" y="40311"/>
                  </a:cubicBezTo>
                  <a:cubicBezTo>
                    <a:pt x="20324" y="40194"/>
                    <a:pt x="21067" y="40138"/>
                    <a:pt x="21790" y="40138"/>
                  </a:cubicBezTo>
                  <a:cubicBezTo>
                    <a:pt x="28946" y="40138"/>
                    <a:pt x="34258" y="45593"/>
                    <a:pt x="39419" y="50879"/>
                  </a:cubicBezTo>
                  <a:cubicBezTo>
                    <a:pt x="44578" y="56198"/>
                    <a:pt x="49462" y="61196"/>
                    <a:pt x="56059" y="61219"/>
                  </a:cubicBezTo>
                  <a:cubicBezTo>
                    <a:pt x="61217" y="61219"/>
                    <a:pt x="66832" y="58046"/>
                    <a:pt x="73201" y="51541"/>
                  </a:cubicBezTo>
                  <a:cubicBezTo>
                    <a:pt x="74570" y="50149"/>
                    <a:pt x="75894" y="48779"/>
                    <a:pt x="77195" y="47456"/>
                  </a:cubicBezTo>
                  <a:cubicBezTo>
                    <a:pt x="85823" y="38622"/>
                    <a:pt x="92648" y="31638"/>
                    <a:pt x="98674" y="26753"/>
                  </a:cubicBezTo>
                  <a:cubicBezTo>
                    <a:pt x="104973" y="21629"/>
                    <a:pt x="109807" y="19329"/>
                    <a:pt x="114264" y="19329"/>
                  </a:cubicBezTo>
                  <a:cubicBezTo>
                    <a:pt x="114394" y="19329"/>
                    <a:pt x="114523" y="19331"/>
                    <a:pt x="114652" y="19335"/>
                  </a:cubicBezTo>
                  <a:cubicBezTo>
                    <a:pt x="119125" y="19472"/>
                    <a:pt x="123279" y="21960"/>
                    <a:pt x="127753" y="27141"/>
                  </a:cubicBezTo>
                  <a:cubicBezTo>
                    <a:pt x="132775" y="32961"/>
                    <a:pt x="138458" y="35974"/>
                    <a:pt x="144347" y="35974"/>
                  </a:cubicBezTo>
                  <a:cubicBezTo>
                    <a:pt x="145466" y="35974"/>
                    <a:pt x="146584" y="35860"/>
                    <a:pt x="147703" y="35655"/>
                  </a:cubicBezTo>
                  <a:cubicBezTo>
                    <a:pt x="156582" y="33920"/>
                    <a:pt x="164616" y="25498"/>
                    <a:pt x="168679" y="13674"/>
                  </a:cubicBezTo>
                  <a:cubicBezTo>
                    <a:pt x="171487" y="5457"/>
                    <a:pt x="179498" y="162"/>
                    <a:pt x="189108" y="162"/>
                  </a:cubicBezTo>
                  <a:lnTo>
                    <a:pt x="189313" y="162"/>
                  </a:lnTo>
                  <a:cubicBezTo>
                    <a:pt x="200703" y="253"/>
                    <a:pt x="215334" y="7922"/>
                    <a:pt x="222227" y="29172"/>
                  </a:cubicBezTo>
                  <a:lnTo>
                    <a:pt x="222387" y="29104"/>
                  </a:lnTo>
                  <a:cubicBezTo>
                    <a:pt x="219328" y="19723"/>
                    <a:pt x="214352" y="12076"/>
                    <a:pt x="207984" y="6963"/>
                  </a:cubicBezTo>
                  <a:cubicBezTo>
                    <a:pt x="202438" y="2535"/>
                    <a:pt x="195818" y="47"/>
                    <a:pt x="189313" y="2"/>
                  </a:cubicBezTo>
                  <a:cubicBezTo>
                    <a:pt x="189229" y="1"/>
                    <a:pt x="189144" y="1"/>
                    <a:pt x="189060"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5"/>
            <p:cNvSpPr/>
            <p:nvPr/>
          </p:nvSpPr>
          <p:spPr>
            <a:xfrm>
              <a:off x="1041000" y="1494500"/>
              <a:ext cx="5559700" cy="1693700"/>
            </a:xfrm>
            <a:custGeom>
              <a:avLst/>
              <a:gdLst/>
              <a:ahLst/>
              <a:cxnLst/>
              <a:rect l="l" t="t" r="r" b="b"/>
              <a:pathLst>
                <a:path w="222388" h="67748" extrusionOk="0">
                  <a:moveTo>
                    <a:pt x="189077" y="1"/>
                  </a:moveTo>
                  <a:cubicBezTo>
                    <a:pt x="184428" y="1"/>
                    <a:pt x="180093" y="1209"/>
                    <a:pt x="176485" y="3517"/>
                  </a:cubicBezTo>
                  <a:cubicBezTo>
                    <a:pt x="172719" y="5936"/>
                    <a:pt x="169957" y="9429"/>
                    <a:pt x="168519" y="13606"/>
                  </a:cubicBezTo>
                  <a:cubicBezTo>
                    <a:pt x="164457" y="25475"/>
                    <a:pt x="156399" y="33897"/>
                    <a:pt x="147475" y="35609"/>
                  </a:cubicBezTo>
                  <a:cubicBezTo>
                    <a:pt x="146376" y="35817"/>
                    <a:pt x="145282" y="35920"/>
                    <a:pt x="144195" y="35920"/>
                  </a:cubicBezTo>
                  <a:cubicBezTo>
                    <a:pt x="138350" y="35920"/>
                    <a:pt x="132719" y="32934"/>
                    <a:pt x="127753" y="27141"/>
                  </a:cubicBezTo>
                  <a:cubicBezTo>
                    <a:pt x="123257" y="21868"/>
                    <a:pt x="119057" y="19358"/>
                    <a:pt x="114560" y="19221"/>
                  </a:cubicBezTo>
                  <a:cubicBezTo>
                    <a:pt x="114411" y="19216"/>
                    <a:pt x="114261" y="19213"/>
                    <a:pt x="114111" y="19213"/>
                  </a:cubicBezTo>
                  <a:cubicBezTo>
                    <a:pt x="109651" y="19213"/>
                    <a:pt x="104854" y="21514"/>
                    <a:pt x="98583" y="26570"/>
                  </a:cubicBezTo>
                  <a:cubicBezTo>
                    <a:pt x="92602" y="31432"/>
                    <a:pt x="85823" y="38371"/>
                    <a:pt x="77241" y="47159"/>
                  </a:cubicBezTo>
                  <a:cubicBezTo>
                    <a:pt x="75894" y="48528"/>
                    <a:pt x="74525" y="49966"/>
                    <a:pt x="73087" y="51404"/>
                  </a:cubicBezTo>
                  <a:cubicBezTo>
                    <a:pt x="66741" y="57887"/>
                    <a:pt x="61172" y="61037"/>
                    <a:pt x="56082" y="61037"/>
                  </a:cubicBezTo>
                  <a:lnTo>
                    <a:pt x="56059" y="61037"/>
                  </a:lnTo>
                  <a:cubicBezTo>
                    <a:pt x="49531" y="61037"/>
                    <a:pt x="44669" y="56038"/>
                    <a:pt x="39534" y="50742"/>
                  </a:cubicBezTo>
                  <a:cubicBezTo>
                    <a:pt x="34356" y="45441"/>
                    <a:pt x="29028" y="39951"/>
                    <a:pt x="21811" y="39951"/>
                  </a:cubicBezTo>
                  <a:cubicBezTo>
                    <a:pt x="21074" y="39951"/>
                    <a:pt x="20317" y="40008"/>
                    <a:pt x="19539" y="40129"/>
                  </a:cubicBezTo>
                  <a:cubicBezTo>
                    <a:pt x="14745" y="40882"/>
                    <a:pt x="10751" y="42799"/>
                    <a:pt x="7670" y="45835"/>
                  </a:cubicBezTo>
                  <a:cubicBezTo>
                    <a:pt x="5227" y="48254"/>
                    <a:pt x="3356" y="51404"/>
                    <a:pt x="2123" y="55171"/>
                  </a:cubicBezTo>
                  <a:cubicBezTo>
                    <a:pt x="0" y="61584"/>
                    <a:pt x="480" y="67679"/>
                    <a:pt x="480" y="67747"/>
                  </a:cubicBezTo>
                  <a:lnTo>
                    <a:pt x="639" y="67747"/>
                  </a:lnTo>
                  <a:cubicBezTo>
                    <a:pt x="639" y="67679"/>
                    <a:pt x="183" y="61607"/>
                    <a:pt x="2283" y="55216"/>
                  </a:cubicBezTo>
                  <a:cubicBezTo>
                    <a:pt x="4200" y="49327"/>
                    <a:pt x="8788" y="41978"/>
                    <a:pt x="19561" y="40311"/>
                  </a:cubicBezTo>
                  <a:cubicBezTo>
                    <a:pt x="20336" y="40190"/>
                    <a:pt x="21090" y="40132"/>
                    <a:pt x="21824" y="40132"/>
                  </a:cubicBezTo>
                  <a:cubicBezTo>
                    <a:pt x="28962" y="40132"/>
                    <a:pt x="34266" y="45581"/>
                    <a:pt x="39420" y="50879"/>
                  </a:cubicBezTo>
                  <a:cubicBezTo>
                    <a:pt x="44578" y="56175"/>
                    <a:pt x="49463" y="61196"/>
                    <a:pt x="56059" y="61196"/>
                  </a:cubicBezTo>
                  <a:lnTo>
                    <a:pt x="56082" y="61196"/>
                  </a:lnTo>
                  <a:cubicBezTo>
                    <a:pt x="61218" y="61196"/>
                    <a:pt x="66833" y="58047"/>
                    <a:pt x="73201" y="51518"/>
                  </a:cubicBezTo>
                  <a:cubicBezTo>
                    <a:pt x="74639" y="50080"/>
                    <a:pt x="76031" y="48642"/>
                    <a:pt x="77378" y="47273"/>
                  </a:cubicBezTo>
                  <a:cubicBezTo>
                    <a:pt x="85937" y="38485"/>
                    <a:pt x="92717" y="31546"/>
                    <a:pt x="98697" y="26707"/>
                  </a:cubicBezTo>
                  <a:cubicBezTo>
                    <a:pt x="104922" y="21652"/>
                    <a:pt x="109695" y="19373"/>
                    <a:pt x="114111" y="19373"/>
                  </a:cubicBezTo>
                  <a:cubicBezTo>
                    <a:pt x="114261" y="19373"/>
                    <a:pt x="114411" y="19375"/>
                    <a:pt x="114560" y="19381"/>
                  </a:cubicBezTo>
                  <a:cubicBezTo>
                    <a:pt x="119011" y="19517"/>
                    <a:pt x="123166" y="22028"/>
                    <a:pt x="127639" y="27232"/>
                  </a:cubicBezTo>
                  <a:cubicBezTo>
                    <a:pt x="132638" y="33076"/>
                    <a:pt x="138300" y="36087"/>
                    <a:pt x="144189" y="36087"/>
                  </a:cubicBezTo>
                  <a:cubicBezTo>
                    <a:pt x="145292" y="36087"/>
                    <a:pt x="146404" y="35982"/>
                    <a:pt x="147520" y="35769"/>
                  </a:cubicBezTo>
                  <a:cubicBezTo>
                    <a:pt x="151925" y="34925"/>
                    <a:pt x="156262" y="32368"/>
                    <a:pt x="160028" y="28419"/>
                  </a:cubicBezTo>
                  <a:cubicBezTo>
                    <a:pt x="163726" y="24516"/>
                    <a:pt x="166716" y="19426"/>
                    <a:pt x="168679" y="13674"/>
                  </a:cubicBezTo>
                  <a:cubicBezTo>
                    <a:pt x="171487" y="5434"/>
                    <a:pt x="179498" y="162"/>
                    <a:pt x="189108" y="162"/>
                  </a:cubicBezTo>
                  <a:lnTo>
                    <a:pt x="189313" y="162"/>
                  </a:lnTo>
                  <a:cubicBezTo>
                    <a:pt x="200703" y="253"/>
                    <a:pt x="215334" y="7922"/>
                    <a:pt x="222227" y="29150"/>
                  </a:cubicBezTo>
                  <a:lnTo>
                    <a:pt x="222387" y="29104"/>
                  </a:lnTo>
                  <a:cubicBezTo>
                    <a:pt x="219351" y="19723"/>
                    <a:pt x="214375" y="12054"/>
                    <a:pt x="208007" y="6964"/>
                  </a:cubicBezTo>
                  <a:cubicBezTo>
                    <a:pt x="202438" y="2513"/>
                    <a:pt x="195819" y="48"/>
                    <a:pt x="189336" y="2"/>
                  </a:cubicBezTo>
                  <a:cubicBezTo>
                    <a:pt x="189250" y="1"/>
                    <a:pt x="189163" y="1"/>
                    <a:pt x="18907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15"/>
          <p:cNvGrpSpPr/>
          <p:nvPr/>
        </p:nvGrpSpPr>
        <p:grpSpPr>
          <a:xfrm rot="1626186">
            <a:off x="-1235309" y="2189755"/>
            <a:ext cx="10683386" cy="5112629"/>
            <a:chOff x="892625" y="456550"/>
            <a:chExt cx="5708075" cy="2731650"/>
          </a:xfrm>
        </p:grpSpPr>
        <p:sp>
          <p:nvSpPr>
            <p:cNvPr id="645" name="Google Shape;645;p15"/>
            <p:cNvSpPr/>
            <p:nvPr/>
          </p:nvSpPr>
          <p:spPr>
            <a:xfrm>
              <a:off x="892625" y="456550"/>
              <a:ext cx="5559700" cy="1694225"/>
            </a:xfrm>
            <a:custGeom>
              <a:avLst/>
              <a:gdLst/>
              <a:ahLst/>
              <a:cxnLst/>
              <a:rect l="l" t="t" r="r" b="b"/>
              <a:pathLst>
                <a:path w="222388" h="67769" extrusionOk="0">
                  <a:moveTo>
                    <a:pt x="189183" y="0"/>
                  </a:moveTo>
                  <a:cubicBezTo>
                    <a:pt x="184507" y="0"/>
                    <a:pt x="180127" y="1209"/>
                    <a:pt x="176486" y="3539"/>
                  </a:cubicBezTo>
                  <a:cubicBezTo>
                    <a:pt x="172697" y="5958"/>
                    <a:pt x="169958" y="9428"/>
                    <a:pt x="168520" y="13627"/>
                  </a:cubicBezTo>
                  <a:cubicBezTo>
                    <a:pt x="164731" y="24698"/>
                    <a:pt x="158203" y="32025"/>
                    <a:pt x="150625" y="33736"/>
                  </a:cubicBezTo>
                  <a:cubicBezTo>
                    <a:pt x="149450" y="34006"/>
                    <a:pt x="148261" y="34140"/>
                    <a:pt x="147061" y="34140"/>
                  </a:cubicBezTo>
                  <a:cubicBezTo>
                    <a:pt x="141361" y="34140"/>
                    <a:pt x="135426" y="31118"/>
                    <a:pt x="129694" y="25291"/>
                  </a:cubicBezTo>
                  <a:cubicBezTo>
                    <a:pt x="125266" y="20749"/>
                    <a:pt x="120883" y="18535"/>
                    <a:pt x="116318" y="18535"/>
                  </a:cubicBezTo>
                  <a:lnTo>
                    <a:pt x="116296" y="18535"/>
                  </a:lnTo>
                  <a:cubicBezTo>
                    <a:pt x="111137" y="18535"/>
                    <a:pt x="105545" y="21205"/>
                    <a:pt x="98195" y="27208"/>
                  </a:cubicBezTo>
                  <a:cubicBezTo>
                    <a:pt x="91393" y="32755"/>
                    <a:pt x="83747" y="40561"/>
                    <a:pt x="74069" y="50445"/>
                  </a:cubicBezTo>
                  <a:lnTo>
                    <a:pt x="73087" y="51426"/>
                  </a:lnTo>
                  <a:cubicBezTo>
                    <a:pt x="66742" y="57908"/>
                    <a:pt x="61172" y="61058"/>
                    <a:pt x="56082" y="61058"/>
                  </a:cubicBezTo>
                  <a:lnTo>
                    <a:pt x="56060" y="61058"/>
                  </a:lnTo>
                  <a:cubicBezTo>
                    <a:pt x="49532" y="61035"/>
                    <a:pt x="44670" y="56060"/>
                    <a:pt x="39534" y="50764"/>
                  </a:cubicBezTo>
                  <a:cubicBezTo>
                    <a:pt x="34356" y="45462"/>
                    <a:pt x="29029" y="39973"/>
                    <a:pt x="21811" y="39973"/>
                  </a:cubicBezTo>
                  <a:cubicBezTo>
                    <a:pt x="21074" y="39973"/>
                    <a:pt x="20317" y="40030"/>
                    <a:pt x="19539" y="40150"/>
                  </a:cubicBezTo>
                  <a:cubicBezTo>
                    <a:pt x="14746" y="40904"/>
                    <a:pt x="10751" y="42821"/>
                    <a:pt x="7670" y="45857"/>
                  </a:cubicBezTo>
                  <a:cubicBezTo>
                    <a:pt x="5228" y="48276"/>
                    <a:pt x="3356" y="51426"/>
                    <a:pt x="2123" y="55192"/>
                  </a:cubicBezTo>
                  <a:cubicBezTo>
                    <a:pt x="1" y="61606"/>
                    <a:pt x="480" y="67700"/>
                    <a:pt x="480" y="67769"/>
                  </a:cubicBezTo>
                  <a:lnTo>
                    <a:pt x="640" y="67746"/>
                  </a:lnTo>
                  <a:cubicBezTo>
                    <a:pt x="640" y="67700"/>
                    <a:pt x="183" y="61629"/>
                    <a:pt x="2260" y="55238"/>
                  </a:cubicBezTo>
                  <a:cubicBezTo>
                    <a:pt x="4200" y="49349"/>
                    <a:pt x="8766" y="41999"/>
                    <a:pt x="19562" y="40310"/>
                  </a:cubicBezTo>
                  <a:cubicBezTo>
                    <a:pt x="20325" y="40193"/>
                    <a:pt x="21067" y="40137"/>
                    <a:pt x="21791" y="40137"/>
                  </a:cubicBezTo>
                  <a:cubicBezTo>
                    <a:pt x="28946" y="40137"/>
                    <a:pt x="34258" y="45592"/>
                    <a:pt x="39420" y="50878"/>
                  </a:cubicBezTo>
                  <a:cubicBezTo>
                    <a:pt x="44578" y="56197"/>
                    <a:pt x="49463" y="61218"/>
                    <a:pt x="56060" y="61218"/>
                  </a:cubicBezTo>
                  <a:lnTo>
                    <a:pt x="56082" y="61218"/>
                  </a:lnTo>
                  <a:cubicBezTo>
                    <a:pt x="61218" y="61218"/>
                    <a:pt x="66833" y="58068"/>
                    <a:pt x="73201" y="51540"/>
                  </a:cubicBezTo>
                  <a:lnTo>
                    <a:pt x="74183" y="50559"/>
                  </a:lnTo>
                  <a:cubicBezTo>
                    <a:pt x="92968" y="31385"/>
                    <a:pt x="105385" y="18717"/>
                    <a:pt x="116318" y="18717"/>
                  </a:cubicBezTo>
                  <a:cubicBezTo>
                    <a:pt x="120838" y="18717"/>
                    <a:pt x="125175" y="20909"/>
                    <a:pt x="129580" y="25405"/>
                  </a:cubicBezTo>
                  <a:cubicBezTo>
                    <a:pt x="135355" y="31271"/>
                    <a:pt x="141312" y="34307"/>
                    <a:pt x="147087" y="34307"/>
                  </a:cubicBezTo>
                  <a:cubicBezTo>
                    <a:pt x="148274" y="34307"/>
                    <a:pt x="149484" y="34170"/>
                    <a:pt x="150648" y="33919"/>
                  </a:cubicBezTo>
                  <a:cubicBezTo>
                    <a:pt x="158294" y="32184"/>
                    <a:pt x="164868" y="24812"/>
                    <a:pt x="168680" y="13673"/>
                  </a:cubicBezTo>
                  <a:cubicBezTo>
                    <a:pt x="171486" y="5480"/>
                    <a:pt x="179476" y="182"/>
                    <a:pt x="189068" y="182"/>
                  </a:cubicBezTo>
                  <a:cubicBezTo>
                    <a:pt x="189150" y="182"/>
                    <a:pt x="189232" y="183"/>
                    <a:pt x="189314" y="183"/>
                  </a:cubicBezTo>
                  <a:cubicBezTo>
                    <a:pt x="200704" y="275"/>
                    <a:pt x="215335" y="7944"/>
                    <a:pt x="222228" y="29171"/>
                  </a:cubicBezTo>
                  <a:lnTo>
                    <a:pt x="222388" y="29126"/>
                  </a:lnTo>
                  <a:cubicBezTo>
                    <a:pt x="219329" y="19745"/>
                    <a:pt x="214353" y="12075"/>
                    <a:pt x="208008" y="6985"/>
                  </a:cubicBezTo>
                  <a:cubicBezTo>
                    <a:pt x="202438" y="2534"/>
                    <a:pt x="195819" y="69"/>
                    <a:pt x="189314" y="1"/>
                  </a:cubicBezTo>
                  <a:cubicBezTo>
                    <a:pt x="189270" y="1"/>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5"/>
            <p:cNvSpPr/>
            <p:nvPr/>
          </p:nvSpPr>
          <p:spPr>
            <a:xfrm>
              <a:off x="901750" y="521600"/>
              <a:ext cx="5559700" cy="1694225"/>
            </a:xfrm>
            <a:custGeom>
              <a:avLst/>
              <a:gdLst/>
              <a:ahLst/>
              <a:cxnLst/>
              <a:rect l="l" t="t" r="r" b="b"/>
              <a:pathLst>
                <a:path w="222388" h="67769" extrusionOk="0">
                  <a:moveTo>
                    <a:pt x="189108" y="1"/>
                  </a:moveTo>
                  <a:cubicBezTo>
                    <a:pt x="184475" y="1"/>
                    <a:pt x="180115" y="1211"/>
                    <a:pt x="176486" y="3516"/>
                  </a:cubicBezTo>
                  <a:cubicBezTo>
                    <a:pt x="172720" y="5935"/>
                    <a:pt x="169958" y="9428"/>
                    <a:pt x="168520" y="13627"/>
                  </a:cubicBezTo>
                  <a:cubicBezTo>
                    <a:pt x="164708" y="24743"/>
                    <a:pt x="158135" y="32139"/>
                    <a:pt x="150442" y="33851"/>
                  </a:cubicBezTo>
                  <a:cubicBezTo>
                    <a:pt x="149267" y="34115"/>
                    <a:pt x="148080" y="34246"/>
                    <a:pt x="146885" y="34246"/>
                  </a:cubicBezTo>
                  <a:cubicBezTo>
                    <a:pt x="141165" y="34246"/>
                    <a:pt x="135263" y="31236"/>
                    <a:pt x="129580" y="25382"/>
                  </a:cubicBezTo>
                  <a:cubicBezTo>
                    <a:pt x="125152" y="20817"/>
                    <a:pt x="120770" y="18581"/>
                    <a:pt x="116204" y="18581"/>
                  </a:cubicBezTo>
                  <a:lnTo>
                    <a:pt x="116182" y="18581"/>
                  </a:lnTo>
                  <a:cubicBezTo>
                    <a:pt x="111046" y="18581"/>
                    <a:pt x="105499" y="21228"/>
                    <a:pt x="98241" y="27163"/>
                  </a:cubicBezTo>
                  <a:cubicBezTo>
                    <a:pt x="91485" y="32641"/>
                    <a:pt x="83907" y="40402"/>
                    <a:pt x="74297" y="50216"/>
                  </a:cubicBezTo>
                  <a:lnTo>
                    <a:pt x="73087" y="51426"/>
                  </a:lnTo>
                  <a:cubicBezTo>
                    <a:pt x="66765" y="57908"/>
                    <a:pt x="61195" y="61058"/>
                    <a:pt x="56083" y="61058"/>
                  </a:cubicBezTo>
                  <a:lnTo>
                    <a:pt x="56060" y="61058"/>
                  </a:lnTo>
                  <a:cubicBezTo>
                    <a:pt x="49532" y="61036"/>
                    <a:pt x="44693" y="56037"/>
                    <a:pt x="39534" y="50764"/>
                  </a:cubicBezTo>
                  <a:cubicBezTo>
                    <a:pt x="34358" y="45443"/>
                    <a:pt x="29032" y="39972"/>
                    <a:pt x="21818" y="39972"/>
                  </a:cubicBezTo>
                  <a:cubicBezTo>
                    <a:pt x="21079" y="39972"/>
                    <a:pt x="20320" y="40030"/>
                    <a:pt x="19539" y="40150"/>
                  </a:cubicBezTo>
                  <a:cubicBezTo>
                    <a:pt x="14746" y="40881"/>
                    <a:pt x="10752" y="42798"/>
                    <a:pt x="7693" y="45834"/>
                  </a:cubicBezTo>
                  <a:cubicBezTo>
                    <a:pt x="5228" y="48276"/>
                    <a:pt x="3356" y="51403"/>
                    <a:pt x="2124" y="55192"/>
                  </a:cubicBezTo>
                  <a:cubicBezTo>
                    <a:pt x="1" y="61606"/>
                    <a:pt x="480" y="67701"/>
                    <a:pt x="480" y="67769"/>
                  </a:cubicBezTo>
                  <a:lnTo>
                    <a:pt x="640" y="67746"/>
                  </a:lnTo>
                  <a:cubicBezTo>
                    <a:pt x="640" y="67678"/>
                    <a:pt x="183" y="61629"/>
                    <a:pt x="2283" y="55238"/>
                  </a:cubicBezTo>
                  <a:cubicBezTo>
                    <a:pt x="4201" y="49349"/>
                    <a:pt x="8789" y="41976"/>
                    <a:pt x="19562" y="40310"/>
                  </a:cubicBezTo>
                  <a:cubicBezTo>
                    <a:pt x="20325" y="40193"/>
                    <a:pt x="21068" y="40137"/>
                    <a:pt x="21791" y="40137"/>
                  </a:cubicBezTo>
                  <a:cubicBezTo>
                    <a:pt x="28946" y="40137"/>
                    <a:pt x="34259" y="45592"/>
                    <a:pt x="39420" y="50878"/>
                  </a:cubicBezTo>
                  <a:cubicBezTo>
                    <a:pt x="44579" y="56197"/>
                    <a:pt x="49463" y="61195"/>
                    <a:pt x="56060" y="61218"/>
                  </a:cubicBezTo>
                  <a:lnTo>
                    <a:pt x="56083" y="61218"/>
                  </a:lnTo>
                  <a:cubicBezTo>
                    <a:pt x="61241" y="61218"/>
                    <a:pt x="66833" y="58045"/>
                    <a:pt x="73224" y="51540"/>
                  </a:cubicBezTo>
                  <a:lnTo>
                    <a:pt x="74411" y="50331"/>
                  </a:lnTo>
                  <a:cubicBezTo>
                    <a:pt x="93037" y="31317"/>
                    <a:pt x="105340" y="18740"/>
                    <a:pt x="116182" y="18740"/>
                  </a:cubicBezTo>
                  <a:lnTo>
                    <a:pt x="116204" y="18740"/>
                  </a:lnTo>
                  <a:cubicBezTo>
                    <a:pt x="120724" y="18763"/>
                    <a:pt x="125061" y="20977"/>
                    <a:pt x="129466" y="25497"/>
                  </a:cubicBezTo>
                  <a:cubicBezTo>
                    <a:pt x="135169" y="31389"/>
                    <a:pt x="141122" y="34406"/>
                    <a:pt x="146886" y="34406"/>
                  </a:cubicBezTo>
                  <a:cubicBezTo>
                    <a:pt x="148089" y="34406"/>
                    <a:pt x="149283" y="34274"/>
                    <a:pt x="150465" y="34010"/>
                  </a:cubicBezTo>
                  <a:cubicBezTo>
                    <a:pt x="158226" y="32276"/>
                    <a:pt x="164845" y="24858"/>
                    <a:pt x="168680" y="13673"/>
                  </a:cubicBezTo>
                  <a:cubicBezTo>
                    <a:pt x="171487" y="5456"/>
                    <a:pt x="179499" y="161"/>
                    <a:pt x="189131" y="161"/>
                  </a:cubicBezTo>
                  <a:lnTo>
                    <a:pt x="189337" y="161"/>
                  </a:lnTo>
                  <a:cubicBezTo>
                    <a:pt x="200727" y="252"/>
                    <a:pt x="215335" y="7921"/>
                    <a:pt x="222228" y="29171"/>
                  </a:cubicBezTo>
                  <a:lnTo>
                    <a:pt x="222388" y="29126"/>
                  </a:lnTo>
                  <a:cubicBezTo>
                    <a:pt x="219352" y="19722"/>
                    <a:pt x="214376" y="12075"/>
                    <a:pt x="208008" y="6963"/>
                  </a:cubicBezTo>
                  <a:cubicBezTo>
                    <a:pt x="202461" y="2534"/>
                    <a:pt x="195819" y="46"/>
                    <a:pt x="18933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5"/>
            <p:cNvSpPr/>
            <p:nvPr/>
          </p:nvSpPr>
          <p:spPr>
            <a:xfrm>
              <a:off x="911450" y="586625"/>
              <a:ext cx="5559125" cy="1693700"/>
            </a:xfrm>
            <a:custGeom>
              <a:avLst/>
              <a:gdLst/>
              <a:ahLst/>
              <a:cxnLst/>
              <a:rect l="l" t="t" r="r" b="b"/>
              <a:pathLst>
                <a:path w="222365" h="67748" extrusionOk="0">
                  <a:moveTo>
                    <a:pt x="189056" y="1"/>
                  </a:moveTo>
                  <a:cubicBezTo>
                    <a:pt x="184427" y="1"/>
                    <a:pt x="180072" y="1209"/>
                    <a:pt x="176486" y="3517"/>
                  </a:cubicBezTo>
                  <a:cubicBezTo>
                    <a:pt x="172697" y="5936"/>
                    <a:pt x="169935" y="9429"/>
                    <a:pt x="168497" y="13606"/>
                  </a:cubicBezTo>
                  <a:cubicBezTo>
                    <a:pt x="164685" y="24813"/>
                    <a:pt x="158020" y="32231"/>
                    <a:pt x="150237" y="33966"/>
                  </a:cubicBezTo>
                  <a:cubicBezTo>
                    <a:pt x="149069" y="34224"/>
                    <a:pt x="147892" y="34352"/>
                    <a:pt x="146708" y="34352"/>
                  </a:cubicBezTo>
                  <a:cubicBezTo>
                    <a:pt x="140971" y="34352"/>
                    <a:pt x="135081" y="31344"/>
                    <a:pt x="129443" y="25498"/>
                  </a:cubicBezTo>
                  <a:cubicBezTo>
                    <a:pt x="125015" y="20887"/>
                    <a:pt x="120633" y="18627"/>
                    <a:pt x="116090" y="18627"/>
                  </a:cubicBezTo>
                  <a:lnTo>
                    <a:pt x="116022" y="18627"/>
                  </a:lnTo>
                  <a:cubicBezTo>
                    <a:pt x="110932" y="18627"/>
                    <a:pt x="105454" y="21229"/>
                    <a:pt x="98241" y="27095"/>
                  </a:cubicBezTo>
                  <a:cubicBezTo>
                    <a:pt x="91553" y="32551"/>
                    <a:pt x="84021" y="40243"/>
                    <a:pt x="74503" y="49966"/>
                  </a:cubicBezTo>
                  <a:lnTo>
                    <a:pt x="73087" y="51427"/>
                  </a:lnTo>
                  <a:cubicBezTo>
                    <a:pt x="66742" y="57887"/>
                    <a:pt x="61173" y="61037"/>
                    <a:pt x="56060" y="61037"/>
                  </a:cubicBezTo>
                  <a:lnTo>
                    <a:pt x="56037" y="61037"/>
                  </a:lnTo>
                  <a:cubicBezTo>
                    <a:pt x="49532" y="61037"/>
                    <a:pt x="44670" y="56038"/>
                    <a:pt x="39511" y="50765"/>
                  </a:cubicBezTo>
                  <a:cubicBezTo>
                    <a:pt x="34356" y="45444"/>
                    <a:pt x="29013" y="39973"/>
                    <a:pt x="21796" y="39973"/>
                  </a:cubicBezTo>
                  <a:cubicBezTo>
                    <a:pt x="21056" y="39973"/>
                    <a:pt x="20297" y="40031"/>
                    <a:pt x="19516" y="40152"/>
                  </a:cubicBezTo>
                  <a:cubicBezTo>
                    <a:pt x="14723" y="40882"/>
                    <a:pt x="10729" y="42799"/>
                    <a:pt x="7670" y="45835"/>
                  </a:cubicBezTo>
                  <a:cubicBezTo>
                    <a:pt x="5205" y="48254"/>
                    <a:pt x="3333" y="51404"/>
                    <a:pt x="2101" y="55171"/>
                  </a:cubicBezTo>
                  <a:cubicBezTo>
                    <a:pt x="1" y="61584"/>
                    <a:pt x="457" y="67702"/>
                    <a:pt x="457" y="67747"/>
                  </a:cubicBezTo>
                  <a:lnTo>
                    <a:pt x="617" y="67747"/>
                  </a:lnTo>
                  <a:cubicBezTo>
                    <a:pt x="617" y="67679"/>
                    <a:pt x="161" y="61607"/>
                    <a:pt x="2261" y="55239"/>
                  </a:cubicBezTo>
                  <a:cubicBezTo>
                    <a:pt x="4201" y="49350"/>
                    <a:pt x="8766" y="41978"/>
                    <a:pt x="19539" y="40311"/>
                  </a:cubicBezTo>
                  <a:cubicBezTo>
                    <a:pt x="20316" y="40190"/>
                    <a:pt x="21072" y="40132"/>
                    <a:pt x="21807" y="40132"/>
                  </a:cubicBezTo>
                  <a:cubicBezTo>
                    <a:pt x="28963" y="40132"/>
                    <a:pt x="34264" y="45581"/>
                    <a:pt x="39397" y="50879"/>
                  </a:cubicBezTo>
                  <a:cubicBezTo>
                    <a:pt x="44579" y="56175"/>
                    <a:pt x="49463" y="61196"/>
                    <a:pt x="56037" y="61196"/>
                  </a:cubicBezTo>
                  <a:lnTo>
                    <a:pt x="56060" y="61196"/>
                  </a:lnTo>
                  <a:cubicBezTo>
                    <a:pt x="61218" y="61196"/>
                    <a:pt x="66833" y="58047"/>
                    <a:pt x="73202" y="51541"/>
                  </a:cubicBezTo>
                  <a:lnTo>
                    <a:pt x="74617" y="50081"/>
                  </a:lnTo>
                  <a:cubicBezTo>
                    <a:pt x="93060" y="31250"/>
                    <a:pt x="105271" y="18787"/>
                    <a:pt x="116022" y="18787"/>
                  </a:cubicBezTo>
                  <a:lnTo>
                    <a:pt x="116090" y="18787"/>
                  </a:lnTo>
                  <a:cubicBezTo>
                    <a:pt x="120587" y="18810"/>
                    <a:pt x="124924" y="21047"/>
                    <a:pt x="129329" y="25612"/>
                  </a:cubicBezTo>
                  <a:cubicBezTo>
                    <a:pt x="134990" y="31478"/>
                    <a:pt x="140924" y="34514"/>
                    <a:pt x="146699" y="34514"/>
                  </a:cubicBezTo>
                  <a:cubicBezTo>
                    <a:pt x="147886" y="34514"/>
                    <a:pt x="149096" y="34377"/>
                    <a:pt x="150260" y="34126"/>
                  </a:cubicBezTo>
                  <a:cubicBezTo>
                    <a:pt x="158112" y="32391"/>
                    <a:pt x="164822" y="24927"/>
                    <a:pt x="168657" y="13674"/>
                  </a:cubicBezTo>
                  <a:cubicBezTo>
                    <a:pt x="171487" y="5434"/>
                    <a:pt x="179476" y="162"/>
                    <a:pt x="189109" y="162"/>
                  </a:cubicBezTo>
                  <a:lnTo>
                    <a:pt x="189314" y="162"/>
                  </a:lnTo>
                  <a:cubicBezTo>
                    <a:pt x="200704" y="253"/>
                    <a:pt x="215335" y="7922"/>
                    <a:pt x="222228" y="29173"/>
                  </a:cubicBezTo>
                  <a:lnTo>
                    <a:pt x="222365" y="29104"/>
                  </a:lnTo>
                  <a:cubicBezTo>
                    <a:pt x="219329" y="19723"/>
                    <a:pt x="214353" y="12054"/>
                    <a:pt x="207985" y="6964"/>
                  </a:cubicBezTo>
                  <a:cubicBezTo>
                    <a:pt x="202439" y="2513"/>
                    <a:pt x="195796" y="48"/>
                    <a:pt x="189314" y="2"/>
                  </a:cubicBezTo>
                  <a:cubicBezTo>
                    <a:pt x="189228" y="1"/>
                    <a:pt x="189142" y="1"/>
                    <a:pt x="189056"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5"/>
            <p:cNvSpPr/>
            <p:nvPr/>
          </p:nvSpPr>
          <p:spPr>
            <a:xfrm>
              <a:off x="920600" y="651125"/>
              <a:ext cx="5559700" cy="1694250"/>
            </a:xfrm>
            <a:custGeom>
              <a:avLst/>
              <a:gdLst/>
              <a:ahLst/>
              <a:cxnLst/>
              <a:rect l="l" t="t" r="r" b="b"/>
              <a:pathLst>
                <a:path w="222388" h="67770" extrusionOk="0">
                  <a:moveTo>
                    <a:pt x="189182" y="1"/>
                  </a:moveTo>
                  <a:cubicBezTo>
                    <a:pt x="184506" y="1"/>
                    <a:pt x="180126" y="1210"/>
                    <a:pt x="176485" y="3539"/>
                  </a:cubicBezTo>
                  <a:cubicBezTo>
                    <a:pt x="172696" y="5936"/>
                    <a:pt x="169934" y="9428"/>
                    <a:pt x="168519" y="13628"/>
                  </a:cubicBezTo>
                  <a:cubicBezTo>
                    <a:pt x="164662" y="24903"/>
                    <a:pt x="157928" y="32345"/>
                    <a:pt x="150031" y="34079"/>
                  </a:cubicBezTo>
                  <a:cubicBezTo>
                    <a:pt x="148863" y="34337"/>
                    <a:pt x="147685" y="34465"/>
                    <a:pt x="146502" y="34465"/>
                  </a:cubicBezTo>
                  <a:cubicBezTo>
                    <a:pt x="140772" y="34465"/>
                    <a:pt x="134909" y="31461"/>
                    <a:pt x="129328" y="25634"/>
                  </a:cubicBezTo>
                  <a:cubicBezTo>
                    <a:pt x="124900" y="20978"/>
                    <a:pt x="120518" y="18695"/>
                    <a:pt x="115975" y="18672"/>
                  </a:cubicBezTo>
                  <a:lnTo>
                    <a:pt x="115884" y="18672"/>
                  </a:lnTo>
                  <a:cubicBezTo>
                    <a:pt x="110840" y="18672"/>
                    <a:pt x="105430" y="21274"/>
                    <a:pt x="98286" y="27072"/>
                  </a:cubicBezTo>
                  <a:cubicBezTo>
                    <a:pt x="91644" y="32481"/>
                    <a:pt x="84180" y="40105"/>
                    <a:pt x="74707" y="49760"/>
                  </a:cubicBezTo>
                  <a:lnTo>
                    <a:pt x="73087" y="51426"/>
                  </a:lnTo>
                  <a:cubicBezTo>
                    <a:pt x="66741" y="57909"/>
                    <a:pt x="61172" y="61059"/>
                    <a:pt x="56059" y="61059"/>
                  </a:cubicBezTo>
                  <a:cubicBezTo>
                    <a:pt x="49531" y="61036"/>
                    <a:pt x="44669" y="56060"/>
                    <a:pt x="39533" y="50765"/>
                  </a:cubicBezTo>
                  <a:cubicBezTo>
                    <a:pt x="34356" y="45463"/>
                    <a:pt x="29009" y="39973"/>
                    <a:pt x="21805" y="39973"/>
                  </a:cubicBezTo>
                  <a:cubicBezTo>
                    <a:pt x="21070" y="39973"/>
                    <a:pt x="20315" y="40030"/>
                    <a:pt x="19539" y="40151"/>
                  </a:cubicBezTo>
                  <a:cubicBezTo>
                    <a:pt x="14722" y="40904"/>
                    <a:pt x="10751" y="42821"/>
                    <a:pt x="7669" y="45857"/>
                  </a:cubicBezTo>
                  <a:cubicBezTo>
                    <a:pt x="5227" y="48277"/>
                    <a:pt x="3355" y="51426"/>
                    <a:pt x="2100" y="55193"/>
                  </a:cubicBezTo>
                  <a:cubicBezTo>
                    <a:pt x="0" y="61607"/>
                    <a:pt x="457" y="67701"/>
                    <a:pt x="457" y="67769"/>
                  </a:cubicBezTo>
                  <a:lnTo>
                    <a:pt x="639" y="67747"/>
                  </a:lnTo>
                  <a:cubicBezTo>
                    <a:pt x="639" y="67701"/>
                    <a:pt x="160" y="61629"/>
                    <a:pt x="2260" y="55238"/>
                  </a:cubicBezTo>
                  <a:cubicBezTo>
                    <a:pt x="4200" y="49349"/>
                    <a:pt x="8765" y="42000"/>
                    <a:pt x="19561" y="40311"/>
                  </a:cubicBezTo>
                  <a:cubicBezTo>
                    <a:pt x="20324" y="40193"/>
                    <a:pt x="21067" y="40137"/>
                    <a:pt x="21790" y="40137"/>
                  </a:cubicBezTo>
                  <a:cubicBezTo>
                    <a:pt x="28946" y="40137"/>
                    <a:pt x="34258" y="45593"/>
                    <a:pt x="39419" y="50879"/>
                  </a:cubicBezTo>
                  <a:cubicBezTo>
                    <a:pt x="44578" y="56197"/>
                    <a:pt x="49463" y="61218"/>
                    <a:pt x="56059" y="61218"/>
                  </a:cubicBezTo>
                  <a:cubicBezTo>
                    <a:pt x="61218" y="61218"/>
                    <a:pt x="66833" y="58046"/>
                    <a:pt x="73201" y="51541"/>
                  </a:cubicBezTo>
                  <a:lnTo>
                    <a:pt x="74844" y="49874"/>
                  </a:lnTo>
                  <a:cubicBezTo>
                    <a:pt x="93127" y="31203"/>
                    <a:pt x="105225" y="18832"/>
                    <a:pt x="115884" y="18832"/>
                  </a:cubicBezTo>
                  <a:lnTo>
                    <a:pt x="115975" y="18832"/>
                  </a:lnTo>
                  <a:cubicBezTo>
                    <a:pt x="120472" y="18878"/>
                    <a:pt x="124809" y="21137"/>
                    <a:pt x="129214" y="25748"/>
                  </a:cubicBezTo>
                  <a:cubicBezTo>
                    <a:pt x="134806" y="31614"/>
                    <a:pt x="140741" y="34650"/>
                    <a:pt x="146516" y="34650"/>
                  </a:cubicBezTo>
                  <a:cubicBezTo>
                    <a:pt x="147703" y="34650"/>
                    <a:pt x="148890" y="34513"/>
                    <a:pt x="150076" y="34262"/>
                  </a:cubicBezTo>
                  <a:cubicBezTo>
                    <a:pt x="158020" y="32504"/>
                    <a:pt x="164799" y="25018"/>
                    <a:pt x="168679" y="13673"/>
                  </a:cubicBezTo>
                  <a:cubicBezTo>
                    <a:pt x="171487" y="5456"/>
                    <a:pt x="179498" y="184"/>
                    <a:pt x="189108" y="184"/>
                  </a:cubicBezTo>
                  <a:lnTo>
                    <a:pt x="189313" y="184"/>
                  </a:lnTo>
                  <a:cubicBezTo>
                    <a:pt x="200703" y="275"/>
                    <a:pt x="215334" y="7921"/>
                    <a:pt x="222227" y="29172"/>
                  </a:cubicBezTo>
                  <a:lnTo>
                    <a:pt x="222387" y="29126"/>
                  </a:lnTo>
                  <a:cubicBezTo>
                    <a:pt x="219328" y="19722"/>
                    <a:pt x="214353" y="12076"/>
                    <a:pt x="207984" y="6986"/>
                  </a:cubicBezTo>
                  <a:cubicBezTo>
                    <a:pt x="202438" y="2535"/>
                    <a:pt x="195818" y="70"/>
                    <a:pt x="189313" y="1"/>
                  </a:cubicBezTo>
                  <a:cubicBezTo>
                    <a:pt x="189269"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5"/>
            <p:cNvSpPr/>
            <p:nvPr/>
          </p:nvSpPr>
          <p:spPr>
            <a:xfrm>
              <a:off x="929725" y="716150"/>
              <a:ext cx="5559700" cy="1694275"/>
            </a:xfrm>
            <a:custGeom>
              <a:avLst/>
              <a:gdLst/>
              <a:ahLst/>
              <a:cxnLst/>
              <a:rect l="l" t="t" r="r" b="b"/>
              <a:pathLst>
                <a:path w="222388" h="67771" extrusionOk="0">
                  <a:moveTo>
                    <a:pt x="189061" y="1"/>
                  </a:moveTo>
                  <a:cubicBezTo>
                    <a:pt x="184452" y="1"/>
                    <a:pt x="180095" y="1231"/>
                    <a:pt x="176486" y="3517"/>
                  </a:cubicBezTo>
                  <a:cubicBezTo>
                    <a:pt x="172697" y="5937"/>
                    <a:pt x="169958" y="9429"/>
                    <a:pt x="168520" y="13629"/>
                  </a:cubicBezTo>
                  <a:cubicBezTo>
                    <a:pt x="164639" y="24950"/>
                    <a:pt x="157837" y="32460"/>
                    <a:pt x="149848" y="34194"/>
                  </a:cubicBezTo>
                  <a:cubicBezTo>
                    <a:pt x="148688" y="34446"/>
                    <a:pt x="147520" y="34571"/>
                    <a:pt x="146348" y="34571"/>
                  </a:cubicBezTo>
                  <a:cubicBezTo>
                    <a:pt x="140601" y="34571"/>
                    <a:pt x="134750" y="31569"/>
                    <a:pt x="129214" y="25749"/>
                  </a:cubicBezTo>
                  <a:cubicBezTo>
                    <a:pt x="124786" y="21047"/>
                    <a:pt x="120427" y="18742"/>
                    <a:pt x="115884" y="18719"/>
                  </a:cubicBezTo>
                  <a:lnTo>
                    <a:pt x="115747" y="18719"/>
                  </a:lnTo>
                  <a:cubicBezTo>
                    <a:pt x="110771" y="18719"/>
                    <a:pt x="105385" y="21275"/>
                    <a:pt x="98332" y="27027"/>
                  </a:cubicBezTo>
                  <a:cubicBezTo>
                    <a:pt x="91735" y="32368"/>
                    <a:pt x="84317" y="39946"/>
                    <a:pt x="74936" y="49533"/>
                  </a:cubicBezTo>
                  <a:lnTo>
                    <a:pt x="73087" y="51428"/>
                  </a:lnTo>
                  <a:cubicBezTo>
                    <a:pt x="66741" y="57910"/>
                    <a:pt x="61172" y="61037"/>
                    <a:pt x="56082" y="61037"/>
                  </a:cubicBezTo>
                  <a:lnTo>
                    <a:pt x="56059" y="61037"/>
                  </a:lnTo>
                  <a:cubicBezTo>
                    <a:pt x="49531" y="61037"/>
                    <a:pt x="44669" y="56038"/>
                    <a:pt x="39534" y="50766"/>
                  </a:cubicBezTo>
                  <a:cubicBezTo>
                    <a:pt x="34358" y="45445"/>
                    <a:pt x="29031" y="39974"/>
                    <a:pt x="21817" y="39974"/>
                  </a:cubicBezTo>
                  <a:cubicBezTo>
                    <a:pt x="21078" y="39974"/>
                    <a:pt x="20319" y="40031"/>
                    <a:pt x="19539" y="40152"/>
                  </a:cubicBezTo>
                  <a:cubicBezTo>
                    <a:pt x="14745" y="40882"/>
                    <a:pt x="10751" y="42800"/>
                    <a:pt x="7670" y="45835"/>
                  </a:cubicBezTo>
                  <a:cubicBezTo>
                    <a:pt x="5227" y="48278"/>
                    <a:pt x="3356" y="51405"/>
                    <a:pt x="2123" y="55194"/>
                  </a:cubicBezTo>
                  <a:cubicBezTo>
                    <a:pt x="0" y="61608"/>
                    <a:pt x="480" y="67702"/>
                    <a:pt x="480" y="67770"/>
                  </a:cubicBezTo>
                  <a:lnTo>
                    <a:pt x="639" y="67748"/>
                  </a:lnTo>
                  <a:cubicBezTo>
                    <a:pt x="639" y="67679"/>
                    <a:pt x="183" y="61608"/>
                    <a:pt x="2283" y="55239"/>
                  </a:cubicBezTo>
                  <a:cubicBezTo>
                    <a:pt x="4200" y="49350"/>
                    <a:pt x="8788" y="41978"/>
                    <a:pt x="19562" y="40312"/>
                  </a:cubicBezTo>
                  <a:cubicBezTo>
                    <a:pt x="20325" y="40194"/>
                    <a:pt x="21067" y="40138"/>
                    <a:pt x="21791" y="40138"/>
                  </a:cubicBezTo>
                  <a:cubicBezTo>
                    <a:pt x="28946" y="40138"/>
                    <a:pt x="34258" y="45594"/>
                    <a:pt x="39420" y="50880"/>
                  </a:cubicBezTo>
                  <a:cubicBezTo>
                    <a:pt x="44578" y="56198"/>
                    <a:pt x="49463" y="61197"/>
                    <a:pt x="56059" y="61220"/>
                  </a:cubicBezTo>
                  <a:lnTo>
                    <a:pt x="56082" y="61220"/>
                  </a:lnTo>
                  <a:cubicBezTo>
                    <a:pt x="61218" y="61220"/>
                    <a:pt x="66833" y="58047"/>
                    <a:pt x="73201" y="51542"/>
                  </a:cubicBezTo>
                  <a:lnTo>
                    <a:pt x="75050" y="49647"/>
                  </a:lnTo>
                  <a:cubicBezTo>
                    <a:pt x="93196" y="31136"/>
                    <a:pt x="105202" y="18879"/>
                    <a:pt x="115747" y="18879"/>
                  </a:cubicBezTo>
                  <a:lnTo>
                    <a:pt x="115862" y="18879"/>
                  </a:lnTo>
                  <a:cubicBezTo>
                    <a:pt x="120358" y="18924"/>
                    <a:pt x="124695" y="21207"/>
                    <a:pt x="129100" y="25863"/>
                  </a:cubicBezTo>
                  <a:cubicBezTo>
                    <a:pt x="134647" y="31729"/>
                    <a:pt x="140559" y="34742"/>
                    <a:pt x="146333" y="34742"/>
                  </a:cubicBezTo>
                  <a:cubicBezTo>
                    <a:pt x="147520" y="34742"/>
                    <a:pt x="148707" y="34605"/>
                    <a:pt x="149894" y="34354"/>
                  </a:cubicBezTo>
                  <a:cubicBezTo>
                    <a:pt x="153843" y="33510"/>
                    <a:pt x="157655" y="31136"/>
                    <a:pt x="160919" y="27529"/>
                  </a:cubicBezTo>
                  <a:cubicBezTo>
                    <a:pt x="164114" y="23969"/>
                    <a:pt x="166785" y="19175"/>
                    <a:pt x="168679" y="13675"/>
                  </a:cubicBezTo>
                  <a:cubicBezTo>
                    <a:pt x="171487" y="5457"/>
                    <a:pt x="179498" y="162"/>
                    <a:pt x="189108" y="162"/>
                  </a:cubicBezTo>
                  <a:lnTo>
                    <a:pt x="189313" y="162"/>
                  </a:lnTo>
                  <a:cubicBezTo>
                    <a:pt x="200703" y="253"/>
                    <a:pt x="215334" y="7923"/>
                    <a:pt x="222227" y="29173"/>
                  </a:cubicBezTo>
                  <a:lnTo>
                    <a:pt x="222387" y="29127"/>
                  </a:lnTo>
                  <a:cubicBezTo>
                    <a:pt x="219329" y="19723"/>
                    <a:pt x="214353" y="12077"/>
                    <a:pt x="208007" y="6964"/>
                  </a:cubicBezTo>
                  <a:cubicBezTo>
                    <a:pt x="202438" y="2536"/>
                    <a:pt x="195819" y="48"/>
                    <a:pt x="189313" y="2"/>
                  </a:cubicBezTo>
                  <a:cubicBezTo>
                    <a:pt x="189229" y="1"/>
                    <a:pt x="189145" y="1"/>
                    <a:pt x="189061"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5"/>
            <p:cNvSpPr/>
            <p:nvPr/>
          </p:nvSpPr>
          <p:spPr>
            <a:xfrm>
              <a:off x="938850" y="781250"/>
              <a:ext cx="5559700" cy="1693650"/>
            </a:xfrm>
            <a:custGeom>
              <a:avLst/>
              <a:gdLst/>
              <a:ahLst/>
              <a:cxnLst/>
              <a:rect l="l" t="t" r="r" b="b"/>
              <a:pathLst>
                <a:path w="222388" h="67746" extrusionOk="0">
                  <a:moveTo>
                    <a:pt x="189131" y="0"/>
                  </a:moveTo>
                  <a:cubicBezTo>
                    <a:pt x="184475" y="0"/>
                    <a:pt x="180115" y="1210"/>
                    <a:pt x="176486" y="3515"/>
                  </a:cubicBezTo>
                  <a:cubicBezTo>
                    <a:pt x="172720" y="5935"/>
                    <a:pt x="169958" y="9427"/>
                    <a:pt x="168520" y="13604"/>
                  </a:cubicBezTo>
                  <a:cubicBezTo>
                    <a:pt x="164685" y="24857"/>
                    <a:pt x="157632" y="32595"/>
                    <a:pt x="149666" y="34307"/>
                  </a:cubicBezTo>
                  <a:cubicBezTo>
                    <a:pt x="148502" y="34558"/>
                    <a:pt x="147332" y="34683"/>
                    <a:pt x="146159" y="34683"/>
                  </a:cubicBezTo>
                  <a:cubicBezTo>
                    <a:pt x="140406" y="34683"/>
                    <a:pt x="134580" y="31678"/>
                    <a:pt x="129100" y="25838"/>
                  </a:cubicBezTo>
                  <a:cubicBezTo>
                    <a:pt x="124672" y="21114"/>
                    <a:pt x="120313" y="18785"/>
                    <a:pt x="115770" y="18740"/>
                  </a:cubicBezTo>
                  <a:cubicBezTo>
                    <a:pt x="115726" y="18739"/>
                    <a:pt x="115682" y="18739"/>
                    <a:pt x="115638" y="18739"/>
                  </a:cubicBezTo>
                  <a:cubicBezTo>
                    <a:pt x="110700" y="18739"/>
                    <a:pt x="105368" y="21278"/>
                    <a:pt x="98355" y="26957"/>
                  </a:cubicBezTo>
                  <a:cubicBezTo>
                    <a:pt x="91827" y="32275"/>
                    <a:pt x="84477" y="39808"/>
                    <a:pt x="75141" y="49326"/>
                  </a:cubicBezTo>
                  <a:lnTo>
                    <a:pt x="73087" y="51403"/>
                  </a:lnTo>
                  <a:cubicBezTo>
                    <a:pt x="66764" y="57885"/>
                    <a:pt x="61195" y="61035"/>
                    <a:pt x="56082" y="61035"/>
                  </a:cubicBezTo>
                  <a:lnTo>
                    <a:pt x="56059" y="61035"/>
                  </a:lnTo>
                  <a:cubicBezTo>
                    <a:pt x="49531" y="61035"/>
                    <a:pt x="44692" y="56036"/>
                    <a:pt x="39534" y="50764"/>
                  </a:cubicBezTo>
                  <a:cubicBezTo>
                    <a:pt x="34356" y="45441"/>
                    <a:pt x="29028" y="39949"/>
                    <a:pt x="21811" y="39949"/>
                  </a:cubicBezTo>
                  <a:cubicBezTo>
                    <a:pt x="21074" y="39949"/>
                    <a:pt x="20317" y="40007"/>
                    <a:pt x="19539" y="40127"/>
                  </a:cubicBezTo>
                  <a:cubicBezTo>
                    <a:pt x="14746" y="40880"/>
                    <a:pt x="10751" y="42798"/>
                    <a:pt x="7693" y="45833"/>
                  </a:cubicBezTo>
                  <a:cubicBezTo>
                    <a:pt x="5227" y="48253"/>
                    <a:pt x="3356" y="51403"/>
                    <a:pt x="2123" y="55169"/>
                  </a:cubicBezTo>
                  <a:cubicBezTo>
                    <a:pt x="0" y="61583"/>
                    <a:pt x="480" y="67700"/>
                    <a:pt x="480" y="67746"/>
                  </a:cubicBezTo>
                  <a:lnTo>
                    <a:pt x="640" y="67746"/>
                  </a:lnTo>
                  <a:cubicBezTo>
                    <a:pt x="640" y="67677"/>
                    <a:pt x="183" y="61606"/>
                    <a:pt x="2283" y="55215"/>
                  </a:cubicBezTo>
                  <a:cubicBezTo>
                    <a:pt x="4223" y="49349"/>
                    <a:pt x="8788" y="41976"/>
                    <a:pt x="19562" y="40310"/>
                  </a:cubicBezTo>
                  <a:cubicBezTo>
                    <a:pt x="20336" y="40188"/>
                    <a:pt x="21090" y="40131"/>
                    <a:pt x="21824" y="40131"/>
                  </a:cubicBezTo>
                  <a:cubicBezTo>
                    <a:pt x="28963" y="40131"/>
                    <a:pt x="34266" y="45579"/>
                    <a:pt x="39420" y="50878"/>
                  </a:cubicBezTo>
                  <a:cubicBezTo>
                    <a:pt x="44578" y="56173"/>
                    <a:pt x="49463" y="61195"/>
                    <a:pt x="56059" y="61195"/>
                  </a:cubicBezTo>
                  <a:lnTo>
                    <a:pt x="56082" y="61195"/>
                  </a:lnTo>
                  <a:cubicBezTo>
                    <a:pt x="61241" y="61195"/>
                    <a:pt x="66833" y="58045"/>
                    <a:pt x="73224" y="51540"/>
                  </a:cubicBezTo>
                  <a:lnTo>
                    <a:pt x="75278" y="49440"/>
                  </a:lnTo>
                  <a:cubicBezTo>
                    <a:pt x="93242" y="31065"/>
                    <a:pt x="105157" y="18900"/>
                    <a:pt x="115633" y="18900"/>
                  </a:cubicBezTo>
                  <a:lnTo>
                    <a:pt x="115770" y="18900"/>
                  </a:lnTo>
                  <a:cubicBezTo>
                    <a:pt x="120244" y="18968"/>
                    <a:pt x="124581" y="21273"/>
                    <a:pt x="128986" y="25953"/>
                  </a:cubicBezTo>
                  <a:cubicBezTo>
                    <a:pt x="134486" y="31831"/>
                    <a:pt x="140363" y="34842"/>
                    <a:pt x="146173" y="34842"/>
                  </a:cubicBezTo>
                  <a:cubicBezTo>
                    <a:pt x="147357" y="34842"/>
                    <a:pt x="148538" y="34717"/>
                    <a:pt x="149712" y="34466"/>
                  </a:cubicBezTo>
                  <a:cubicBezTo>
                    <a:pt x="153706" y="33599"/>
                    <a:pt x="157541" y="31225"/>
                    <a:pt x="160850" y="27573"/>
                  </a:cubicBezTo>
                  <a:cubicBezTo>
                    <a:pt x="164092" y="23990"/>
                    <a:pt x="166785" y="19196"/>
                    <a:pt x="168679" y="13673"/>
                  </a:cubicBezTo>
                  <a:cubicBezTo>
                    <a:pt x="171487" y="5433"/>
                    <a:pt x="179499" y="160"/>
                    <a:pt x="189131" y="160"/>
                  </a:cubicBezTo>
                  <a:lnTo>
                    <a:pt x="189336" y="160"/>
                  </a:lnTo>
                  <a:cubicBezTo>
                    <a:pt x="200726" y="251"/>
                    <a:pt x="215334" y="7921"/>
                    <a:pt x="222228" y="29148"/>
                  </a:cubicBezTo>
                  <a:lnTo>
                    <a:pt x="222387" y="29102"/>
                  </a:lnTo>
                  <a:cubicBezTo>
                    <a:pt x="219352" y="19721"/>
                    <a:pt x="214376" y="12052"/>
                    <a:pt x="208007" y="6962"/>
                  </a:cubicBezTo>
                  <a:cubicBezTo>
                    <a:pt x="202461" y="2511"/>
                    <a:pt x="195819" y="46"/>
                    <a:pt x="189336"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5"/>
            <p:cNvSpPr/>
            <p:nvPr/>
          </p:nvSpPr>
          <p:spPr>
            <a:xfrm>
              <a:off x="948550" y="845725"/>
              <a:ext cx="5559125" cy="1694225"/>
            </a:xfrm>
            <a:custGeom>
              <a:avLst/>
              <a:gdLst/>
              <a:ahLst/>
              <a:cxnLst/>
              <a:rect l="l" t="t" r="r" b="b"/>
              <a:pathLst>
                <a:path w="222365" h="67769" extrusionOk="0">
                  <a:moveTo>
                    <a:pt x="189182" y="0"/>
                  </a:moveTo>
                  <a:cubicBezTo>
                    <a:pt x="184506" y="0"/>
                    <a:pt x="180104" y="1209"/>
                    <a:pt x="176486" y="3538"/>
                  </a:cubicBezTo>
                  <a:cubicBezTo>
                    <a:pt x="172697" y="5935"/>
                    <a:pt x="169935" y="9427"/>
                    <a:pt x="168497" y="13627"/>
                  </a:cubicBezTo>
                  <a:cubicBezTo>
                    <a:pt x="164639" y="24926"/>
                    <a:pt x="157518" y="32709"/>
                    <a:pt x="149461" y="34444"/>
                  </a:cubicBezTo>
                  <a:cubicBezTo>
                    <a:pt x="148305" y="34689"/>
                    <a:pt x="147145" y="34810"/>
                    <a:pt x="145982" y="34810"/>
                  </a:cubicBezTo>
                  <a:cubicBezTo>
                    <a:pt x="140211" y="34810"/>
                    <a:pt x="134397" y="31808"/>
                    <a:pt x="128963" y="25976"/>
                  </a:cubicBezTo>
                  <a:cubicBezTo>
                    <a:pt x="124467" y="21137"/>
                    <a:pt x="120244" y="18854"/>
                    <a:pt x="115634" y="18809"/>
                  </a:cubicBezTo>
                  <a:cubicBezTo>
                    <a:pt x="115568" y="18808"/>
                    <a:pt x="115503" y="18807"/>
                    <a:pt x="115437" y="18807"/>
                  </a:cubicBezTo>
                  <a:cubicBezTo>
                    <a:pt x="110562" y="18807"/>
                    <a:pt x="105292" y="21326"/>
                    <a:pt x="98378" y="26934"/>
                  </a:cubicBezTo>
                  <a:cubicBezTo>
                    <a:pt x="91895" y="32207"/>
                    <a:pt x="84591" y="39671"/>
                    <a:pt x="75347" y="49121"/>
                  </a:cubicBezTo>
                  <a:lnTo>
                    <a:pt x="73087" y="51426"/>
                  </a:lnTo>
                  <a:cubicBezTo>
                    <a:pt x="66742" y="57908"/>
                    <a:pt x="61172" y="61058"/>
                    <a:pt x="56059" y="61058"/>
                  </a:cubicBezTo>
                  <a:lnTo>
                    <a:pt x="56037" y="61058"/>
                  </a:lnTo>
                  <a:cubicBezTo>
                    <a:pt x="49531" y="61035"/>
                    <a:pt x="44670" y="56059"/>
                    <a:pt x="39511" y="50764"/>
                  </a:cubicBezTo>
                  <a:cubicBezTo>
                    <a:pt x="34356" y="45443"/>
                    <a:pt x="29013" y="39972"/>
                    <a:pt x="21795" y="39972"/>
                  </a:cubicBezTo>
                  <a:cubicBezTo>
                    <a:pt x="21056" y="39972"/>
                    <a:pt x="20297" y="40029"/>
                    <a:pt x="19516" y="40150"/>
                  </a:cubicBezTo>
                  <a:cubicBezTo>
                    <a:pt x="14723" y="40903"/>
                    <a:pt x="10728" y="42821"/>
                    <a:pt x="7670" y="45856"/>
                  </a:cubicBezTo>
                  <a:cubicBezTo>
                    <a:pt x="5205" y="48276"/>
                    <a:pt x="3333" y="51426"/>
                    <a:pt x="2100" y="55192"/>
                  </a:cubicBezTo>
                  <a:cubicBezTo>
                    <a:pt x="1" y="61606"/>
                    <a:pt x="457" y="67700"/>
                    <a:pt x="457" y="67769"/>
                  </a:cubicBezTo>
                  <a:lnTo>
                    <a:pt x="640" y="67746"/>
                  </a:lnTo>
                  <a:cubicBezTo>
                    <a:pt x="617" y="67700"/>
                    <a:pt x="160" y="61629"/>
                    <a:pt x="2260" y="55238"/>
                  </a:cubicBezTo>
                  <a:cubicBezTo>
                    <a:pt x="4200" y="49349"/>
                    <a:pt x="8765" y="41999"/>
                    <a:pt x="19539" y="40310"/>
                  </a:cubicBezTo>
                  <a:cubicBezTo>
                    <a:pt x="20304" y="40193"/>
                    <a:pt x="21048" y="40137"/>
                    <a:pt x="21774" y="40137"/>
                  </a:cubicBezTo>
                  <a:cubicBezTo>
                    <a:pt x="28946" y="40137"/>
                    <a:pt x="34256" y="45592"/>
                    <a:pt x="39397" y="50878"/>
                  </a:cubicBezTo>
                  <a:cubicBezTo>
                    <a:pt x="44578" y="56196"/>
                    <a:pt x="49463" y="61218"/>
                    <a:pt x="56037" y="61218"/>
                  </a:cubicBezTo>
                  <a:lnTo>
                    <a:pt x="56059" y="61218"/>
                  </a:lnTo>
                  <a:cubicBezTo>
                    <a:pt x="61218" y="61218"/>
                    <a:pt x="66833" y="58045"/>
                    <a:pt x="73201" y="51540"/>
                  </a:cubicBezTo>
                  <a:lnTo>
                    <a:pt x="75461" y="49235"/>
                  </a:lnTo>
                  <a:cubicBezTo>
                    <a:pt x="93278" y="31031"/>
                    <a:pt x="105070" y="18967"/>
                    <a:pt x="115458" y="18967"/>
                  </a:cubicBezTo>
                  <a:cubicBezTo>
                    <a:pt x="115517" y="18967"/>
                    <a:pt x="115575" y="18968"/>
                    <a:pt x="115634" y="18968"/>
                  </a:cubicBezTo>
                  <a:cubicBezTo>
                    <a:pt x="120176" y="19037"/>
                    <a:pt x="124376" y="21297"/>
                    <a:pt x="128849" y="26090"/>
                  </a:cubicBezTo>
                  <a:cubicBezTo>
                    <a:pt x="134296" y="31954"/>
                    <a:pt x="140153" y="34978"/>
                    <a:pt x="145961" y="34978"/>
                  </a:cubicBezTo>
                  <a:cubicBezTo>
                    <a:pt x="147138" y="34978"/>
                    <a:pt x="148314" y="34854"/>
                    <a:pt x="149483" y="34604"/>
                  </a:cubicBezTo>
                  <a:cubicBezTo>
                    <a:pt x="157609" y="32869"/>
                    <a:pt x="164776" y="25040"/>
                    <a:pt x="168657" y="13673"/>
                  </a:cubicBezTo>
                  <a:cubicBezTo>
                    <a:pt x="171487" y="5456"/>
                    <a:pt x="179476" y="183"/>
                    <a:pt x="189108" y="183"/>
                  </a:cubicBezTo>
                  <a:lnTo>
                    <a:pt x="189314" y="183"/>
                  </a:lnTo>
                  <a:cubicBezTo>
                    <a:pt x="200703" y="252"/>
                    <a:pt x="215334" y="7921"/>
                    <a:pt x="222228" y="29171"/>
                  </a:cubicBezTo>
                  <a:lnTo>
                    <a:pt x="222365" y="29126"/>
                  </a:lnTo>
                  <a:cubicBezTo>
                    <a:pt x="219329" y="19722"/>
                    <a:pt x="214353" y="12075"/>
                    <a:pt x="207985" y="6985"/>
                  </a:cubicBezTo>
                  <a:cubicBezTo>
                    <a:pt x="202438" y="2534"/>
                    <a:pt x="195796" y="69"/>
                    <a:pt x="189314" y="1"/>
                  </a:cubicBezTo>
                  <a:cubicBezTo>
                    <a:pt x="189270" y="0"/>
                    <a:pt x="189226" y="0"/>
                    <a:pt x="189182"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5"/>
            <p:cNvSpPr/>
            <p:nvPr/>
          </p:nvSpPr>
          <p:spPr>
            <a:xfrm>
              <a:off x="957675" y="910750"/>
              <a:ext cx="5559700" cy="1693675"/>
            </a:xfrm>
            <a:custGeom>
              <a:avLst/>
              <a:gdLst/>
              <a:ahLst/>
              <a:cxnLst/>
              <a:rect l="l" t="t" r="r" b="b"/>
              <a:pathLst>
                <a:path w="222388" h="67747" extrusionOk="0">
                  <a:moveTo>
                    <a:pt x="189061" y="0"/>
                  </a:moveTo>
                  <a:cubicBezTo>
                    <a:pt x="184431" y="0"/>
                    <a:pt x="180095" y="1230"/>
                    <a:pt x="176486" y="3517"/>
                  </a:cubicBezTo>
                  <a:cubicBezTo>
                    <a:pt x="172697" y="5936"/>
                    <a:pt x="169958" y="9428"/>
                    <a:pt x="168520" y="13628"/>
                  </a:cubicBezTo>
                  <a:cubicBezTo>
                    <a:pt x="164617" y="24995"/>
                    <a:pt x="157427" y="32824"/>
                    <a:pt x="149278" y="34536"/>
                  </a:cubicBezTo>
                  <a:cubicBezTo>
                    <a:pt x="148118" y="34781"/>
                    <a:pt x="146955" y="34903"/>
                    <a:pt x="145791" y="34903"/>
                  </a:cubicBezTo>
                  <a:cubicBezTo>
                    <a:pt x="140013" y="34903"/>
                    <a:pt x="134226" y="31904"/>
                    <a:pt x="128850" y="26091"/>
                  </a:cubicBezTo>
                  <a:cubicBezTo>
                    <a:pt x="124353" y="21206"/>
                    <a:pt x="120130" y="18901"/>
                    <a:pt x="115542" y="18832"/>
                  </a:cubicBezTo>
                  <a:cubicBezTo>
                    <a:pt x="115477" y="18832"/>
                    <a:pt x="115411" y="18831"/>
                    <a:pt x="115345" y="18831"/>
                  </a:cubicBezTo>
                  <a:cubicBezTo>
                    <a:pt x="110494" y="18831"/>
                    <a:pt x="105269" y="21327"/>
                    <a:pt x="98401" y="26890"/>
                  </a:cubicBezTo>
                  <a:cubicBezTo>
                    <a:pt x="91987" y="32117"/>
                    <a:pt x="84728" y="39535"/>
                    <a:pt x="75552" y="48893"/>
                  </a:cubicBezTo>
                  <a:cubicBezTo>
                    <a:pt x="74731" y="49738"/>
                    <a:pt x="73932" y="50560"/>
                    <a:pt x="73087" y="51427"/>
                  </a:cubicBezTo>
                  <a:cubicBezTo>
                    <a:pt x="66742" y="57886"/>
                    <a:pt x="61173" y="61036"/>
                    <a:pt x="56060" y="61036"/>
                  </a:cubicBezTo>
                  <a:cubicBezTo>
                    <a:pt x="49532" y="61036"/>
                    <a:pt x="44670" y="56038"/>
                    <a:pt x="39534" y="50765"/>
                  </a:cubicBezTo>
                  <a:cubicBezTo>
                    <a:pt x="34358" y="45444"/>
                    <a:pt x="29013" y="39973"/>
                    <a:pt x="21813" y="39973"/>
                  </a:cubicBezTo>
                  <a:cubicBezTo>
                    <a:pt x="21075" y="39973"/>
                    <a:pt x="20318" y="40030"/>
                    <a:pt x="19539" y="40151"/>
                  </a:cubicBezTo>
                  <a:cubicBezTo>
                    <a:pt x="14723" y="40882"/>
                    <a:pt x="10751" y="42799"/>
                    <a:pt x="7670" y="45835"/>
                  </a:cubicBezTo>
                  <a:cubicBezTo>
                    <a:pt x="5228" y="48254"/>
                    <a:pt x="3356" y="51404"/>
                    <a:pt x="2101" y="55170"/>
                  </a:cubicBezTo>
                  <a:cubicBezTo>
                    <a:pt x="1" y="61607"/>
                    <a:pt x="457" y="67701"/>
                    <a:pt x="457" y="67747"/>
                  </a:cubicBezTo>
                  <a:lnTo>
                    <a:pt x="640" y="67747"/>
                  </a:lnTo>
                  <a:cubicBezTo>
                    <a:pt x="640" y="67679"/>
                    <a:pt x="160" y="61607"/>
                    <a:pt x="2260" y="55239"/>
                  </a:cubicBezTo>
                  <a:cubicBezTo>
                    <a:pt x="4201" y="49350"/>
                    <a:pt x="8766" y="41977"/>
                    <a:pt x="19562" y="40311"/>
                  </a:cubicBezTo>
                  <a:cubicBezTo>
                    <a:pt x="20334" y="40190"/>
                    <a:pt x="21086" y="40133"/>
                    <a:pt x="21818" y="40133"/>
                  </a:cubicBezTo>
                  <a:cubicBezTo>
                    <a:pt x="28960" y="40133"/>
                    <a:pt x="34265" y="45600"/>
                    <a:pt x="39420" y="50879"/>
                  </a:cubicBezTo>
                  <a:cubicBezTo>
                    <a:pt x="44579" y="56175"/>
                    <a:pt x="49463" y="61196"/>
                    <a:pt x="56060" y="61219"/>
                  </a:cubicBezTo>
                  <a:cubicBezTo>
                    <a:pt x="61218" y="61219"/>
                    <a:pt x="66833" y="58046"/>
                    <a:pt x="73201" y="51541"/>
                  </a:cubicBezTo>
                  <a:cubicBezTo>
                    <a:pt x="74046" y="50674"/>
                    <a:pt x="74868" y="49852"/>
                    <a:pt x="75667" y="49030"/>
                  </a:cubicBezTo>
                  <a:cubicBezTo>
                    <a:pt x="93347" y="30964"/>
                    <a:pt x="105070" y="18991"/>
                    <a:pt x="115367" y="18991"/>
                  </a:cubicBezTo>
                  <a:cubicBezTo>
                    <a:pt x="115426" y="18991"/>
                    <a:pt x="115484" y="18991"/>
                    <a:pt x="115542" y="18992"/>
                  </a:cubicBezTo>
                  <a:cubicBezTo>
                    <a:pt x="120062" y="19061"/>
                    <a:pt x="124262" y="21366"/>
                    <a:pt x="128735" y="26205"/>
                  </a:cubicBezTo>
                  <a:cubicBezTo>
                    <a:pt x="134125" y="32050"/>
                    <a:pt x="139956" y="35070"/>
                    <a:pt x="145769" y="35070"/>
                  </a:cubicBezTo>
                  <a:cubicBezTo>
                    <a:pt x="146949" y="35070"/>
                    <a:pt x="148127" y="34946"/>
                    <a:pt x="149301" y="34696"/>
                  </a:cubicBezTo>
                  <a:cubicBezTo>
                    <a:pt x="157518" y="32961"/>
                    <a:pt x="164754" y="25109"/>
                    <a:pt x="168680" y="13674"/>
                  </a:cubicBezTo>
                  <a:cubicBezTo>
                    <a:pt x="171492" y="5441"/>
                    <a:pt x="179510" y="161"/>
                    <a:pt x="189128" y="161"/>
                  </a:cubicBezTo>
                  <a:cubicBezTo>
                    <a:pt x="189190" y="161"/>
                    <a:pt x="189252" y="161"/>
                    <a:pt x="189314" y="161"/>
                  </a:cubicBezTo>
                  <a:cubicBezTo>
                    <a:pt x="200704" y="253"/>
                    <a:pt x="215335" y="7922"/>
                    <a:pt x="222228" y="29172"/>
                  </a:cubicBezTo>
                  <a:lnTo>
                    <a:pt x="222388" y="29104"/>
                  </a:lnTo>
                  <a:cubicBezTo>
                    <a:pt x="219329" y="19723"/>
                    <a:pt x="214353" y="12053"/>
                    <a:pt x="207985" y="6963"/>
                  </a:cubicBezTo>
                  <a:cubicBezTo>
                    <a:pt x="202438" y="2535"/>
                    <a:pt x="195819" y="47"/>
                    <a:pt x="189314" y="2"/>
                  </a:cubicBezTo>
                  <a:cubicBezTo>
                    <a:pt x="189229" y="1"/>
                    <a:pt x="189145" y="0"/>
                    <a:pt x="189061"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5"/>
            <p:cNvSpPr/>
            <p:nvPr/>
          </p:nvSpPr>
          <p:spPr>
            <a:xfrm>
              <a:off x="966800" y="975250"/>
              <a:ext cx="5559700" cy="1694250"/>
            </a:xfrm>
            <a:custGeom>
              <a:avLst/>
              <a:gdLst/>
              <a:ahLst/>
              <a:cxnLst/>
              <a:rect l="l" t="t" r="r" b="b"/>
              <a:pathLst>
                <a:path w="222388" h="67770" extrusionOk="0">
                  <a:moveTo>
                    <a:pt x="189109" y="1"/>
                  </a:moveTo>
                  <a:cubicBezTo>
                    <a:pt x="184475" y="1"/>
                    <a:pt x="180093" y="1233"/>
                    <a:pt x="176486" y="3539"/>
                  </a:cubicBezTo>
                  <a:cubicBezTo>
                    <a:pt x="172697" y="5958"/>
                    <a:pt x="169958" y="9451"/>
                    <a:pt x="168520" y="13628"/>
                  </a:cubicBezTo>
                  <a:cubicBezTo>
                    <a:pt x="164594" y="25086"/>
                    <a:pt x="157336" y="32938"/>
                    <a:pt x="149073" y="34672"/>
                  </a:cubicBezTo>
                  <a:cubicBezTo>
                    <a:pt x="147925" y="34911"/>
                    <a:pt x="146775" y="35030"/>
                    <a:pt x="145624" y="35030"/>
                  </a:cubicBezTo>
                  <a:cubicBezTo>
                    <a:pt x="139841" y="35030"/>
                    <a:pt x="134066" y="32034"/>
                    <a:pt x="128736" y="26227"/>
                  </a:cubicBezTo>
                  <a:cubicBezTo>
                    <a:pt x="124239" y="21297"/>
                    <a:pt x="120016" y="18969"/>
                    <a:pt x="115428" y="18900"/>
                  </a:cubicBezTo>
                  <a:cubicBezTo>
                    <a:pt x="115342" y="18899"/>
                    <a:pt x="115255" y="18898"/>
                    <a:pt x="115168" y="18898"/>
                  </a:cubicBezTo>
                  <a:cubicBezTo>
                    <a:pt x="110380" y="18898"/>
                    <a:pt x="105217" y="21374"/>
                    <a:pt x="98446" y="26866"/>
                  </a:cubicBezTo>
                  <a:cubicBezTo>
                    <a:pt x="92055" y="32048"/>
                    <a:pt x="84865" y="39397"/>
                    <a:pt x="75758" y="48710"/>
                  </a:cubicBezTo>
                  <a:cubicBezTo>
                    <a:pt x="74891" y="49600"/>
                    <a:pt x="74001" y="50513"/>
                    <a:pt x="73088" y="51426"/>
                  </a:cubicBezTo>
                  <a:cubicBezTo>
                    <a:pt x="66742" y="57909"/>
                    <a:pt x="61173" y="61058"/>
                    <a:pt x="56083" y="61058"/>
                  </a:cubicBezTo>
                  <a:lnTo>
                    <a:pt x="56060" y="61058"/>
                  </a:lnTo>
                  <a:cubicBezTo>
                    <a:pt x="49532" y="61036"/>
                    <a:pt x="44670" y="56060"/>
                    <a:pt x="39534" y="50764"/>
                  </a:cubicBezTo>
                  <a:cubicBezTo>
                    <a:pt x="34357" y="45462"/>
                    <a:pt x="29029" y="39973"/>
                    <a:pt x="21812" y="39973"/>
                  </a:cubicBezTo>
                  <a:cubicBezTo>
                    <a:pt x="21074" y="39973"/>
                    <a:pt x="20318" y="40030"/>
                    <a:pt x="19539" y="40151"/>
                  </a:cubicBezTo>
                  <a:cubicBezTo>
                    <a:pt x="14746" y="40904"/>
                    <a:pt x="10752" y="42821"/>
                    <a:pt x="7670" y="45857"/>
                  </a:cubicBezTo>
                  <a:cubicBezTo>
                    <a:pt x="5228" y="48276"/>
                    <a:pt x="3356" y="51426"/>
                    <a:pt x="2124" y="55192"/>
                  </a:cubicBezTo>
                  <a:cubicBezTo>
                    <a:pt x="1" y="61606"/>
                    <a:pt x="480" y="67701"/>
                    <a:pt x="480" y="67769"/>
                  </a:cubicBezTo>
                  <a:lnTo>
                    <a:pt x="640" y="67746"/>
                  </a:lnTo>
                  <a:cubicBezTo>
                    <a:pt x="640" y="67701"/>
                    <a:pt x="184" y="61629"/>
                    <a:pt x="2283" y="55238"/>
                  </a:cubicBezTo>
                  <a:cubicBezTo>
                    <a:pt x="4201" y="49349"/>
                    <a:pt x="8789" y="41999"/>
                    <a:pt x="19562" y="40333"/>
                  </a:cubicBezTo>
                  <a:cubicBezTo>
                    <a:pt x="20337" y="40212"/>
                    <a:pt x="21090" y="40154"/>
                    <a:pt x="21824" y="40154"/>
                  </a:cubicBezTo>
                  <a:cubicBezTo>
                    <a:pt x="28963" y="40154"/>
                    <a:pt x="34267" y="45603"/>
                    <a:pt x="39420" y="50901"/>
                  </a:cubicBezTo>
                  <a:cubicBezTo>
                    <a:pt x="44579" y="56197"/>
                    <a:pt x="49463" y="61218"/>
                    <a:pt x="56060" y="61218"/>
                  </a:cubicBezTo>
                  <a:lnTo>
                    <a:pt x="56083" y="61218"/>
                  </a:lnTo>
                  <a:cubicBezTo>
                    <a:pt x="61218" y="61218"/>
                    <a:pt x="66833" y="58068"/>
                    <a:pt x="73202" y="51540"/>
                  </a:cubicBezTo>
                  <a:cubicBezTo>
                    <a:pt x="74115" y="50627"/>
                    <a:pt x="75005" y="49714"/>
                    <a:pt x="75872" y="48824"/>
                  </a:cubicBezTo>
                  <a:cubicBezTo>
                    <a:pt x="84980" y="39534"/>
                    <a:pt x="92170" y="32162"/>
                    <a:pt x="98538" y="27003"/>
                  </a:cubicBezTo>
                  <a:cubicBezTo>
                    <a:pt x="105286" y="21533"/>
                    <a:pt x="110426" y="19058"/>
                    <a:pt x="115171" y="19058"/>
                  </a:cubicBezTo>
                  <a:cubicBezTo>
                    <a:pt x="115257" y="19058"/>
                    <a:pt x="115343" y="19058"/>
                    <a:pt x="115428" y="19060"/>
                  </a:cubicBezTo>
                  <a:cubicBezTo>
                    <a:pt x="119948" y="19128"/>
                    <a:pt x="124148" y="21457"/>
                    <a:pt x="128599" y="26341"/>
                  </a:cubicBezTo>
                  <a:cubicBezTo>
                    <a:pt x="133961" y="32179"/>
                    <a:pt x="139783" y="35197"/>
                    <a:pt x="145616" y="35197"/>
                  </a:cubicBezTo>
                  <a:cubicBezTo>
                    <a:pt x="146784" y="35197"/>
                    <a:pt x="147953" y="35076"/>
                    <a:pt x="149119" y="34832"/>
                  </a:cubicBezTo>
                  <a:cubicBezTo>
                    <a:pt x="157427" y="33098"/>
                    <a:pt x="164731" y="25200"/>
                    <a:pt x="168680" y="13696"/>
                  </a:cubicBezTo>
                  <a:cubicBezTo>
                    <a:pt x="171492" y="5463"/>
                    <a:pt x="179510" y="183"/>
                    <a:pt x="189128" y="183"/>
                  </a:cubicBezTo>
                  <a:cubicBezTo>
                    <a:pt x="189190" y="183"/>
                    <a:pt x="189252" y="183"/>
                    <a:pt x="189314" y="183"/>
                  </a:cubicBezTo>
                  <a:cubicBezTo>
                    <a:pt x="200704" y="275"/>
                    <a:pt x="215335" y="7944"/>
                    <a:pt x="222228" y="29172"/>
                  </a:cubicBezTo>
                  <a:lnTo>
                    <a:pt x="222388" y="29126"/>
                  </a:lnTo>
                  <a:cubicBezTo>
                    <a:pt x="219329" y="19745"/>
                    <a:pt x="214376" y="12075"/>
                    <a:pt x="208008" y="6985"/>
                  </a:cubicBezTo>
                  <a:cubicBezTo>
                    <a:pt x="202439" y="2534"/>
                    <a:pt x="195819" y="69"/>
                    <a:pt x="189314" y="24"/>
                  </a:cubicBezTo>
                  <a:cubicBezTo>
                    <a:pt x="189246" y="1"/>
                    <a:pt x="189177" y="1"/>
                    <a:pt x="189109"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5"/>
            <p:cNvSpPr/>
            <p:nvPr/>
          </p:nvSpPr>
          <p:spPr>
            <a:xfrm>
              <a:off x="975950" y="1040275"/>
              <a:ext cx="5559700" cy="1694275"/>
            </a:xfrm>
            <a:custGeom>
              <a:avLst/>
              <a:gdLst/>
              <a:ahLst/>
              <a:cxnLst/>
              <a:rect l="l" t="t" r="r" b="b"/>
              <a:pathLst>
                <a:path w="222388" h="67771" extrusionOk="0">
                  <a:moveTo>
                    <a:pt x="189082" y="1"/>
                  </a:moveTo>
                  <a:cubicBezTo>
                    <a:pt x="184430" y="1"/>
                    <a:pt x="180095" y="1231"/>
                    <a:pt x="176485" y="3540"/>
                  </a:cubicBezTo>
                  <a:cubicBezTo>
                    <a:pt x="172719" y="5937"/>
                    <a:pt x="169957" y="9429"/>
                    <a:pt x="168519" y="13629"/>
                  </a:cubicBezTo>
                  <a:cubicBezTo>
                    <a:pt x="164593" y="25155"/>
                    <a:pt x="157244" y="33053"/>
                    <a:pt x="148890" y="34788"/>
                  </a:cubicBezTo>
                  <a:cubicBezTo>
                    <a:pt x="147739" y="35026"/>
                    <a:pt x="146586" y="35145"/>
                    <a:pt x="145435" y="35145"/>
                  </a:cubicBezTo>
                  <a:cubicBezTo>
                    <a:pt x="139645" y="35145"/>
                    <a:pt x="133895" y="32146"/>
                    <a:pt x="128621" y="26319"/>
                  </a:cubicBezTo>
                  <a:cubicBezTo>
                    <a:pt x="124124" y="21366"/>
                    <a:pt x="119901" y="19015"/>
                    <a:pt x="115336" y="18924"/>
                  </a:cubicBezTo>
                  <a:cubicBezTo>
                    <a:pt x="115249" y="18922"/>
                    <a:pt x="115162" y="18922"/>
                    <a:pt x="115075" y="18922"/>
                  </a:cubicBezTo>
                  <a:cubicBezTo>
                    <a:pt x="110310" y="18922"/>
                    <a:pt x="105171" y="21375"/>
                    <a:pt x="98468" y="26822"/>
                  </a:cubicBezTo>
                  <a:cubicBezTo>
                    <a:pt x="92146" y="31957"/>
                    <a:pt x="85002" y="39261"/>
                    <a:pt x="75963" y="48506"/>
                  </a:cubicBezTo>
                  <a:cubicBezTo>
                    <a:pt x="75027" y="49464"/>
                    <a:pt x="74068" y="50423"/>
                    <a:pt x="73087" y="51427"/>
                  </a:cubicBezTo>
                  <a:cubicBezTo>
                    <a:pt x="66764" y="57910"/>
                    <a:pt x="61195" y="61060"/>
                    <a:pt x="56082" y="61060"/>
                  </a:cubicBezTo>
                  <a:lnTo>
                    <a:pt x="56059" y="61060"/>
                  </a:lnTo>
                  <a:cubicBezTo>
                    <a:pt x="49531" y="61037"/>
                    <a:pt x="44692" y="56061"/>
                    <a:pt x="39534" y="50765"/>
                  </a:cubicBezTo>
                  <a:cubicBezTo>
                    <a:pt x="34358" y="45444"/>
                    <a:pt x="29031" y="39973"/>
                    <a:pt x="21817" y="39973"/>
                  </a:cubicBezTo>
                  <a:cubicBezTo>
                    <a:pt x="21078" y="39973"/>
                    <a:pt x="20319" y="40031"/>
                    <a:pt x="19539" y="40152"/>
                  </a:cubicBezTo>
                  <a:cubicBezTo>
                    <a:pt x="14745" y="40905"/>
                    <a:pt x="10751" y="42799"/>
                    <a:pt x="7692" y="45835"/>
                  </a:cubicBezTo>
                  <a:cubicBezTo>
                    <a:pt x="5227" y="48277"/>
                    <a:pt x="3355" y="51404"/>
                    <a:pt x="2123" y="55193"/>
                  </a:cubicBezTo>
                  <a:cubicBezTo>
                    <a:pt x="0" y="61607"/>
                    <a:pt x="479" y="67702"/>
                    <a:pt x="479" y="67770"/>
                  </a:cubicBezTo>
                  <a:lnTo>
                    <a:pt x="639" y="67747"/>
                  </a:lnTo>
                  <a:cubicBezTo>
                    <a:pt x="639" y="67679"/>
                    <a:pt x="183" y="61630"/>
                    <a:pt x="2283" y="55239"/>
                  </a:cubicBezTo>
                  <a:cubicBezTo>
                    <a:pt x="4200" y="49350"/>
                    <a:pt x="8788" y="41978"/>
                    <a:pt x="19561" y="40311"/>
                  </a:cubicBezTo>
                  <a:cubicBezTo>
                    <a:pt x="20324" y="40194"/>
                    <a:pt x="21067" y="40138"/>
                    <a:pt x="21790" y="40138"/>
                  </a:cubicBezTo>
                  <a:cubicBezTo>
                    <a:pt x="28946" y="40138"/>
                    <a:pt x="34258" y="45594"/>
                    <a:pt x="39419" y="50879"/>
                  </a:cubicBezTo>
                  <a:cubicBezTo>
                    <a:pt x="44578" y="56198"/>
                    <a:pt x="49463" y="61196"/>
                    <a:pt x="56059" y="61219"/>
                  </a:cubicBezTo>
                  <a:lnTo>
                    <a:pt x="56082" y="61219"/>
                  </a:lnTo>
                  <a:cubicBezTo>
                    <a:pt x="61240" y="61219"/>
                    <a:pt x="66833" y="58047"/>
                    <a:pt x="73224" y="51541"/>
                  </a:cubicBezTo>
                  <a:cubicBezTo>
                    <a:pt x="74182" y="50560"/>
                    <a:pt x="75141" y="49578"/>
                    <a:pt x="76077" y="48620"/>
                  </a:cubicBezTo>
                  <a:cubicBezTo>
                    <a:pt x="85116" y="39376"/>
                    <a:pt x="92260" y="32094"/>
                    <a:pt x="98583" y="26959"/>
                  </a:cubicBezTo>
                  <a:cubicBezTo>
                    <a:pt x="105261" y="21535"/>
                    <a:pt x="110355" y="19104"/>
                    <a:pt x="115075" y="19104"/>
                  </a:cubicBezTo>
                  <a:cubicBezTo>
                    <a:pt x="115162" y="19104"/>
                    <a:pt x="115249" y="19105"/>
                    <a:pt x="115336" y="19107"/>
                  </a:cubicBezTo>
                  <a:cubicBezTo>
                    <a:pt x="119856" y="19175"/>
                    <a:pt x="124033" y="21503"/>
                    <a:pt x="128484" y="26434"/>
                  </a:cubicBezTo>
                  <a:cubicBezTo>
                    <a:pt x="133802" y="32300"/>
                    <a:pt x="139600" y="35313"/>
                    <a:pt x="145443" y="35313"/>
                  </a:cubicBezTo>
                  <a:cubicBezTo>
                    <a:pt x="146607" y="35313"/>
                    <a:pt x="147748" y="35176"/>
                    <a:pt x="148912" y="34947"/>
                  </a:cubicBezTo>
                  <a:cubicBezTo>
                    <a:pt x="157335" y="33213"/>
                    <a:pt x="164730" y="25247"/>
                    <a:pt x="168679" y="13674"/>
                  </a:cubicBezTo>
                  <a:cubicBezTo>
                    <a:pt x="171491" y="5442"/>
                    <a:pt x="179509" y="161"/>
                    <a:pt x="189150" y="161"/>
                  </a:cubicBezTo>
                  <a:cubicBezTo>
                    <a:pt x="189212" y="161"/>
                    <a:pt x="189274" y="161"/>
                    <a:pt x="189336" y="162"/>
                  </a:cubicBezTo>
                  <a:cubicBezTo>
                    <a:pt x="200726" y="253"/>
                    <a:pt x="215334" y="7922"/>
                    <a:pt x="222227" y="29173"/>
                  </a:cubicBezTo>
                  <a:lnTo>
                    <a:pt x="222387" y="29127"/>
                  </a:lnTo>
                  <a:cubicBezTo>
                    <a:pt x="219351" y="19723"/>
                    <a:pt x="214375" y="12077"/>
                    <a:pt x="208007" y="6964"/>
                  </a:cubicBezTo>
                  <a:cubicBezTo>
                    <a:pt x="202461" y="2536"/>
                    <a:pt x="195818" y="48"/>
                    <a:pt x="189336" y="2"/>
                  </a:cubicBezTo>
                  <a:cubicBezTo>
                    <a:pt x="189251" y="1"/>
                    <a:pt x="189166" y="1"/>
                    <a:pt x="1890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5"/>
            <p:cNvSpPr/>
            <p:nvPr/>
          </p:nvSpPr>
          <p:spPr>
            <a:xfrm>
              <a:off x="985650" y="1105375"/>
              <a:ext cx="5559125" cy="1693650"/>
            </a:xfrm>
            <a:custGeom>
              <a:avLst/>
              <a:gdLst/>
              <a:ahLst/>
              <a:cxnLst/>
              <a:rect l="l" t="t" r="r" b="b"/>
              <a:pathLst>
                <a:path w="222365" h="67746" extrusionOk="0">
                  <a:moveTo>
                    <a:pt x="189108" y="0"/>
                  </a:moveTo>
                  <a:cubicBezTo>
                    <a:pt x="184451" y="0"/>
                    <a:pt x="180092" y="1210"/>
                    <a:pt x="176485" y="3515"/>
                  </a:cubicBezTo>
                  <a:cubicBezTo>
                    <a:pt x="172696" y="5935"/>
                    <a:pt x="169935" y="9427"/>
                    <a:pt x="168497" y="13604"/>
                  </a:cubicBezTo>
                  <a:cubicBezTo>
                    <a:pt x="164548" y="25199"/>
                    <a:pt x="157130" y="33165"/>
                    <a:pt x="148661" y="34900"/>
                  </a:cubicBezTo>
                  <a:cubicBezTo>
                    <a:pt x="147523" y="35132"/>
                    <a:pt x="146383" y="35248"/>
                    <a:pt x="145246" y="35248"/>
                  </a:cubicBezTo>
                  <a:cubicBezTo>
                    <a:pt x="139450" y="35248"/>
                    <a:pt x="133712" y="32251"/>
                    <a:pt x="128484" y="26432"/>
                  </a:cubicBezTo>
                  <a:cubicBezTo>
                    <a:pt x="123987" y="21433"/>
                    <a:pt x="119765" y="19059"/>
                    <a:pt x="115199" y="18968"/>
                  </a:cubicBezTo>
                  <a:cubicBezTo>
                    <a:pt x="115092" y="18965"/>
                    <a:pt x="114984" y="18964"/>
                    <a:pt x="114876" y="18964"/>
                  </a:cubicBezTo>
                  <a:cubicBezTo>
                    <a:pt x="110174" y="18964"/>
                    <a:pt x="105095" y="21397"/>
                    <a:pt x="98469" y="26774"/>
                  </a:cubicBezTo>
                  <a:cubicBezTo>
                    <a:pt x="92192" y="31864"/>
                    <a:pt x="85116" y="39123"/>
                    <a:pt x="76145" y="48298"/>
                  </a:cubicBezTo>
                  <a:cubicBezTo>
                    <a:pt x="75141" y="49303"/>
                    <a:pt x="74114" y="50353"/>
                    <a:pt x="73087" y="51425"/>
                  </a:cubicBezTo>
                  <a:cubicBezTo>
                    <a:pt x="66741" y="57885"/>
                    <a:pt x="61172" y="61035"/>
                    <a:pt x="56059" y="61035"/>
                  </a:cubicBezTo>
                  <a:lnTo>
                    <a:pt x="56036" y="61035"/>
                  </a:lnTo>
                  <a:cubicBezTo>
                    <a:pt x="49531" y="61035"/>
                    <a:pt x="44669" y="56036"/>
                    <a:pt x="39534" y="50763"/>
                  </a:cubicBezTo>
                  <a:cubicBezTo>
                    <a:pt x="34358" y="45442"/>
                    <a:pt x="29013" y="39971"/>
                    <a:pt x="21795" y="39971"/>
                  </a:cubicBezTo>
                  <a:cubicBezTo>
                    <a:pt x="21056" y="39971"/>
                    <a:pt x="20296" y="40029"/>
                    <a:pt x="19516" y="40150"/>
                  </a:cubicBezTo>
                  <a:cubicBezTo>
                    <a:pt x="14722" y="40880"/>
                    <a:pt x="10728" y="42797"/>
                    <a:pt x="7669" y="45833"/>
                  </a:cubicBezTo>
                  <a:cubicBezTo>
                    <a:pt x="5204" y="48253"/>
                    <a:pt x="3333" y="51403"/>
                    <a:pt x="2100" y="55169"/>
                  </a:cubicBezTo>
                  <a:cubicBezTo>
                    <a:pt x="0" y="61583"/>
                    <a:pt x="457" y="67700"/>
                    <a:pt x="457" y="67745"/>
                  </a:cubicBezTo>
                  <a:lnTo>
                    <a:pt x="639" y="67745"/>
                  </a:lnTo>
                  <a:cubicBezTo>
                    <a:pt x="616" y="67677"/>
                    <a:pt x="160" y="61605"/>
                    <a:pt x="2260" y="55214"/>
                  </a:cubicBezTo>
                  <a:cubicBezTo>
                    <a:pt x="4200" y="49348"/>
                    <a:pt x="8765" y="41976"/>
                    <a:pt x="19539" y="40309"/>
                  </a:cubicBezTo>
                  <a:cubicBezTo>
                    <a:pt x="20315" y="40188"/>
                    <a:pt x="21071" y="40131"/>
                    <a:pt x="21807" y="40131"/>
                  </a:cubicBezTo>
                  <a:cubicBezTo>
                    <a:pt x="28962" y="40131"/>
                    <a:pt x="34264" y="45579"/>
                    <a:pt x="39397" y="50878"/>
                  </a:cubicBezTo>
                  <a:cubicBezTo>
                    <a:pt x="44578" y="56173"/>
                    <a:pt x="49463" y="61195"/>
                    <a:pt x="56036" y="61195"/>
                  </a:cubicBezTo>
                  <a:lnTo>
                    <a:pt x="56059" y="61195"/>
                  </a:lnTo>
                  <a:cubicBezTo>
                    <a:pt x="61218" y="61195"/>
                    <a:pt x="66833" y="58045"/>
                    <a:pt x="73201" y="51539"/>
                  </a:cubicBezTo>
                  <a:cubicBezTo>
                    <a:pt x="74228" y="50467"/>
                    <a:pt x="75255" y="49440"/>
                    <a:pt x="76259" y="48412"/>
                  </a:cubicBezTo>
                  <a:cubicBezTo>
                    <a:pt x="85230" y="39237"/>
                    <a:pt x="92306" y="32001"/>
                    <a:pt x="98583" y="26911"/>
                  </a:cubicBezTo>
                  <a:cubicBezTo>
                    <a:pt x="105193" y="21533"/>
                    <a:pt x="110263" y="19125"/>
                    <a:pt x="114938" y="19125"/>
                  </a:cubicBezTo>
                  <a:cubicBezTo>
                    <a:pt x="115025" y="19125"/>
                    <a:pt x="115113" y="19126"/>
                    <a:pt x="115199" y="19128"/>
                  </a:cubicBezTo>
                  <a:cubicBezTo>
                    <a:pt x="119719" y="19219"/>
                    <a:pt x="123896" y="21570"/>
                    <a:pt x="128347" y="26546"/>
                  </a:cubicBezTo>
                  <a:cubicBezTo>
                    <a:pt x="133619" y="32389"/>
                    <a:pt x="139394" y="35402"/>
                    <a:pt x="145238" y="35402"/>
                  </a:cubicBezTo>
                  <a:cubicBezTo>
                    <a:pt x="146402" y="35402"/>
                    <a:pt x="147543" y="35288"/>
                    <a:pt x="148707" y="35060"/>
                  </a:cubicBezTo>
                  <a:cubicBezTo>
                    <a:pt x="152884" y="34192"/>
                    <a:pt x="156970" y="31750"/>
                    <a:pt x="160462" y="27961"/>
                  </a:cubicBezTo>
                  <a:cubicBezTo>
                    <a:pt x="163909" y="24240"/>
                    <a:pt x="166739" y="19287"/>
                    <a:pt x="168656" y="13672"/>
                  </a:cubicBezTo>
                  <a:cubicBezTo>
                    <a:pt x="171487" y="5455"/>
                    <a:pt x="179476" y="160"/>
                    <a:pt x="189108" y="160"/>
                  </a:cubicBezTo>
                  <a:lnTo>
                    <a:pt x="189313" y="160"/>
                  </a:lnTo>
                  <a:cubicBezTo>
                    <a:pt x="200703" y="251"/>
                    <a:pt x="215334" y="7920"/>
                    <a:pt x="222227" y="29171"/>
                  </a:cubicBezTo>
                  <a:lnTo>
                    <a:pt x="222364" y="29102"/>
                  </a:lnTo>
                  <a:cubicBezTo>
                    <a:pt x="219329" y="19721"/>
                    <a:pt x="214353" y="12052"/>
                    <a:pt x="207984" y="6962"/>
                  </a:cubicBezTo>
                  <a:cubicBezTo>
                    <a:pt x="202438" y="2511"/>
                    <a:pt x="195796" y="46"/>
                    <a:pt x="18931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5"/>
            <p:cNvSpPr/>
            <p:nvPr/>
          </p:nvSpPr>
          <p:spPr>
            <a:xfrm>
              <a:off x="994775" y="1169825"/>
              <a:ext cx="5559700" cy="1694250"/>
            </a:xfrm>
            <a:custGeom>
              <a:avLst/>
              <a:gdLst/>
              <a:ahLst/>
              <a:cxnLst/>
              <a:rect l="l" t="t" r="r" b="b"/>
              <a:pathLst>
                <a:path w="222388" h="67770" extrusionOk="0">
                  <a:moveTo>
                    <a:pt x="189182" y="1"/>
                  </a:moveTo>
                  <a:cubicBezTo>
                    <a:pt x="184507" y="1"/>
                    <a:pt x="180126" y="1210"/>
                    <a:pt x="176486" y="3539"/>
                  </a:cubicBezTo>
                  <a:cubicBezTo>
                    <a:pt x="172697" y="5936"/>
                    <a:pt x="169958" y="9428"/>
                    <a:pt x="168520" y="13628"/>
                  </a:cubicBezTo>
                  <a:cubicBezTo>
                    <a:pt x="164594" y="25109"/>
                    <a:pt x="156902" y="33326"/>
                    <a:pt x="148479" y="35015"/>
                  </a:cubicBezTo>
                  <a:cubicBezTo>
                    <a:pt x="147336" y="35248"/>
                    <a:pt x="146193" y="35363"/>
                    <a:pt x="145054" y="35363"/>
                  </a:cubicBezTo>
                  <a:cubicBezTo>
                    <a:pt x="139253" y="35363"/>
                    <a:pt x="133540" y="32370"/>
                    <a:pt x="128370" y="26570"/>
                  </a:cubicBezTo>
                  <a:cubicBezTo>
                    <a:pt x="123873" y="21526"/>
                    <a:pt x="119651" y="19129"/>
                    <a:pt x="115108" y="19015"/>
                  </a:cubicBezTo>
                  <a:cubicBezTo>
                    <a:pt x="115020" y="19013"/>
                    <a:pt x="114932" y="19012"/>
                    <a:pt x="114844" y="19012"/>
                  </a:cubicBezTo>
                  <a:cubicBezTo>
                    <a:pt x="110148" y="19012"/>
                    <a:pt x="105101" y="21398"/>
                    <a:pt x="98492" y="26753"/>
                  </a:cubicBezTo>
                  <a:cubicBezTo>
                    <a:pt x="92260" y="31820"/>
                    <a:pt x="85230" y="39010"/>
                    <a:pt x="76328" y="48117"/>
                  </a:cubicBezTo>
                  <a:cubicBezTo>
                    <a:pt x="75278" y="49190"/>
                    <a:pt x="74183" y="50308"/>
                    <a:pt x="73087" y="51427"/>
                  </a:cubicBezTo>
                  <a:cubicBezTo>
                    <a:pt x="66742" y="57909"/>
                    <a:pt x="61172" y="61059"/>
                    <a:pt x="56059" y="61059"/>
                  </a:cubicBezTo>
                  <a:cubicBezTo>
                    <a:pt x="49531" y="61036"/>
                    <a:pt x="44669" y="56060"/>
                    <a:pt x="39534" y="50765"/>
                  </a:cubicBezTo>
                  <a:cubicBezTo>
                    <a:pt x="34356" y="45463"/>
                    <a:pt x="29010" y="39973"/>
                    <a:pt x="21806" y="39973"/>
                  </a:cubicBezTo>
                  <a:cubicBezTo>
                    <a:pt x="21070" y="39973"/>
                    <a:pt x="20315" y="40030"/>
                    <a:pt x="19539" y="40151"/>
                  </a:cubicBezTo>
                  <a:cubicBezTo>
                    <a:pt x="14723" y="40904"/>
                    <a:pt x="10751" y="42821"/>
                    <a:pt x="7670" y="45857"/>
                  </a:cubicBezTo>
                  <a:cubicBezTo>
                    <a:pt x="5227" y="48277"/>
                    <a:pt x="3356" y="51427"/>
                    <a:pt x="2100" y="55193"/>
                  </a:cubicBezTo>
                  <a:cubicBezTo>
                    <a:pt x="0" y="61607"/>
                    <a:pt x="457" y="67701"/>
                    <a:pt x="480" y="67769"/>
                  </a:cubicBezTo>
                  <a:lnTo>
                    <a:pt x="639" y="67747"/>
                  </a:lnTo>
                  <a:cubicBezTo>
                    <a:pt x="639" y="67701"/>
                    <a:pt x="160" y="61629"/>
                    <a:pt x="2260" y="55238"/>
                  </a:cubicBezTo>
                  <a:cubicBezTo>
                    <a:pt x="4200" y="49350"/>
                    <a:pt x="8765" y="42000"/>
                    <a:pt x="19562" y="40311"/>
                  </a:cubicBezTo>
                  <a:cubicBezTo>
                    <a:pt x="20325" y="40193"/>
                    <a:pt x="21067" y="40138"/>
                    <a:pt x="21791" y="40138"/>
                  </a:cubicBezTo>
                  <a:cubicBezTo>
                    <a:pt x="28946" y="40138"/>
                    <a:pt x="34258" y="45593"/>
                    <a:pt x="39420" y="50879"/>
                  </a:cubicBezTo>
                  <a:cubicBezTo>
                    <a:pt x="44578" y="56197"/>
                    <a:pt x="49463" y="61219"/>
                    <a:pt x="56059" y="61219"/>
                  </a:cubicBezTo>
                  <a:cubicBezTo>
                    <a:pt x="61218" y="61219"/>
                    <a:pt x="66833" y="58046"/>
                    <a:pt x="73201" y="51541"/>
                  </a:cubicBezTo>
                  <a:cubicBezTo>
                    <a:pt x="74320" y="50422"/>
                    <a:pt x="75392" y="49304"/>
                    <a:pt x="76442" y="48231"/>
                  </a:cubicBezTo>
                  <a:cubicBezTo>
                    <a:pt x="85344" y="39124"/>
                    <a:pt x="92374" y="31934"/>
                    <a:pt x="98606" y="26889"/>
                  </a:cubicBezTo>
                  <a:cubicBezTo>
                    <a:pt x="105141" y="21581"/>
                    <a:pt x="110150" y="19193"/>
                    <a:pt x="114784" y="19193"/>
                  </a:cubicBezTo>
                  <a:cubicBezTo>
                    <a:pt x="114892" y="19193"/>
                    <a:pt x="115000" y="19195"/>
                    <a:pt x="115108" y="19197"/>
                  </a:cubicBezTo>
                  <a:cubicBezTo>
                    <a:pt x="119605" y="19289"/>
                    <a:pt x="123782" y="21662"/>
                    <a:pt x="128233" y="26684"/>
                  </a:cubicBezTo>
                  <a:cubicBezTo>
                    <a:pt x="133460" y="32527"/>
                    <a:pt x="139212" y="35540"/>
                    <a:pt x="145055" y="35540"/>
                  </a:cubicBezTo>
                  <a:cubicBezTo>
                    <a:pt x="146219" y="35540"/>
                    <a:pt x="147361" y="35426"/>
                    <a:pt x="148502" y="35198"/>
                  </a:cubicBezTo>
                  <a:cubicBezTo>
                    <a:pt x="152747" y="34330"/>
                    <a:pt x="156856" y="31865"/>
                    <a:pt x="160394" y="28054"/>
                  </a:cubicBezTo>
                  <a:cubicBezTo>
                    <a:pt x="163886" y="24287"/>
                    <a:pt x="166739" y="19334"/>
                    <a:pt x="168679" y="13674"/>
                  </a:cubicBezTo>
                  <a:cubicBezTo>
                    <a:pt x="171487" y="5457"/>
                    <a:pt x="179499" y="184"/>
                    <a:pt x="189108" y="184"/>
                  </a:cubicBezTo>
                  <a:lnTo>
                    <a:pt x="189313" y="184"/>
                  </a:lnTo>
                  <a:cubicBezTo>
                    <a:pt x="200703" y="275"/>
                    <a:pt x="215334" y="7922"/>
                    <a:pt x="222228" y="29172"/>
                  </a:cubicBezTo>
                  <a:lnTo>
                    <a:pt x="222387" y="29126"/>
                  </a:lnTo>
                  <a:cubicBezTo>
                    <a:pt x="219329" y="19745"/>
                    <a:pt x="214353" y="12076"/>
                    <a:pt x="207985" y="6986"/>
                  </a:cubicBezTo>
                  <a:cubicBezTo>
                    <a:pt x="202438" y="2535"/>
                    <a:pt x="195819" y="70"/>
                    <a:pt x="189313" y="1"/>
                  </a:cubicBezTo>
                  <a:cubicBezTo>
                    <a:pt x="189270"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5"/>
            <p:cNvSpPr/>
            <p:nvPr/>
          </p:nvSpPr>
          <p:spPr>
            <a:xfrm>
              <a:off x="1003900" y="1234875"/>
              <a:ext cx="5559700" cy="1694250"/>
            </a:xfrm>
            <a:custGeom>
              <a:avLst/>
              <a:gdLst/>
              <a:ahLst/>
              <a:cxnLst/>
              <a:rect l="l" t="t" r="r" b="b"/>
              <a:pathLst>
                <a:path w="222388" h="67770" extrusionOk="0">
                  <a:moveTo>
                    <a:pt x="189083" y="0"/>
                  </a:moveTo>
                  <a:cubicBezTo>
                    <a:pt x="184453" y="0"/>
                    <a:pt x="180095" y="1230"/>
                    <a:pt x="176486" y="3516"/>
                  </a:cubicBezTo>
                  <a:cubicBezTo>
                    <a:pt x="172697" y="5936"/>
                    <a:pt x="169958" y="9428"/>
                    <a:pt x="168520" y="13628"/>
                  </a:cubicBezTo>
                  <a:cubicBezTo>
                    <a:pt x="164571" y="25178"/>
                    <a:pt x="156810" y="33418"/>
                    <a:pt x="148274" y="35129"/>
                  </a:cubicBezTo>
                  <a:cubicBezTo>
                    <a:pt x="147144" y="35356"/>
                    <a:pt x="146014" y="35468"/>
                    <a:pt x="144888" y="35468"/>
                  </a:cubicBezTo>
                  <a:cubicBezTo>
                    <a:pt x="139081" y="35468"/>
                    <a:pt x="133380" y="32477"/>
                    <a:pt x="128256" y="26684"/>
                  </a:cubicBezTo>
                  <a:cubicBezTo>
                    <a:pt x="123737" y="21594"/>
                    <a:pt x="119537" y="19175"/>
                    <a:pt x="114994" y="19060"/>
                  </a:cubicBezTo>
                  <a:cubicBezTo>
                    <a:pt x="114885" y="19058"/>
                    <a:pt x="114776" y="19057"/>
                    <a:pt x="114667" y="19057"/>
                  </a:cubicBezTo>
                  <a:cubicBezTo>
                    <a:pt x="110035" y="19057"/>
                    <a:pt x="105048" y="21422"/>
                    <a:pt x="98515" y="26707"/>
                  </a:cubicBezTo>
                  <a:cubicBezTo>
                    <a:pt x="92352" y="31728"/>
                    <a:pt x="85367" y="38873"/>
                    <a:pt x="76534" y="47912"/>
                  </a:cubicBezTo>
                  <a:cubicBezTo>
                    <a:pt x="75415" y="49053"/>
                    <a:pt x="74274" y="50217"/>
                    <a:pt x="73087" y="51427"/>
                  </a:cubicBezTo>
                  <a:cubicBezTo>
                    <a:pt x="66742" y="57909"/>
                    <a:pt x="61172" y="61036"/>
                    <a:pt x="56082" y="61036"/>
                  </a:cubicBezTo>
                  <a:lnTo>
                    <a:pt x="56060" y="61036"/>
                  </a:lnTo>
                  <a:cubicBezTo>
                    <a:pt x="49531" y="61036"/>
                    <a:pt x="44670" y="56037"/>
                    <a:pt x="39534" y="50765"/>
                  </a:cubicBezTo>
                  <a:cubicBezTo>
                    <a:pt x="34358" y="45444"/>
                    <a:pt x="29032" y="39973"/>
                    <a:pt x="21818" y="39973"/>
                  </a:cubicBezTo>
                  <a:cubicBezTo>
                    <a:pt x="21079" y="39973"/>
                    <a:pt x="20320" y="40030"/>
                    <a:pt x="19539" y="40151"/>
                  </a:cubicBezTo>
                  <a:cubicBezTo>
                    <a:pt x="14746" y="40881"/>
                    <a:pt x="10751" y="42799"/>
                    <a:pt x="7670" y="45834"/>
                  </a:cubicBezTo>
                  <a:cubicBezTo>
                    <a:pt x="5228" y="48277"/>
                    <a:pt x="3356" y="51404"/>
                    <a:pt x="2123" y="55193"/>
                  </a:cubicBezTo>
                  <a:cubicBezTo>
                    <a:pt x="1" y="61607"/>
                    <a:pt x="480" y="67701"/>
                    <a:pt x="480" y="67770"/>
                  </a:cubicBezTo>
                  <a:lnTo>
                    <a:pt x="640" y="67747"/>
                  </a:lnTo>
                  <a:cubicBezTo>
                    <a:pt x="640" y="67678"/>
                    <a:pt x="183" y="61630"/>
                    <a:pt x="2260" y="55239"/>
                  </a:cubicBezTo>
                  <a:cubicBezTo>
                    <a:pt x="4200" y="49350"/>
                    <a:pt x="8765" y="41977"/>
                    <a:pt x="19562" y="40311"/>
                  </a:cubicBezTo>
                  <a:cubicBezTo>
                    <a:pt x="20325" y="40193"/>
                    <a:pt x="21067" y="40138"/>
                    <a:pt x="21791" y="40138"/>
                  </a:cubicBezTo>
                  <a:cubicBezTo>
                    <a:pt x="28946" y="40138"/>
                    <a:pt x="34258" y="45593"/>
                    <a:pt x="39420" y="50879"/>
                  </a:cubicBezTo>
                  <a:cubicBezTo>
                    <a:pt x="44578" y="56197"/>
                    <a:pt x="49463" y="61196"/>
                    <a:pt x="56060" y="61219"/>
                  </a:cubicBezTo>
                  <a:lnTo>
                    <a:pt x="56082" y="61219"/>
                  </a:lnTo>
                  <a:cubicBezTo>
                    <a:pt x="61218" y="61219"/>
                    <a:pt x="66833" y="58046"/>
                    <a:pt x="73201" y="51541"/>
                  </a:cubicBezTo>
                  <a:cubicBezTo>
                    <a:pt x="74388" y="50354"/>
                    <a:pt x="75529" y="49167"/>
                    <a:pt x="76648" y="48026"/>
                  </a:cubicBezTo>
                  <a:cubicBezTo>
                    <a:pt x="85481" y="38987"/>
                    <a:pt x="92466" y="31843"/>
                    <a:pt x="98629" y="26844"/>
                  </a:cubicBezTo>
                  <a:cubicBezTo>
                    <a:pt x="105118" y="21581"/>
                    <a:pt x="110082" y="19216"/>
                    <a:pt x="114670" y="19216"/>
                  </a:cubicBezTo>
                  <a:cubicBezTo>
                    <a:pt x="114778" y="19216"/>
                    <a:pt x="114886" y="19218"/>
                    <a:pt x="114994" y="19220"/>
                  </a:cubicBezTo>
                  <a:cubicBezTo>
                    <a:pt x="119491" y="19334"/>
                    <a:pt x="123645" y="21731"/>
                    <a:pt x="128119" y="26775"/>
                  </a:cubicBezTo>
                  <a:cubicBezTo>
                    <a:pt x="133300" y="32619"/>
                    <a:pt x="139030" y="35632"/>
                    <a:pt x="144896" y="35632"/>
                  </a:cubicBezTo>
                  <a:cubicBezTo>
                    <a:pt x="146037" y="35632"/>
                    <a:pt x="147178" y="35517"/>
                    <a:pt x="148319" y="35289"/>
                  </a:cubicBezTo>
                  <a:cubicBezTo>
                    <a:pt x="156902" y="33577"/>
                    <a:pt x="164708" y="25292"/>
                    <a:pt x="168680" y="13674"/>
                  </a:cubicBezTo>
                  <a:cubicBezTo>
                    <a:pt x="171487" y="5457"/>
                    <a:pt x="179499" y="161"/>
                    <a:pt x="189108" y="161"/>
                  </a:cubicBezTo>
                  <a:lnTo>
                    <a:pt x="189314" y="161"/>
                  </a:lnTo>
                  <a:cubicBezTo>
                    <a:pt x="200703" y="252"/>
                    <a:pt x="215335" y="7922"/>
                    <a:pt x="222228" y="29172"/>
                  </a:cubicBezTo>
                  <a:lnTo>
                    <a:pt x="222388" y="29126"/>
                  </a:lnTo>
                  <a:cubicBezTo>
                    <a:pt x="219352" y="19722"/>
                    <a:pt x="214376" y="12076"/>
                    <a:pt x="208008" y="6963"/>
                  </a:cubicBezTo>
                  <a:cubicBezTo>
                    <a:pt x="202438" y="2535"/>
                    <a:pt x="195819" y="47"/>
                    <a:pt x="189336" y="1"/>
                  </a:cubicBezTo>
                  <a:cubicBezTo>
                    <a:pt x="189252" y="1"/>
                    <a:pt x="189168" y="0"/>
                    <a:pt x="1890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5"/>
            <p:cNvSpPr/>
            <p:nvPr/>
          </p:nvSpPr>
          <p:spPr>
            <a:xfrm>
              <a:off x="1013025" y="1299925"/>
              <a:ext cx="5559700" cy="1693675"/>
            </a:xfrm>
            <a:custGeom>
              <a:avLst/>
              <a:gdLst/>
              <a:ahLst/>
              <a:cxnLst/>
              <a:rect l="l" t="t" r="r" b="b"/>
              <a:pathLst>
                <a:path w="222388" h="67747" extrusionOk="0">
                  <a:moveTo>
                    <a:pt x="189079" y="0"/>
                  </a:moveTo>
                  <a:cubicBezTo>
                    <a:pt x="184450" y="0"/>
                    <a:pt x="180094" y="1208"/>
                    <a:pt x="176486" y="3517"/>
                  </a:cubicBezTo>
                  <a:cubicBezTo>
                    <a:pt x="172720" y="5936"/>
                    <a:pt x="169958" y="9428"/>
                    <a:pt x="168520" y="13605"/>
                  </a:cubicBezTo>
                  <a:cubicBezTo>
                    <a:pt x="164548" y="25246"/>
                    <a:pt x="156719" y="33532"/>
                    <a:pt x="148091" y="35244"/>
                  </a:cubicBezTo>
                  <a:cubicBezTo>
                    <a:pt x="146962" y="35469"/>
                    <a:pt x="145836" y="35580"/>
                    <a:pt x="144715" y="35580"/>
                  </a:cubicBezTo>
                  <a:cubicBezTo>
                    <a:pt x="138899" y="35580"/>
                    <a:pt x="133229" y="32574"/>
                    <a:pt x="128119" y="26775"/>
                  </a:cubicBezTo>
                  <a:cubicBezTo>
                    <a:pt x="123623" y="21663"/>
                    <a:pt x="119423" y="19220"/>
                    <a:pt x="114903" y="19083"/>
                  </a:cubicBezTo>
                  <a:cubicBezTo>
                    <a:pt x="114794" y="19081"/>
                    <a:pt x="114685" y="19079"/>
                    <a:pt x="114576" y="19079"/>
                  </a:cubicBezTo>
                  <a:cubicBezTo>
                    <a:pt x="109988" y="19079"/>
                    <a:pt x="105026" y="21422"/>
                    <a:pt x="98560" y="26661"/>
                  </a:cubicBezTo>
                  <a:cubicBezTo>
                    <a:pt x="92420" y="31637"/>
                    <a:pt x="85482" y="38736"/>
                    <a:pt x="76717" y="47706"/>
                  </a:cubicBezTo>
                  <a:cubicBezTo>
                    <a:pt x="75553" y="48916"/>
                    <a:pt x="74343" y="50149"/>
                    <a:pt x="73110" y="51404"/>
                  </a:cubicBezTo>
                  <a:cubicBezTo>
                    <a:pt x="66765" y="57886"/>
                    <a:pt x="61195" y="61036"/>
                    <a:pt x="56083" y="61036"/>
                  </a:cubicBezTo>
                  <a:lnTo>
                    <a:pt x="56060" y="61036"/>
                  </a:lnTo>
                  <a:cubicBezTo>
                    <a:pt x="49532" y="61036"/>
                    <a:pt x="44693" y="56037"/>
                    <a:pt x="39534" y="50765"/>
                  </a:cubicBezTo>
                  <a:cubicBezTo>
                    <a:pt x="34357" y="45442"/>
                    <a:pt x="29029" y="39950"/>
                    <a:pt x="21811" y="39950"/>
                  </a:cubicBezTo>
                  <a:cubicBezTo>
                    <a:pt x="21074" y="39950"/>
                    <a:pt x="20317" y="40008"/>
                    <a:pt x="19539" y="40128"/>
                  </a:cubicBezTo>
                  <a:cubicBezTo>
                    <a:pt x="14746" y="40881"/>
                    <a:pt x="10751" y="42799"/>
                    <a:pt x="7693" y="45835"/>
                  </a:cubicBezTo>
                  <a:cubicBezTo>
                    <a:pt x="5228" y="48254"/>
                    <a:pt x="3356" y="51404"/>
                    <a:pt x="2124" y="55170"/>
                  </a:cubicBezTo>
                  <a:cubicBezTo>
                    <a:pt x="1" y="61584"/>
                    <a:pt x="480" y="67701"/>
                    <a:pt x="480" y="67747"/>
                  </a:cubicBezTo>
                  <a:lnTo>
                    <a:pt x="640" y="67747"/>
                  </a:lnTo>
                  <a:cubicBezTo>
                    <a:pt x="640" y="67678"/>
                    <a:pt x="183" y="61607"/>
                    <a:pt x="2283" y="55216"/>
                  </a:cubicBezTo>
                  <a:cubicBezTo>
                    <a:pt x="4223" y="49350"/>
                    <a:pt x="8789" y="41977"/>
                    <a:pt x="19562" y="40311"/>
                  </a:cubicBezTo>
                  <a:cubicBezTo>
                    <a:pt x="20337" y="40190"/>
                    <a:pt x="21090" y="40132"/>
                    <a:pt x="21824" y="40132"/>
                  </a:cubicBezTo>
                  <a:cubicBezTo>
                    <a:pt x="28963" y="40132"/>
                    <a:pt x="34267" y="45581"/>
                    <a:pt x="39420" y="50879"/>
                  </a:cubicBezTo>
                  <a:cubicBezTo>
                    <a:pt x="44579" y="56174"/>
                    <a:pt x="49463" y="61196"/>
                    <a:pt x="56060" y="61196"/>
                  </a:cubicBezTo>
                  <a:lnTo>
                    <a:pt x="56083" y="61196"/>
                  </a:lnTo>
                  <a:cubicBezTo>
                    <a:pt x="61241" y="61196"/>
                    <a:pt x="66833" y="58046"/>
                    <a:pt x="73224" y="51541"/>
                  </a:cubicBezTo>
                  <a:cubicBezTo>
                    <a:pt x="74457" y="50263"/>
                    <a:pt x="75667" y="49030"/>
                    <a:pt x="76831" y="47820"/>
                  </a:cubicBezTo>
                  <a:cubicBezTo>
                    <a:pt x="85596" y="38850"/>
                    <a:pt x="92535" y="31774"/>
                    <a:pt x="98652" y="26798"/>
                  </a:cubicBezTo>
                  <a:cubicBezTo>
                    <a:pt x="105095" y="21582"/>
                    <a:pt x="110013" y="19239"/>
                    <a:pt x="114577" y="19239"/>
                  </a:cubicBezTo>
                  <a:cubicBezTo>
                    <a:pt x="114686" y="19239"/>
                    <a:pt x="114795" y="19240"/>
                    <a:pt x="114903" y="19243"/>
                  </a:cubicBezTo>
                  <a:cubicBezTo>
                    <a:pt x="119377" y="19380"/>
                    <a:pt x="123531" y="21800"/>
                    <a:pt x="128005" y="26890"/>
                  </a:cubicBezTo>
                  <a:cubicBezTo>
                    <a:pt x="133134" y="32727"/>
                    <a:pt x="138858" y="35740"/>
                    <a:pt x="144717" y="35740"/>
                  </a:cubicBezTo>
                  <a:cubicBezTo>
                    <a:pt x="145845" y="35740"/>
                    <a:pt x="146979" y="35628"/>
                    <a:pt x="148114" y="35403"/>
                  </a:cubicBezTo>
                  <a:cubicBezTo>
                    <a:pt x="156811" y="33692"/>
                    <a:pt x="164685" y="25360"/>
                    <a:pt x="168680" y="13674"/>
                  </a:cubicBezTo>
                  <a:cubicBezTo>
                    <a:pt x="171492" y="5441"/>
                    <a:pt x="179510" y="161"/>
                    <a:pt x="189150" y="161"/>
                  </a:cubicBezTo>
                  <a:cubicBezTo>
                    <a:pt x="189212" y="161"/>
                    <a:pt x="189275" y="161"/>
                    <a:pt x="189337" y="161"/>
                  </a:cubicBezTo>
                  <a:cubicBezTo>
                    <a:pt x="200727" y="253"/>
                    <a:pt x="215335" y="7922"/>
                    <a:pt x="222228" y="29149"/>
                  </a:cubicBezTo>
                  <a:lnTo>
                    <a:pt x="222388" y="29104"/>
                  </a:lnTo>
                  <a:cubicBezTo>
                    <a:pt x="219352" y="19722"/>
                    <a:pt x="214376" y="12053"/>
                    <a:pt x="208008" y="6963"/>
                  </a:cubicBezTo>
                  <a:cubicBezTo>
                    <a:pt x="202461" y="2512"/>
                    <a:pt x="195819" y="47"/>
                    <a:pt x="189337" y="1"/>
                  </a:cubicBezTo>
                  <a:cubicBezTo>
                    <a:pt x="189251" y="1"/>
                    <a:pt x="189165" y="0"/>
                    <a:pt x="189079"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5"/>
            <p:cNvSpPr/>
            <p:nvPr/>
          </p:nvSpPr>
          <p:spPr>
            <a:xfrm>
              <a:off x="1022725" y="1364425"/>
              <a:ext cx="5559125" cy="1694225"/>
            </a:xfrm>
            <a:custGeom>
              <a:avLst/>
              <a:gdLst/>
              <a:ahLst/>
              <a:cxnLst/>
              <a:rect l="l" t="t" r="r" b="b"/>
              <a:pathLst>
                <a:path w="222365" h="67769" extrusionOk="0">
                  <a:moveTo>
                    <a:pt x="189183" y="0"/>
                  </a:moveTo>
                  <a:cubicBezTo>
                    <a:pt x="184507" y="0"/>
                    <a:pt x="180104" y="1209"/>
                    <a:pt x="176486" y="3539"/>
                  </a:cubicBezTo>
                  <a:cubicBezTo>
                    <a:pt x="172697" y="5935"/>
                    <a:pt x="169935" y="9428"/>
                    <a:pt x="168497" y="13627"/>
                  </a:cubicBezTo>
                  <a:cubicBezTo>
                    <a:pt x="164503" y="25337"/>
                    <a:pt x="156605" y="33668"/>
                    <a:pt x="147863" y="35380"/>
                  </a:cubicBezTo>
                  <a:cubicBezTo>
                    <a:pt x="146742" y="35600"/>
                    <a:pt x="145625" y="35709"/>
                    <a:pt x="144513" y="35709"/>
                  </a:cubicBezTo>
                  <a:cubicBezTo>
                    <a:pt x="138695" y="35709"/>
                    <a:pt x="133041" y="32718"/>
                    <a:pt x="127982" y="26912"/>
                  </a:cubicBezTo>
                  <a:cubicBezTo>
                    <a:pt x="123486" y="21753"/>
                    <a:pt x="119286" y="19265"/>
                    <a:pt x="114766" y="19151"/>
                  </a:cubicBezTo>
                  <a:cubicBezTo>
                    <a:pt x="114636" y="19147"/>
                    <a:pt x="114506" y="19145"/>
                    <a:pt x="114375" y="19145"/>
                  </a:cubicBezTo>
                  <a:cubicBezTo>
                    <a:pt x="109830" y="19145"/>
                    <a:pt x="104928" y="21469"/>
                    <a:pt x="98560" y="26661"/>
                  </a:cubicBezTo>
                  <a:cubicBezTo>
                    <a:pt x="92466" y="31591"/>
                    <a:pt x="85596" y="38621"/>
                    <a:pt x="76876" y="47546"/>
                  </a:cubicBezTo>
                  <a:cubicBezTo>
                    <a:pt x="75644" y="48801"/>
                    <a:pt x="74388" y="50102"/>
                    <a:pt x="73087" y="51426"/>
                  </a:cubicBezTo>
                  <a:cubicBezTo>
                    <a:pt x="66742" y="57908"/>
                    <a:pt x="61173" y="61058"/>
                    <a:pt x="56060" y="61058"/>
                  </a:cubicBezTo>
                  <a:lnTo>
                    <a:pt x="56037" y="61058"/>
                  </a:lnTo>
                  <a:cubicBezTo>
                    <a:pt x="49532" y="61035"/>
                    <a:pt x="44670" y="56060"/>
                    <a:pt x="39534" y="50764"/>
                  </a:cubicBezTo>
                  <a:cubicBezTo>
                    <a:pt x="34357" y="45462"/>
                    <a:pt x="29010" y="39973"/>
                    <a:pt x="21789" y="39973"/>
                  </a:cubicBezTo>
                  <a:cubicBezTo>
                    <a:pt x="21052" y="39973"/>
                    <a:pt x="20295" y="40030"/>
                    <a:pt x="19516" y="40150"/>
                  </a:cubicBezTo>
                  <a:cubicBezTo>
                    <a:pt x="14723" y="40904"/>
                    <a:pt x="10729" y="42821"/>
                    <a:pt x="7670" y="45857"/>
                  </a:cubicBezTo>
                  <a:cubicBezTo>
                    <a:pt x="5205" y="48276"/>
                    <a:pt x="3333" y="51426"/>
                    <a:pt x="2101" y="55192"/>
                  </a:cubicBezTo>
                  <a:cubicBezTo>
                    <a:pt x="1" y="61606"/>
                    <a:pt x="457" y="67700"/>
                    <a:pt x="457" y="67769"/>
                  </a:cubicBezTo>
                  <a:lnTo>
                    <a:pt x="640" y="67746"/>
                  </a:lnTo>
                  <a:cubicBezTo>
                    <a:pt x="617" y="67700"/>
                    <a:pt x="161" y="61629"/>
                    <a:pt x="2261" y="55238"/>
                  </a:cubicBezTo>
                  <a:cubicBezTo>
                    <a:pt x="4201" y="49349"/>
                    <a:pt x="8766" y="41999"/>
                    <a:pt x="19539" y="40310"/>
                  </a:cubicBezTo>
                  <a:cubicBezTo>
                    <a:pt x="20304" y="40193"/>
                    <a:pt x="21049" y="40137"/>
                    <a:pt x="21774" y="40137"/>
                  </a:cubicBezTo>
                  <a:cubicBezTo>
                    <a:pt x="28946" y="40137"/>
                    <a:pt x="34256" y="45592"/>
                    <a:pt x="39397" y="50878"/>
                  </a:cubicBezTo>
                  <a:cubicBezTo>
                    <a:pt x="44579" y="56197"/>
                    <a:pt x="49463" y="61218"/>
                    <a:pt x="56037" y="61218"/>
                  </a:cubicBezTo>
                  <a:lnTo>
                    <a:pt x="56060" y="61218"/>
                  </a:lnTo>
                  <a:cubicBezTo>
                    <a:pt x="61218" y="61218"/>
                    <a:pt x="66833" y="58045"/>
                    <a:pt x="73202" y="51540"/>
                  </a:cubicBezTo>
                  <a:cubicBezTo>
                    <a:pt x="74503" y="50216"/>
                    <a:pt x="75758" y="48915"/>
                    <a:pt x="76991" y="47660"/>
                  </a:cubicBezTo>
                  <a:cubicBezTo>
                    <a:pt x="85710" y="38758"/>
                    <a:pt x="92580" y="31705"/>
                    <a:pt x="98652" y="26775"/>
                  </a:cubicBezTo>
                  <a:cubicBezTo>
                    <a:pt x="105020" y="21627"/>
                    <a:pt x="109878" y="19305"/>
                    <a:pt x="114379" y="19305"/>
                  </a:cubicBezTo>
                  <a:cubicBezTo>
                    <a:pt x="114508" y="19305"/>
                    <a:pt x="114638" y="19307"/>
                    <a:pt x="114766" y="19311"/>
                  </a:cubicBezTo>
                  <a:cubicBezTo>
                    <a:pt x="119240" y="19448"/>
                    <a:pt x="123394" y="21890"/>
                    <a:pt x="127868" y="27026"/>
                  </a:cubicBezTo>
                  <a:cubicBezTo>
                    <a:pt x="132958" y="32869"/>
                    <a:pt x="138642" y="35882"/>
                    <a:pt x="144508" y="35882"/>
                  </a:cubicBezTo>
                  <a:cubicBezTo>
                    <a:pt x="145649" y="35882"/>
                    <a:pt x="146768" y="35768"/>
                    <a:pt x="147909" y="35540"/>
                  </a:cubicBezTo>
                  <a:cubicBezTo>
                    <a:pt x="156697" y="33828"/>
                    <a:pt x="164640" y="25451"/>
                    <a:pt x="168657" y="13673"/>
                  </a:cubicBezTo>
                  <a:cubicBezTo>
                    <a:pt x="171463" y="5458"/>
                    <a:pt x="179453" y="182"/>
                    <a:pt x="189067" y="182"/>
                  </a:cubicBezTo>
                  <a:cubicBezTo>
                    <a:pt x="189149" y="182"/>
                    <a:pt x="189231" y="183"/>
                    <a:pt x="189314" y="183"/>
                  </a:cubicBezTo>
                  <a:cubicBezTo>
                    <a:pt x="200704" y="275"/>
                    <a:pt x="215335" y="7921"/>
                    <a:pt x="222228" y="29171"/>
                  </a:cubicBezTo>
                  <a:lnTo>
                    <a:pt x="222365" y="29126"/>
                  </a:lnTo>
                  <a:cubicBezTo>
                    <a:pt x="219329" y="19722"/>
                    <a:pt x="214353" y="12075"/>
                    <a:pt x="207985" y="6985"/>
                  </a:cubicBezTo>
                  <a:cubicBezTo>
                    <a:pt x="202438" y="2534"/>
                    <a:pt x="195796" y="69"/>
                    <a:pt x="189314" y="1"/>
                  </a:cubicBezTo>
                  <a:cubicBezTo>
                    <a:pt x="189270" y="0"/>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5"/>
            <p:cNvSpPr/>
            <p:nvPr/>
          </p:nvSpPr>
          <p:spPr>
            <a:xfrm>
              <a:off x="1031875" y="1429450"/>
              <a:ext cx="5559675" cy="1693700"/>
            </a:xfrm>
            <a:custGeom>
              <a:avLst/>
              <a:gdLst/>
              <a:ahLst/>
              <a:cxnLst/>
              <a:rect l="l" t="t" r="r" b="b"/>
              <a:pathLst>
                <a:path w="222387" h="67748" extrusionOk="0">
                  <a:moveTo>
                    <a:pt x="189060" y="1"/>
                  </a:moveTo>
                  <a:cubicBezTo>
                    <a:pt x="184430" y="1"/>
                    <a:pt x="180094" y="1230"/>
                    <a:pt x="176485" y="3517"/>
                  </a:cubicBezTo>
                  <a:cubicBezTo>
                    <a:pt x="172696" y="5936"/>
                    <a:pt x="169957" y="9429"/>
                    <a:pt x="168519" y="13628"/>
                  </a:cubicBezTo>
                  <a:cubicBezTo>
                    <a:pt x="164479" y="25406"/>
                    <a:pt x="156490" y="33783"/>
                    <a:pt x="147680" y="35495"/>
                  </a:cubicBezTo>
                  <a:cubicBezTo>
                    <a:pt x="146568" y="35709"/>
                    <a:pt x="145461" y="35815"/>
                    <a:pt x="144360" y="35815"/>
                  </a:cubicBezTo>
                  <a:cubicBezTo>
                    <a:pt x="138522" y="35815"/>
                    <a:pt x="132880" y="32827"/>
                    <a:pt x="127867" y="27027"/>
                  </a:cubicBezTo>
                  <a:cubicBezTo>
                    <a:pt x="123371" y="21800"/>
                    <a:pt x="119171" y="19312"/>
                    <a:pt x="114674" y="19175"/>
                  </a:cubicBezTo>
                  <a:cubicBezTo>
                    <a:pt x="114544" y="19171"/>
                    <a:pt x="114413" y="19169"/>
                    <a:pt x="114281" y="19169"/>
                  </a:cubicBezTo>
                  <a:cubicBezTo>
                    <a:pt x="109760" y="19169"/>
                    <a:pt x="104904" y="21470"/>
                    <a:pt x="98583" y="26616"/>
                  </a:cubicBezTo>
                  <a:cubicBezTo>
                    <a:pt x="92534" y="31501"/>
                    <a:pt x="85709" y="38508"/>
                    <a:pt x="77058" y="47341"/>
                  </a:cubicBezTo>
                  <a:cubicBezTo>
                    <a:pt x="75780" y="48665"/>
                    <a:pt x="74456" y="50035"/>
                    <a:pt x="73087" y="51427"/>
                  </a:cubicBezTo>
                  <a:cubicBezTo>
                    <a:pt x="66741" y="57887"/>
                    <a:pt x="61172" y="61037"/>
                    <a:pt x="56059" y="61037"/>
                  </a:cubicBezTo>
                  <a:cubicBezTo>
                    <a:pt x="49531" y="61037"/>
                    <a:pt x="44669" y="56038"/>
                    <a:pt x="39533" y="50765"/>
                  </a:cubicBezTo>
                  <a:cubicBezTo>
                    <a:pt x="34357" y="45444"/>
                    <a:pt x="29012" y="39973"/>
                    <a:pt x="21812" y="39973"/>
                  </a:cubicBezTo>
                  <a:cubicBezTo>
                    <a:pt x="21074" y="39973"/>
                    <a:pt x="20317" y="40031"/>
                    <a:pt x="19538" y="40151"/>
                  </a:cubicBezTo>
                  <a:cubicBezTo>
                    <a:pt x="14722" y="40882"/>
                    <a:pt x="10751" y="42799"/>
                    <a:pt x="7669" y="45835"/>
                  </a:cubicBezTo>
                  <a:cubicBezTo>
                    <a:pt x="5227" y="48277"/>
                    <a:pt x="3355" y="51404"/>
                    <a:pt x="2100" y="55193"/>
                  </a:cubicBezTo>
                  <a:cubicBezTo>
                    <a:pt x="0" y="61607"/>
                    <a:pt x="457" y="67702"/>
                    <a:pt x="479" y="67747"/>
                  </a:cubicBezTo>
                  <a:lnTo>
                    <a:pt x="639" y="67747"/>
                  </a:lnTo>
                  <a:cubicBezTo>
                    <a:pt x="639" y="67679"/>
                    <a:pt x="160" y="61607"/>
                    <a:pt x="2260" y="55239"/>
                  </a:cubicBezTo>
                  <a:cubicBezTo>
                    <a:pt x="4200" y="49350"/>
                    <a:pt x="8765" y="41977"/>
                    <a:pt x="19561" y="40311"/>
                  </a:cubicBezTo>
                  <a:cubicBezTo>
                    <a:pt x="20324" y="40194"/>
                    <a:pt x="21067" y="40138"/>
                    <a:pt x="21790" y="40138"/>
                  </a:cubicBezTo>
                  <a:cubicBezTo>
                    <a:pt x="28946" y="40138"/>
                    <a:pt x="34258" y="45593"/>
                    <a:pt x="39419" y="50879"/>
                  </a:cubicBezTo>
                  <a:cubicBezTo>
                    <a:pt x="44578" y="56198"/>
                    <a:pt x="49462" y="61196"/>
                    <a:pt x="56059" y="61219"/>
                  </a:cubicBezTo>
                  <a:cubicBezTo>
                    <a:pt x="61217" y="61219"/>
                    <a:pt x="66832" y="58046"/>
                    <a:pt x="73201" y="51541"/>
                  </a:cubicBezTo>
                  <a:cubicBezTo>
                    <a:pt x="74570" y="50149"/>
                    <a:pt x="75894" y="48779"/>
                    <a:pt x="77195" y="47456"/>
                  </a:cubicBezTo>
                  <a:cubicBezTo>
                    <a:pt x="85823" y="38622"/>
                    <a:pt x="92648" y="31638"/>
                    <a:pt x="98674" y="26753"/>
                  </a:cubicBezTo>
                  <a:cubicBezTo>
                    <a:pt x="104973" y="21629"/>
                    <a:pt x="109807" y="19329"/>
                    <a:pt x="114264" y="19329"/>
                  </a:cubicBezTo>
                  <a:cubicBezTo>
                    <a:pt x="114394" y="19329"/>
                    <a:pt x="114523" y="19331"/>
                    <a:pt x="114652" y="19335"/>
                  </a:cubicBezTo>
                  <a:cubicBezTo>
                    <a:pt x="119125" y="19472"/>
                    <a:pt x="123279" y="21960"/>
                    <a:pt x="127753" y="27141"/>
                  </a:cubicBezTo>
                  <a:cubicBezTo>
                    <a:pt x="132775" y="32961"/>
                    <a:pt x="138458" y="35974"/>
                    <a:pt x="144347" y="35974"/>
                  </a:cubicBezTo>
                  <a:cubicBezTo>
                    <a:pt x="145466" y="35974"/>
                    <a:pt x="146584" y="35860"/>
                    <a:pt x="147703" y="35655"/>
                  </a:cubicBezTo>
                  <a:cubicBezTo>
                    <a:pt x="156582" y="33920"/>
                    <a:pt x="164616" y="25498"/>
                    <a:pt x="168679" y="13674"/>
                  </a:cubicBezTo>
                  <a:cubicBezTo>
                    <a:pt x="171487" y="5457"/>
                    <a:pt x="179498" y="162"/>
                    <a:pt x="189108" y="162"/>
                  </a:cubicBezTo>
                  <a:lnTo>
                    <a:pt x="189313" y="162"/>
                  </a:lnTo>
                  <a:cubicBezTo>
                    <a:pt x="200703" y="253"/>
                    <a:pt x="215334" y="7922"/>
                    <a:pt x="222227" y="29172"/>
                  </a:cubicBezTo>
                  <a:lnTo>
                    <a:pt x="222387" y="29104"/>
                  </a:lnTo>
                  <a:cubicBezTo>
                    <a:pt x="219328" y="19723"/>
                    <a:pt x="214352" y="12076"/>
                    <a:pt x="207984" y="6963"/>
                  </a:cubicBezTo>
                  <a:cubicBezTo>
                    <a:pt x="202438" y="2535"/>
                    <a:pt x="195818" y="47"/>
                    <a:pt x="189313" y="2"/>
                  </a:cubicBezTo>
                  <a:cubicBezTo>
                    <a:pt x="189229" y="1"/>
                    <a:pt x="189144" y="1"/>
                    <a:pt x="189060"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5"/>
            <p:cNvSpPr/>
            <p:nvPr/>
          </p:nvSpPr>
          <p:spPr>
            <a:xfrm>
              <a:off x="1041000" y="1494500"/>
              <a:ext cx="5559700" cy="1693700"/>
            </a:xfrm>
            <a:custGeom>
              <a:avLst/>
              <a:gdLst/>
              <a:ahLst/>
              <a:cxnLst/>
              <a:rect l="l" t="t" r="r" b="b"/>
              <a:pathLst>
                <a:path w="222388" h="67748" extrusionOk="0">
                  <a:moveTo>
                    <a:pt x="189077" y="1"/>
                  </a:moveTo>
                  <a:cubicBezTo>
                    <a:pt x="184428" y="1"/>
                    <a:pt x="180093" y="1209"/>
                    <a:pt x="176485" y="3517"/>
                  </a:cubicBezTo>
                  <a:cubicBezTo>
                    <a:pt x="172719" y="5936"/>
                    <a:pt x="169957" y="9429"/>
                    <a:pt x="168519" y="13606"/>
                  </a:cubicBezTo>
                  <a:cubicBezTo>
                    <a:pt x="164457" y="25475"/>
                    <a:pt x="156399" y="33897"/>
                    <a:pt x="147475" y="35609"/>
                  </a:cubicBezTo>
                  <a:cubicBezTo>
                    <a:pt x="146376" y="35817"/>
                    <a:pt x="145282" y="35920"/>
                    <a:pt x="144195" y="35920"/>
                  </a:cubicBezTo>
                  <a:cubicBezTo>
                    <a:pt x="138350" y="35920"/>
                    <a:pt x="132719" y="32934"/>
                    <a:pt x="127753" y="27141"/>
                  </a:cubicBezTo>
                  <a:cubicBezTo>
                    <a:pt x="123257" y="21868"/>
                    <a:pt x="119057" y="19358"/>
                    <a:pt x="114560" y="19221"/>
                  </a:cubicBezTo>
                  <a:cubicBezTo>
                    <a:pt x="114411" y="19216"/>
                    <a:pt x="114261" y="19213"/>
                    <a:pt x="114111" y="19213"/>
                  </a:cubicBezTo>
                  <a:cubicBezTo>
                    <a:pt x="109651" y="19213"/>
                    <a:pt x="104854" y="21514"/>
                    <a:pt x="98583" y="26570"/>
                  </a:cubicBezTo>
                  <a:cubicBezTo>
                    <a:pt x="92602" y="31432"/>
                    <a:pt x="85823" y="38371"/>
                    <a:pt x="77241" y="47159"/>
                  </a:cubicBezTo>
                  <a:cubicBezTo>
                    <a:pt x="75894" y="48528"/>
                    <a:pt x="74525" y="49966"/>
                    <a:pt x="73087" y="51404"/>
                  </a:cubicBezTo>
                  <a:cubicBezTo>
                    <a:pt x="66741" y="57887"/>
                    <a:pt x="61172" y="61037"/>
                    <a:pt x="56082" y="61037"/>
                  </a:cubicBezTo>
                  <a:lnTo>
                    <a:pt x="56059" y="61037"/>
                  </a:lnTo>
                  <a:cubicBezTo>
                    <a:pt x="49531" y="61037"/>
                    <a:pt x="44669" y="56038"/>
                    <a:pt x="39534" y="50742"/>
                  </a:cubicBezTo>
                  <a:cubicBezTo>
                    <a:pt x="34356" y="45441"/>
                    <a:pt x="29028" y="39951"/>
                    <a:pt x="21811" y="39951"/>
                  </a:cubicBezTo>
                  <a:cubicBezTo>
                    <a:pt x="21074" y="39951"/>
                    <a:pt x="20317" y="40008"/>
                    <a:pt x="19539" y="40129"/>
                  </a:cubicBezTo>
                  <a:cubicBezTo>
                    <a:pt x="14745" y="40882"/>
                    <a:pt x="10751" y="42799"/>
                    <a:pt x="7670" y="45835"/>
                  </a:cubicBezTo>
                  <a:cubicBezTo>
                    <a:pt x="5227" y="48254"/>
                    <a:pt x="3356" y="51404"/>
                    <a:pt x="2123" y="55171"/>
                  </a:cubicBezTo>
                  <a:cubicBezTo>
                    <a:pt x="0" y="61584"/>
                    <a:pt x="480" y="67679"/>
                    <a:pt x="480" y="67747"/>
                  </a:cubicBezTo>
                  <a:lnTo>
                    <a:pt x="639" y="67747"/>
                  </a:lnTo>
                  <a:cubicBezTo>
                    <a:pt x="639" y="67679"/>
                    <a:pt x="183" y="61607"/>
                    <a:pt x="2283" y="55216"/>
                  </a:cubicBezTo>
                  <a:cubicBezTo>
                    <a:pt x="4200" y="49327"/>
                    <a:pt x="8788" y="41978"/>
                    <a:pt x="19561" y="40311"/>
                  </a:cubicBezTo>
                  <a:cubicBezTo>
                    <a:pt x="20336" y="40190"/>
                    <a:pt x="21090" y="40132"/>
                    <a:pt x="21824" y="40132"/>
                  </a:cubicBezTo>
                  <a:cubicBezTo>
                    <a:pt x="28962" y="40132"/>
                    <a:pt x="34266" y="45581"/>
                    <a:pt x="39420" y="50879"/>
                  </a:cubicBezTo>
                  <a:cubicBezTo>
                    <a:pt x="44578" y="56175"/>
                    <a:pt x="49463" y="61196"/>
                    <a:pt x="56059" y="61196"/>
                  </a:cubicBezTo>
                  <a:lnTo>
                    <a:pt x="56082" y="61196"/>
                  </a:lnTo>
                  <a:cubicBezTo>
                    <a:pt x="61218" y="61196"/>
                    <a:pt x="66833" y="58047"/>
                    <a:pt x="73201" y="51518"/>
                  </a:cubicBezTo>
                  <a:cubicBezTo>
                    <a:pt x="74639" y="50080"/>
                    <a:pt x="76031" y="48642"/>
                    <a:pt x="77378" y="47273"/>
                  </a:cubicBezTo>
                  <a:cubicBezTo>
                    <a:pt x="85937" y="38485"/>
                    <a:pt x="92717" y="31546"/>
                    <a:pt x="98697" y="26707"/>
                  </a:cubicBezTo>
                  <a:cubicBezTo>
                    <a:pt x="104922" y="21652"/>
                    <a:pt x="109695" y="19373"/>
                    <a:pt x="114111" y="19373"/>
                  </a:cubicBezTo>
                  <a:cubicBezTo>
                    <a:pt x="114261" y="19373"/>
                    <a:pt x="114411" y="19375"/>
                    <a:pt x="114560" y="19381"/>
                  </a:cubicBezTo>
                  <a:cubicBezTo>
                    <a:pt x="119011" y="19517"/>
                    <a:pt x="123166" y="22028"/>
                    <a:pt x="127639" y="27232"/>
                  </a:cubicBezTo>
                  <a:cubicBezTo>
                    <a:pt x="132638" y="33076"/>
                    <a:pt x="138300" y="36087"/>
                    <a:pt x="144189" y="36087"/>
                  </a:cubicBezTo>
                  <a:cubicBezTo>
                    <a:pt x="145292" y="36087"/>
                    <a:pt x="146404" y="35982"/>
                    <a:pt x="147520" y="35769"/>
                  </a:cubicBezTo>
                  <a:cubicBezTo>
                    <a:pt x="151925" y="34925"/>
                    <a:pt x="156262" y="32368"/>
                    <a:pt x="160028" y="28419"/>
                  </a:cubicBezTo>
                  <a:cubicBezTo>
                    <a:pt x="163726" y="24516"/>
                    <a:pt x="166716" y="19426"/>
                    <a:pt x="168679" y="13674"/>
                  </a:cubicBezTo>
                  <a:cubicBezTo>
                    <a:pt x="171487" y="5434"/>
                    <a:pt x="179498" y="162"/>
                    <a:pt x="189108" y="162"/>
                  </a:cubicBezTo>
                  <a:lnTo>
                    <a:pt x="189313" y="162"/>
                  </a:lnTo>
                  <a:cubicBezTo>
                    <a:pt x="200703" y="253"/>
                    <a:pt x="215334" y="7922"/>
                    <a:pt x="222227" y="29150"/>
                  </a:cubicBezTo>
                  <a:lnTo>
                    <a:pt x="222387" y="29104"/>
                  </a:lnTo>
                  <a:cubicBezTo>
                    <a:pt x="219351" y="19723"/>
                    <a:pt x="214375" y="12054"/>
                    <a:pt x="208007" y="6964"/>
                  </a:cubicBezTo>
                  <a:cubicBezTo>
                    <a:pt x="202438" y="2513"/>
                    <a:pt x="195819" y="48"/>
                    <a:pt x="189336" y="2"/>
                  </a:cubicBezTo>
                  <a:cubicBezTo>
                    <a:pt x="189250" y="1"/>
                    <a:pt x="189163" y="1"/>
                    <a:pt x="18907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15"/>
          <p:cNvGrpSpPr/>
          <p:nvPr/>
        </p:nvGrpSpPr>
        <p:grpSpPr>
          <a:xfrm>
            <a:off x="256250" y="294125"/>
            <a:ext cx="8640000" cy="4555200"/>
            <a:chOff x="256250" y="294125"/>
            <a:chExt cx="8640000" cy="4555200"/>
          </a:xfrm>
        </p:grpSpPr>
        <p:sp>
          <p:nvSpPr>
            <p:cNvPr id="663" name="Google Shape;663;p15"/>
            <p:cNvSpPr/>
            <p:nvPr/>
          </p:nvSpPr>
          <p:spPr>
            <a:xfrm>
              <a:off x="256250" y="294125"/>
              <a:ext cx="8640000" cy="4555200"/>
            </a:xfrm>
            <a:prstGeom prst="roundRect">
              <a:avLst>
                <a:gd name="adj" fmla="val 719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4" name="Google Shape;664;p15"/>
            <p:cNvGrpSpPr/>
            <p:nvPr/>
          </p:nvGrpSpPr>
          <p:grpSpPr>
            <a:xfrm>
              <a:off x="7722150" y="461588"/>
              <a:ext cx="708625" cy="155826"/>
              <a:chOff x="7722150" y="461588"/>
              <a:chExt cx="708625" cy="155826"/>
            </a:xfrm>
          </p:grpSpPr>
          <p:sp>
            <p:nvSpPr>
              <p:cNvPr id="665" name="Google Shape;665;p15"/>
              <p:cNvSpPr/>
              <p:nvPr/>
            </p:nvSpPr>
            <p:spPr>
              <a:xfrm>
                <a:off x="7722150" y="461588"/>
                <a:ext cx="158654" cy="155826"/>
              </a:xfrm>
              <a:custGeom>
                <a:avLst/>
                <a:gdLst/>
                <a:ahLst/>
                <a:cxnLst/>
                <a:rect l="l" t="t" r="r" b="b"/>
                <a:pathLst>
                  <a:path w="2581" h="2535" extrusionOk="0">
                    <a:moveTo>
                      <a:pt x="1279" y="1"/>
                    </a:moveTo>
                    <a:cubicBezTo>
                      <a:pt x="572" y="1"/>
                      <a:pt x="1" y="571"/>
                      <a:pt x="1" y="1256"/>
                    </a:cubicBezTo>
                    <a:cubicBezTo>
                      <a:pt x="1" y="1964"/>
                      <a:pt x="572" y="2534"/>
                      <a:pt x="1279" y="2534"/>
                    </a:cubicBezTo>
                    <a:cubicBezTo>
                      <a:pt x="1987" y="2534"/>
                      <a:pt x="2580" y="1964"/>
                      <a:pt x="2580" y="1256"/>
                    </a:cubicBezTo>
                    <a:cubicBezTo>
                      <a:pt x="2580" y="571"/>
                      <a:pt x="1987" y="1"/>
                      <a:pt x="1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5"/>
              <p:cNvSpPr/>
              <p:nvPr/>
            </p:nvSpPr>
            <p:spPr>
              <a:xfrm>
                <a:off x="7998580" y="461588"/>
                <a:ext cx="157179" cy="155826"/>
              </a:xfrm>
              <a:custGeom>
                <a:avLst/>
                <a:gdLst/>
                <a:ahLst/>
                <a:cxnLst/>
                <a:rect l="l" t="t" r="r" b="b"/>
                <a:pathLst>
                  <a:path w="2557" h="2535" extrusionOk="0">
                    <a:moveTo>
                      <a:pt x="1279" y="1"/>
                    </a:moveTo>
                    <a:cubicBezTo>
                      <a:pt x="571" y="1"/>
                      <a:pt x="1" y="571"/>
                      <a:pt x="1" y="1256"/>
                    </a:cubicBezTo>
                    <a:cubicBezTo>
                      <a:pt x="1" y="1964"/>
                      <a:pt x="571" y="2534"/>
                      <a:pt x="1279" y="2534"/>
                    </a:cubicBezTo>
                    <a:cubicBezTo>
                      <a:pt x="1986" y="2534"/>
                      <a:pt x="2557" y="1964"/>
                      <a:pt x="2557" y="1256"/>
                    </a:cubicBezTo>
                    <a:cubicBezTo>
                      <a:pt x="2557" y="571"/>
                      <a:pt x="1986" y="1"/>
                      <a:pt x="1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5"/>
              <p:cNvSpPr/>
              <p:nvPr/>
            </p:nvSpPr>
            <p:spPr>
              <a:xfrm>
                <a:off x="8273596" y="461588"/>
                <a:ext cx="157179" cy="155826"/>
              </a:xfrm>
              <a:custGeom>
                <a:avLst/>
                <a:gdLst/>
                <a:ahLst/>
                <a:cxnLst/>
                <a:rect l="l" t="t" r="r" b="b"/>
                <a:pathLst>
                  <a:path w="2557" h="2535" extrusionOk="0">
                    <a:moveTo>
                      <a:pt x="1279" y="1"/>
                    </a:moveTo>
                    <a:cubicBezTo>
                      <a:pt x="571" y="1"/>
                      <a:pt x="0" y="571"/>
                      <a:pt x="0" y="1256"/>
                    </a:cubicBezTo>
                    <a:cubicBezTo>
                      <a:pt x="0" y="1964"/>
                      <a:pt x="571" y="2534"/>
                      <a:pt x="1279" y="2534"/>
                    </a:cubicBezTo>
                    <a:cubicBezTo>
                      <a:pt x="1986" y="2534"/>
                      <a:pt x="2557" y="1964"/>
                      <a:pt x="2557" y="1256"/>
                    </a:cubicBezTo>
                    <a:cubicBezTo>
                      <a:pt x="2557" y="571"/>
                      <a:pt x="1986" y="1"/>
                      <a:pt x="12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8" name="Google Shape;668;p15"/>
          <p:cNvGrpSpPr/>
          <p:nvPr/>
        </p:nvGrpSpPr>
        <p:grpSpPr>
          <a:xfrm>
            <a:off x="8020547" y="3415635"/>
            <a:ext cx="1123443" cy="1188358"/>
            <a:chOff x="1238725" y="1499375"/>
            <a:chExt cx="925025" cy="978475"/>
          </a:xfrm>
        </p:grpSpPr>
        <p:sp>
          <p:nvSpPr>
            <p:cNvPr id="669" name="Google Shape;669;p15"/>
            <p:cNvSpPr/>
            <p:nvPr/>
          </p:nvSpPr>
          <p:spPr>
            <a:xfrm>
              <a:off x="1239300" y="1499375"/>
              <a:ext cx="924450" cy="976025"/>
            </a:xfrm>
            <a:custGeom>
              <a:avLst/>
              <a:gdLst/>
              <a:ahLst/>
              <a:cxnLst/>
              <a:rect l="l" t="t" r="r" b="b"/>
              <a:pathLst>
                <a:path w="36978" h="39041" extrusionOk="0">
                  <a:moveTo>
                    <a:pt x="16695" y="1"/>
                  </a:moveTo>
                  <a:cubicBezTo>
                    <a:pt x="15249" y="1"/>
                    <a:pt x="14015" y="1022"/>
                    <a:pt x="14015" y="1022"/>
                  </a:cubicBezTo>
                  <a:lnTo>
                    <a:pt x="1644" y="11590"/>
                  </a:lnTo>
                  <a:cubicBezTo>
                    <a:pt x="594" y="12503"/>
                    <a:pt x="457" y="13690"/>
                    <a:pt x="480" y="14329"/>
                  </a:cubicBezTo>
                  <a:cubicBezTo>
                    <a:pt x="480" y="15105"/>
                    <a:pt x="480" y="15904"/>
                    <a:pt x="434" y="16703"/>
                  </a:cubicBezTo>
                  <a:lnTo>
                    <a:pt x="0" y="29394"/>
                  </a:lnTo>
                  <a:cubicBezTo>
                    <a:pt x="0" y="29736"/>
                    <a:pt x="23" y="30102"/>
                    <a:pt x="137" y="30467"/>
                  </a:cubicBezTo>
                  <a:cubicBezTo>
                    <a:pt x="868" y="33115"/>
                    <a:pt x="2511" y="33594"/>
                    <a:pt x="2511" y="33594"/>
                  </a:cubicBezTo>
                  <a:lnTo>
                    <a:pt x="17279" y="38867"/>
                  </a:lnTo>
                  <a:cubicBezTo>
                    <a:pt x="17743" y="38991"/>
                    <a:pt x="18182" y="39040"/>
                    <a:pt x="18587" y="39040"/>
                  </a:cubicBezTo>
                  <a:cubicBezTo>
                    <a:pt x="20110" y="39040"/>
                    <a:pt x="21136" y="38342"/>
                    <a:pt x="21136" y="38342"/>
                  </a:cubicBezTo>
                  <a:lnTo>
                    <a:pt x="34307" y="31152"/>
                  </a:lnTo>
                  <a:cubicBezTo>
                    <a:pt x="36977" y="30239"/>
                    <a:pt x="36749" y="27682"/>
                    <a:pt x="36749" y="27682"/>
                  </a:cubicBezTo>
                  <a:lnTo>
                    <a:pt x="33759" y="14055"/>
                  </a:lnTo>
                  <a:cubicBezTo>
                    <a:pt x="33599" y="11157"/>
                    <a:pt x="31157" y="8897"/>
                    <a:pt x="31157" y="8897"/>
                  </a:cubicBezTo>
                  <a:cubicBezTo>
                    <a:pt x="31157" y="8897"/>
                    <a:pt x="20018" y="1433"/>
                    <a:pt x="18078" y="360"/>
                  </a:cubicBezTo>
                  <a:cubicBezTo>
                    <a:pt x="17617" y="100"/>
                    <a:pt x="17146" y="1"/>
                    <a:pt x="166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5"/>
            <p:cNvSpPr/>
            <p:nvPr/>
          </p:nvSpPr>
          <p:spPr>
            <a:xfrm>
              <a:off x="1238725" y="1524925"/>
              <a:ext cx="450825" cy="739525"/>
            </a:xfrm>
            <a:custGeom>
              <a:avLst/>
              <a:gdLst/>
              <a:ahLst/>
              <a:cxnLst/>
              <a:rect l="l" t="t" r="r" b="b"/>
              <a:pathLst>
                <a:path w="18033" h="29581" extrusionOk="0">
                  <a:moveTo>
                    <a:pt x="14038" y="0"/>
                  </a:moveTo>
                  <a:lnTo>
                    <a:pt x="2009" y="10272"/>
                  </a:lnTo>
                  <a:cubicBezTo>
                    <a:pt x="229" y="11732"/>
                    <a:pt x="503" y="12874"/>
                    <a:pt x="503" y="12874"/>
                  </a:cubicBezTo>
                  <a:cubicBezTo>
                    <a:pt x="503" y="12874"/>
                    <a:pt x="503" y="24309"/>
                    <a:pt x="46" y="27733"/>
                  </a:cubicBezTo>
                  <a:cubicBezTo>
                    <a:pt x="23" y="27984"/>
                    <a:pt x="0" y="28189"/>
                    <a:pt x="23" y="28395"/>
                  </a:cubicBezTo>
                  <a:cubicBezTo>
                    <a:pt x="40" y="29098"/>
                    <a:pt x="634" y="29580"/>
                    <a:pt x="1273" y="29580"/>
                  </a:cubicBezTo>
                  <a:cubicBezTo>
                    <a:pt x="1506" y="29580"/>
                    <a:pt x="1744" y="29516"/>
                    <a:pt x="1963" y="29376"/>
                  </a:cubicBezTo>
                  <a:lnTo>
                    <a:pt x="16617" y="19630"/>
                  </a:lnTo>
                  <a:cubicBezTo>
                    <a:pt x="16663" y="19607"/>
                    <a:pt x="16731" y="19562"/>
                    <a:pt x="16777" y="19516"/>
                  </a:cubicBezTo>
                  <a:cubicBezTo>
                    <a:pt x="17644" y="18831"/>
                    <a:pt x="18032" y="17713"/>
                    <a:pt x="17850" y="16640"/>
                  </a:cubicBezTo>
                  <a:cubicBezTo>
                    <a:pt x="17325" y="13285"/>
                    <a:pt x="15841" y="4086"/>
                    <a:pt x="15590" y="2260"/>
                  </a:cubicBezTo>
                  <a:cubicBezTo>
                    <a:pt x="15271" y="46"/>
                    <a:pt x="14038" y="0"/>
                    <a:pt x="1403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5"/>
            <p:cNvSpPr/>
            <p:nvPr/>
          </p:nvSpPr>
          <p:spPr>
            <a:xfrm>
              <a:off x="1657575" y="1512100"/>
              <a:ext cx="494750" cy="684625"/>
            </a:xfrm>
            <a:custGeom>
              <a:avLst/>
              <a:gdLst/>
              <a:ahLst/>
              <a:cxnLst/>
              <a:rect l="l" t="t" r="r" b="b"/>
              <a:pathLst>
                <a:path w="19790" h="27385" extrusionOk="0">
                  <a:moveTo>
                    <a:pt x="1348" y="0"/>
                  </a:moveTo>
                  <a:cubicBezTo>
                    <a:pt x="887" y="0"/>
                    <a:pt x="111" y="299"/>
                    <a:pt x="0" y="2271"/>
                  </a:cubicBezTo>
                  <a:lnTo>
                    <a:pt x="2374" y="17221"/>
                  </a:lnTo>
                  <a:cubicBezTo>
                    <a:pt x="2374" y="17221"/>
                    <a:pt x="2602" y="18888"/>
                    <a:pt x="4748" y="19823"/>
                  </a:cubicBezTo>
                  <a:cubicBezTo>
                    <a:pt x="6893" y="20759"/>
                    <a:pt x="18009" y="27333"/>
                    <a:pt x="18009" y="27333"/>
                  </a:cubicBezTo>
                  <a:cubicBezTo>
                    <a:pt x="18009" y="27333"/>
                    <a:pt x="18197" y="27385"/>
                    <a:pt x="18452" y="27385"/>
                  </a:cubicBezTo>
                  <a:cubicBezTo>
                    <a:pt x="18934" y="27385"/>
                    <a:pt x="19655" y="27199"/>
                    <a:pt x="19790" y="26123"/>
                  </a:cubicBezTo>
                  <a:lnTo>
                    <a:pt x="16800" y="12245"/>
                  </a:lnTo>
                  <a:cubicBezTo>
                    <a:pt x="16800" y="12245"/>
                    <a:pt x="16160" y="10625"/>
                    <a:pt x="15430" y="9552"/>
                  </a:cubicBezTo>
                  <a:cubicBezTo>
                    <a:pt x="14722" y="8502"/>
                    <a:pt x="13444" y="7749"/>
                    <a:pt x="13444" y="7749"/>
                  </a:cubicBezTo>
                  <a:lnTo>
                    <a:pt x="1689" y="57"/>
                  </a:lnTo>
                  <a:cubicBezTo>
                    <a:pt x="1689" y="57"/>
                    <a:pt x="1548" y="0"/>
                    <a:pt x="134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5"/>
            <p:cNvSpPr/>
            <p:nvPr/>
          </p:nvSpPr>
          <p:spPr>
            <a:xfrm>
              <a:off x="1346575" y="1527950"/>
              <a:ext cx="335550" cy="345650"/>
            </a:xfrm>
            <a:custGeom>
              <a:avLst/>
              <a:gdLst/>
              <a:ahLst/>
              <a:cxnLst/>
              <a:rect l="l" t="t" r="r" b="b"/>
              <a:pathLst>
                <a:path w="13422" h="13826" extrusionOk="0">
                  <a:moveTo>
                    <a:pt x="10134" y="1"/>
                  </a:moveTo>
                  <a:cubicBezTo>
                    <a:pt x="9960" y="1"/>
                    <a:pt x="9838" y="39"/>
                    <a:pt x="9838" y="39"/>
                  </a:cubicBezTo>
                  <a:lnTo>
                    <a:pt x="0" y="8439"/>
                  </a:lnTo>
                  <a:cubicBezTo>
                    <a:pt x="1010" y="8104"/>
                    <a:pt x="1993" y="7960"/>
                    <a:pt x="2937" y="7960"/>
                  </a:cubicBezTo>
                  <a:cubicBezTo>
                    <a:pt x="8954" y="7960"/>
                    <a:pt x="13422" y="13826"/>
                    <a:pt x="13422" y="13826"/>
                  </a:cubicBezTo>
                  <a:lnTo>
                    <a:pt x="11550" y="1956"/>
                  </a:lnTo>
                  <a:cubicBezTo>
                    <a:pt x="11459" y="1249"/>
                    <a:pt x="11116" y="678"/>
                    <a:pt x="11116" y="678"/>
                  </a:cubicBezTo>
                  <a:cubicBezTo>
                    <a:pt x="10860" y="108"/>
                    <a:pt x="10424" y="1"/>
                    <a:pt x="10134"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5"/>
            <p:cNvSpPr/>
            <p:nvPr/>
          </p:nvSpPr>
          <p:spPr>
            <a:xfrm>
              <a:off x="1661550" y="1511000"/>
              <a:ext cx="457675" cy="463600"/>
            </a:xfrm>
            <a:custGeom>
              <a:avLst/>
              <a:gdLst/>
              <a:ahLst/>
              <a:cxnLst/>
              <a:rect l="l" t="t" r="r" b="b"/>
              <a:pathLst>
                <a:path w="18307" h="18544" extrusionOk="0">
                  <a:moveTo>
                    <a:pt x="1496" y="0"/>
                  </a:moveTo>
                  <a:cubicBezTo>
                    <a:pt x="1272" y="0"/>
                    <a:pt x="1008" y="96"/>
                    <a:pt x="731" y="397"/>
                  </a:cubicBezTo>
                  <a:cubicBezTo>
                    <a:pt x="1" y="1219"/>
                    <a:pt x="138" y="2315"/>
                    <a:pt x="138" y="2315"/>
                  </a:cubicBezTo>
                  <a:lnTo>
                    <a:pt x="2398" y="16444"/>
                  </a:lnTo>
                  <a:cubicBezTo>
                    <a:pt x="2398" y="16444"/>
                    <a:pt x="4234" y="13621"/>
                    <a:pt x="8161" y="13621"/>
                  </a:cubicBezTo>
                  <a:cubicBezTo>
                    <a:pt x="10668" y="13621"/>
                    <a:pt x="14028" y="14772"/>
                    <a:pt x="18307" y="18544"/>
                  </a:cubicBezTo>
                  <a:lnTo>
                    <a:pt x="17051" y="12700"/>
                  </a:lnTo>
                  <a:cubicBezTo>
                    <a:pt x="17051" y="12700"/>
                    <a:pt x="16778" y="10235"/>
                    <a:pt x="14358" y="8295"/>
                  </a:cubicBezTo>
                  <a:lnTo>
                    <a:pt x="2147" y="283"/>
                  </a:lnTo>
                  <a:cubicBezTo>
                    <a:pt x="2147" y="283"/>
                    <a:pt x="1882" y="0"/>
                    <a:pt x="1496" y="0"/>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5"/>
            <p:cNvSpPr/>
            <p:nvPr/>
          </p:nvSpPr>
          <p:spPr>
            <a:xfrm>
              <a:off x="1283800" y="2023725"/>
              <a:ext cx="828025" cy="454125"/>
            </a:xfrm>
            <a:custGeom>
              <a:avLst/>
              <a:gdLst/>
              <a:ahLst/>
              <a:cxnLst/>
              <a:rect l="l" t="t" r="r" b="b"/>
              <a:pathLst>
                <a:path w="33121" h="18165" extrusionOk="0">
                  <a:moveTo>
                    <a:pt x="17028" y="0"/>
                  </a:moveTo>
                  <a:cubicBezTo>
                    <a:pt x="16511" y="0"/>
                    <a:pt x="15998" y="132"/>
                    <a:pt x="15545" y="408"/>
                  </a:cubicBezTo>
                  <a:cubicBezTo>
                    <a:pt x="15476" y="431"/>
                    <a:pt x="15431" y="477"/>
                    <a:pt x="15362" y="500"/>
                  </a:cubicBezTo>
                  <a:cubicBezTo>
                    <a:pt x="9633" y="4859"/>
                    <a:pt x="3812" y="8648"/>
                    <a:pt x="1028" y="10406"/>
                  </a:cubicBezTo>
                  <a:cubicBezTo>
                    <a:pt x="1" y="11068"/>
                    <a:pt x="252" y="12643"/>
                    <a:pt x="1461" y="12917"/>
                  </a:cubicBezTo>
                  <a:cubicBezTo>
                    <a:pt x="1553" y="12939"/>
                    <a:pt x="1690" y="12962"/>
                    <a:pt x="1804" y="12985"/>
                  </a:cubicBezTo>
                  <a:cubicBezTo>
                    <a:pt x="3835" y="13373"/>
                    <a:pt x="15819" y="17961"/>
                    <a:pt x="15819" y="17961"/>
                  </a:cubicBezTo>
                  <a:cubicBezTo>
                    <a:pt x="15819" y="17961"/>
                    <a:pt x="16111" y="18165"/>
                    <a:pt x="16698" y="18165"/>
                  </a:cubicBezTo>
                  <a:cubicBezTo>
                    <a:pt x="17188" y="18165"/>
                    <a:pt x="17883" y="18023"/>
                    <a:pt x="18786" y="17505"/>
                  </a:cubicBezTo>
                  <a:lnTo>
                    <a:pt x="32732" y="10041"/>
                  </a:lnTo>
                  <a:cubicBezTo>
                    <a:pt x="32732" y="10041"/>
                    <a:pt x="33120" y="8854"/>
                    <a:pt x="31180" y="7781"/>
                  </a:cubicBezTo>
                  <a:cubicBezTo>
                    <a:pt x="29582" y="6891"/>
                    <a:pt x="21548" y="2166"/>
                    <a:pt x="18626" y="431"/>
                  </a:cubicBezTo>
                  <a:cubicBezTo>
                    <a:pt x="18132" y="149"/>
                    <a:pt x="17577" y="0"/>
                    <a:pt x="1702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5"/>
            <p:cNvSpPr/>
            <p:nvPr/>
          </p:nvSpPr>
          <p:spPr>
            <a:xfrm>
              <a:off x="1506350" y="1592050"/>
              <a:ext cx="90750" cy="112525"/>
            </a:xfrm>
            <a:custGeom>
              <a:avLst/>
              <a:gdLst/>
              <a:ahLst/>
              <a:cxnLst/>
              <a:rect l="l" t="t" r="r" b="b"/>
              <a:pathLst>
                <a:path w="3630" h="4501" extrusionOk="0">
                  <a:moveTo>
                    <a:pt x="2164" y="1"/>
                  </a:moveTo>
                  <a:cubicBezTo>
                    <a:pt x="1924" y="1"/>
                    <a:pt x="1669" y="77"/>
                    <a:pt x="1416" y="237"/>
                  </a:cubicBezTo>
                  <a:cubicBezTo>
                    <a:pt x="525" y="808"/>
                    <a:pt x="0" y="2154"/>
                    <a:pt x="229" y="3273"/>
                  </a:cubicBezTo>
                  <a:cubicBezTo>
                    <a:pt x="374" y="4046"/>
                    <a:pt x="871" y="4501"/>
                    <a:pt x="1457" y="4501"/>
                  </a:cubicBezTo>
                  <a:cubicBezTo>
                    <a:pt x="1700" y="4501"/>
                    <a:pt x="1959" y="4422"/>
                    <a:pt x="2215" y="4254"/>
                  </a:cubicBezTo>
                  <a:cubicBezTo>
                    <a:pt x="3105" y="3706"/>
                    <a:pt x="3630" y="2337"/>
                    <a:pt x="3401" y="1241"/>
                  </a:cubicBezTo>
                  <a:cubicBezTo>
                    <a:pt x="3240" y="449"/>
                    <a:pt x="2746" y="1"/>
                    <a:pt x="2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5"/>
            <p:cNvSpPr/>
            <p:nvPr/>
          </p:nvSpPr>
          <p:spPr>
            <a:xfrm>
              <a:off x="1391075" y="1826325"/>
              <a:ext cx="91325" cy="112525"/>
            </a:xfrm>
            <a:custGeom>
              <a:avLst/>
              <a:gdLst/>
              <a:ahLst/>
              <a:cxnLst/>
              <a:rect l="l" t="t" r="r" b="b"/>
              <a:pathLst>
                <a:path w="3653" h="4501" extrusionOk="0">
                  <a:moveTo>
                    <a:pt x="2185" y="0"/>
                  </a:moveTo>
                  <a:cubicBezTo>
                    <a:pt x="1940" y="0"/>
                    <a:pt x="1678" y="79"/>
                    <a:pt x="1416" y="247"/>
                  </a:cubicBezTo>
                  <a:cubicBezTo>
                    <a:pt x="549" y="795"/>
                    <a:pt x="1" y="2164"/>
                    <a:pt x="229" y="3260"/>
                  </a:cubicBezTo>
                  <a:cubicBezTo>
                    <a:pt x="391" y="4052"/>
                    <a:pt x="884" y="4501"/>
                    <a:pt x="1474" y="4501"/>
                  </a:cubicBezTo>
                  <a:cubicBezTo>
                    <a:pt x="1718" y="4501"/>
                    <a:pt x="1978" y="4424"/>
                    <a:pt x="2238" y="4264"/>
                  </a:cubicBezTo>
                  <a:cubicBezTo>
                    <a:pt x="3128" y="3694"/>
                    <a:pt x="3653" y="2347"/>
                    <a:pt x="3425" y="1229"/>
                  </a:cubicBezTo>
                  <a:cubicBezTo>
                    <a:pt x="3263" y="455"/>
                    <a:pt x="2772" y="0"/>
                    <a:pt x="2185"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5"/>
            <p:cNvSpPr/>
            <p:nvPr/>
          </p:nvSpPr>
          <p:spPr>
            <a:xfrm>
              <a:off x="1271825" y="2086225"/>
              <a:ext cx="90750" cy="112525"/>
            </a:xfrm>
            <a:custGeom>
              <a:avLst/>
              <a:gdLst/>
              <a:ahLst/>
              <a:cxnLst/>
              <a:rect l="l" t="t" r="r" b="b"/>
              <a:pathLst>
                <a:path w="3630" h="4501" extrusionOk="0">
                  <a:moveTo>
                    <a:pt x="2164" y="0"/>
                  </a:moveTo>
                  <a:cubicBezTo>
                    <a:pt x="1924" y="0"/>
                    <a:pt x="1669" y="77"/>
                    <a:pt x="1415" y="237"/>
                  </a:cubicBezTo>
                  <a:cubicBezTo>
                    <a:pt x="525" y="807"/>
                    <a:pt x="0" y="2154"/>
                    <a:pt x="206" y="3272"/>
                  </a:cubicBezTo>
                  <a:cubicBezTo>
                    <a:pt x="367" y="4046"/>
                    <a:pt x="869" y="4501"/>
                    <a:pt x="1456" y="4501"/>
                  </a:cubicBezTo>
                  <a:cubicBezTo>
                    <a:pt x="1700" y="4501"/>
                    <a:pt x="1959" y="4422"/>
                    <a:pt x="2214" y="4254"/>
                  </a:cubicBezTo>
                  <a:cubicBezTo>
                    <a:pt x="3105" y="3706"/>
                    <a:pt x="3629" y="2337"/>
                    <a:pt x="3401" y="1241"/>
                  </a:cubicBezTo>
                  <a:cubicBezTo>
                    <a:pt x="3240" y="449"/>
                    <a:pt x="2746" y="0"/>
                    <a:pt x="216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5"/>
            <p:cNvSpPr/>
            <p:nvPr/>
          </p:nvSpPr>
          <p:spPr>
            <a:xfrm>
              <a:off x="1657000" y="2076575"/>
              <a:ext cx="127850" cy="78500"/>
            </a:xfrm>
            <a:custGeom>
              <a:avLst/>
              <a:gdLst/>
              <a:ahLst/>
              <a:cxnLst/>
              <a:rect l="l" t="t" r="r" b="b"/>
              <a:pathLst>
                <a:path w="5114" h="3140" extrusionOk="0">
                  <a:moveTo>
                    <a:pt x="2411" y="1"/>
                  </a:moveTo>
                  <a:cubicBezTo>
                    <a:pt x="1821" y="1"/>
                    <a:pt x="1244" y="155"/>
                    <a:pt x="822" y="463"/>
                  </a:cubicBezTo>
                  <a:cubicBezTo>
                    <a:pt x="0" y="1079"/>
                    <a:pt x="69" y="2083"/>
                    <a:pt x="1027" y="2677"/>
                  </a:cubicBezTo>
                  <a:cubicBezTo>
                    <a:pt x="1507" y="2985"/>
                    <a:pt x="2112" y="3139"/>
                    <a:pt x="2699" y="3139"/>
                  </a:cubicBezTo>
                  <a:cubicBezTo>
                    <a:pt x="3287" y="3139"/>
                    <a:pt x="3858" y="2985"/>
                    <a:pt x="4269" y="2677"/>
                  </a:cubicBezTo>
                  <a:cubicBezTo>
                    <a:pt x="5113" y="2061"/>
                    <a:pt x="5022" y="1056"/>
                    <a:pt x="4086" y="463"/>
                  </a:cubicBezTo>
                  <a:cubicBezTo>
                    <a:pt x="3607" y="155"/>
                    <a:pt x="3002" y="1"/>
                    <a:pt x="2411"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5"/>
            <p:cNvSpPr/>
            <p:nvPr/>
          </p:nvSpPr>
          <p:spPr>
            <a:xfrm>
              <a:off x="1657000" y="2350200"/>
              <a:ext cx="127850" cy="78775"/>
            </a:xfrm>
            <a:custGeom>
              <a:avLst/>
              <a:gdLst/>
              <a:ahLst/>
              <a:cxnLst/>
              <a:rect l="l" t="t" r="r" b="b"/>
              <a:pathLst>
                <a:path w="5114" h="3151" extrusionOk="0">
                  <a:moveTo>
                    <a:pt x="2444" y="0"/>
                  </a:moveTo>
                  <a:cubicBezTo>
                    <a:pt x="1842" y="0"/>
                    <a:pt x="1252" y="160"/>
                    <a:pt x="822" y="474"/>
                  </a:cubicBezTo>
                  <a:cubicBezTo>
                    <a:pt x="0" y="1090"/>
                    <a:pt x="69" y="2072"/>
                    <a:pt x="1027" y="2688"/>
                  </a:cubicBezTo>
                  <a:cubicBezTo>
                    <a:pt x="1507" y="2996"/>
                    <a:pt x="2112" y="3150"/>
                    <a:pt x="2699" y="3150"/>
                  </a:cubicBezTo>
                  <a:cubicBezTo>
                    <a:pt x="3287" y="3150"/>
                    <a:pt x="3858" y="2996"/>
                    <a:pt x="4269" y="2688"/>
                  </a:cubicBezTo>
                  <a:cubicBezTo>
                    <a:pt x="5113" y="2072"/>
                    <a:pt x="5022" y="1067"/>
                    <a:pt x="4086" y="451"/>
                  </a:cubicBezTo>
                  <a:cubicBezTo>
                    <a:pt x="3616" y="149"/>
                    <a:pt x="3024" y="0"/>
                    <a:pt x="244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1689525" y="1585400"/>
              <a:ext cx="94175" cy="100125"/>
            </a:xfrm>
            <a:custGeom>
              <a:avLst/>
              <a:gdLst/>
              <a:ahLst/>
              <a:cxnLst/>
              <a:rect l="l" t="t" r="r" b="b"/>
              <a:pathLst>
                <a:path w="3767" h="4005" extrusionOk="0">
                  <a:moveTo>
                    <a:pt x="1164" y="1"/>
                  </a:moveTo>
                  <a:cubicBezTo>
                    <a:pt x="963" y="1"/>
                    <a:pt x="776" y="52"/>
                    <a:pt x="617" y="161"/>
                  </a:cubicBezTo>
                  <a:cubicBezTo>
                    <a:pt x="0" y="571"/>
                    <a:pt x="69" y="1758"/>
                    <a:pt x="754" y="2763"/>
                  </a:cubicBezTo>
                  <a:cubicBezTo>
                    <a:pt x="1290" y="3541"/>
                    <a:pt x="2036" y="4005"/>
                    <a:pt x="2634" y="4005"/>
                  </a:cubicBezTo>
                  <a:cubicBezTo>
                    <a:pt x="2825" y="4005"/>
                    <a:pt x="3001" y="3958"/>
                    <a:pt x="3150" y="3858"/>
                  </a:cubicBezTo>
                  <a:cubicBezTo>
                    <a:pt x="3767" y="3425"/>
                    <a:pt x="3721" y="2238"/>
                    <a:pt x="3013" y="1233"/>
                  </a:cubicBezTo>
                  <a:cubicBezTo>
                    <a:pt x="2500" y="463"/>
                    <a:pt x="1768"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2013650" y="2026575"/>
              <a:ext cx="94750" cy="100375"/>
            </a:xfrm>
            <a:custGeom>
              <a:avLst/>
              <a:gdLst/>
              <a:ahLst/>
              <a:cxnLst/>
              <a:rect l="l" t="t" r="r" b="b"/>
              <a:pathLst>
                <a:path w="3790" h="4015" extrusionOk="0">
                  <a:moveTo>
                    <a:pt x="1164" y="1"/>
                  </a:moveTo>
                  <a:cubicBezTo>
                    <a:pt x="970" y="1"/>
                    <a:pt x="791" y="51"/>
                    <a:pt x="639" y="157"/>
                  </a:cubicBezTo>
                  <a:cubicBezTo>
                    <a:pt x="0" y="591"/>
                    <a:pt x="69" y="1755"/>
                    <a:pt x="753" y="2782"/>
                  </a:cubicBezTo>
                  <a:cubicBezTo>
                    <a:pt x="1284" y="3553"/>
                    <a:pt x="2020" y="4015"/>
                    <a:pt x="2615" y="4015"/>
                  </a:cubicBezTo>
                  <a:cubicBezTo>
                    <a:pt x="2813" y="4015"/>
                    <a:pt x="2996" y="3964"/>
                    <a:pt x="3150" y="3855"/>
                  </a:cubicBezTo>
                  <a:cubicBezTo>
                    <a:pt x="3789" y="3421"/>
                    <a:pt x="3721" y="2257"/>
                    <a:pt x="3013" y="1230"/>
                  </a:cubicBezTo>
                  <a:cubicBezTo>
                    <a:pt x="2497" y="473"/>
                    <a:pt x="1759"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1951450" y="1737200"/>
              <a:ext cx="94175" cy="100375"/>
            </a:xfrm>
            <a:custGeom>
              <a:avLst/>
              <a:gdLst/>
              <a:ahLst/>
              <a:cxnLst/>
              <a:rect l="l" t="t" r="r" b="b"/>
              <a:pathLst>
                <a:path w="3767" h="4015" extrusionOk="0">
                  <a:moveTo>
                    <a:pt x="1151" y="0"/>
                  </a:moveTo>
                  <a:cubicBezTo>
                    <a:pt x="953" y="0"/>
                    <a:pt x="771" y="52"/>
                    <a:pt x="616" y="160"/>
                  </a:cubicBezTo>
                  <a:cubicBezTo>
                    <a:pt x="0" y="594"/>
                    <a:pt x="46" y="1758"/>
                    <a:pt x="753" y="2785"/>
                  </a:cubicBezTo>
                  <a:cubicBezTo>
                    <a:pt x="1270" y="3543"/>
                    <a:pt x="2007" y="4014"/>
                    <a:pt x="2613" y="4014"/>
                  </a:cubicBezTo>
                  <a:cubicBezTo>
                    <a:pt x="2810" y="4014"/>
                    <a:pt x="2993" y="3964"/>
                    <a:pt x="3150" y="3858"/>
                  </a:cubicBezTo>
                  <a:cubicBezTo>
                    <a:pt x="3766" y="3424"/>
                    <a:pt x="3698" y="2260"/>
                    <a:pt x="3013" y="1233"/>
                  </a:cubicBezTo>
                  <a:cubicBezTo>
                    <a:pt x="2482" y="462"/>
                    <a:pt x="1746" y="0"/>
                    <a:pt x="115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5"/>
            <p:cNvSpPr/>
            <p:nvPr/>
          </p:nvSpPr>
          <p:spPr>
            <a:xfrm>
              <a:off x="1747725" y="1882125"/>
              <a:ext cx="94175" cy="100475"/>
            </a:xfrm>
            <a:custGeom>
              <a:avLst/>
              <a:gdLst/>
              <a:ahLst/>
              <a:cxnLst/>
              <a:rect l="l" t="t" r="r" b="b"/>
              <a:pathLst>
                <a:path w="3767" h="4019" extrusionOk="0">
                  <a:moveTo>
                    <a:pt x="1165" y="1"/>
                  </a:moveTo>
                  <a:cubicBezTo>
                    <a:pt x="964" y="1"/>
                    <a:pt x="777" y="52"/>
                    <a:pt x="617" y="161"/>
                  </a:cubicBezTo>
                  <a:cubicBezTo>
                    <a:pt x="1" y="594"/>
                    <a:pt x="69" y="1758"/>
                    <a:pt x="754" y="2786"/>
                  </a:cubicBezTo>
                  <a:cubicBezTo>
                    <a:pt x="1284" y="3556"/>
                    <a:pt x="2021" y="4018"/>
                    <a:pt x="2615" y="4018"/>
                  </a:cubicBezTo>
                  <a:cubicBezTo>
                    <a:pt x="2814" y="4018"/>
                    <a:pt x="2996" y="3967"/>
                    <a:pt x="3150" y="3858"/>
                  </a:cubicBezTo>
                  <a:cubicBezTo>
                    <a:pt x="3767" y="3425"/>
                    <a:pt x="3721" y="2261"/>
                    <a:pt x="3014" y="1233"/>
                  </a:cubicBezTo>
                  <a:cubicBezTo>
                    <a:pt x="2500" y="463"/>
                    <a:pt x="1768" y="1"/>
                    <a:pt x="1165"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5"/>
            <p:cNvSpPr/>
            <p:nvPr/>
          </p:nvSpPr>
          <p:spPr>
            <a:xfrm>
              <a:off x="1853300" y="1807700"/>
              <a:ext cx="94750" cy="100150"/>
            </a:xfrm>
            <a:custGeom>
              <a:avLst/>
              <a:gdLst/>
              <a:ahLst/>
              <a:cxnLst/>
              <a:rect l="l" t="t" r="r" b="b"/>
              <a:pathLst>
                <a:path w="3790" h="4006" extrusionOk="0">
                  <a:moveTo>
                    <a:pt x="1157" y="0"/>
                  </a:moveTo>
                  <a:cubicBezTo>
                    <a:pt x="966" y="0"/>
                    <a:pt x="789" y="48"/>
                    <a:pt x="639" y="148"/>
                  </a:cubicBezTo>
                  <a:cubicBezTo>
                    <a:pt x="0" y="581"/>
                    <a:pt x="69" y="1745"/>
                    <a:pt x="753" y="2772"/>
                  </a:cubicBezTo>
                  <a:cubicBezTo>
                    <a:pt x="1284" y="3543"/>
                    <a:pt x="2020" y="4005"/>
                    <a:pt x="2615" y="4005"/>
                  </a:cubicBezTo>
                  <a:cubicBezTo>
                    <a:pt x="2813" y="4005"/>
                    <a:pt x="2996" y="3954"/>
                    <a:pt x="3150" y="3845"/>
                  </a:cubicBezTo>
                  <a:cubicBezTo>
                    <a:pt x="3789" y="3434"/>
                    <a:pt x="3721" y="2247"/>
                    <a:pt x="3013" y="1220"/>
                  </a:cubicBezTo>
                  <a:cubicBezTo>
                    <a:pt x="2495" y="460"/>
                    <a:pt x="1754" y="0"/>
                    <a:pt x="1157"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5" name="Google Shape;685;p15"/>
          <p:cNvGrpSpPr/>
          <p:nvPr/>
        </p:nvGrpSpPr>
        <p:grpSpPr>
          <a:xfrm>
            <a:off x="-253175" y="2406385"/>
            <a:ext cx="1273574" cy="1347164"/>
            <a:chOff x="1238725" y="1499375"/>
            <a:chExt cx="925025" cy="978475"/>
          </a:xfrm>
        </p:grpSpPr>
        <p:sp>
          <p:nvSpPr>
            <p:cNvPr id="686" name="Google Shape;686;p15"/>
            <p:cNvSpPr/>
            <p:nvPr/>
          </p:nvSpPr>
          <p:spPr>
            <a:xfrm>
              <a:off x="1239300" y="1499375"/>
              <a:ext cx="924450" cy="976025"/>
            </a:xfrm>
            <a:custGeom>
              <a:avLst/>
              <a:gdLst/>
              <a:ahLst/>
              <a:cxnLst/>
              <a:rect l="l" t="t" r="r" b="b"/>
              <a:pathLst>
                <a:path w="36978" h="39041" extrusionOk="0">
                  <a:moveTo>
                    <a:pt x="16695" y="1"/>
                  </a:moveTo>
                  <a:cubicBezTo>
                    <a:pt x="15249" y="1"/>
                    <a:pt x="14015" y="1022"/>
                    <a:pt x="14015" y="1022"/>
                  </a:cubicBezTo>
                  <a:lnTo>
                    <a:pt x="1644" y="11590"/>
                  </a:lnTo>
                  <a:cubicBezTo>
                    <a:pt x="594" y="12503"/>
                    <a:pt x="457" y="13690"/>
                    <a:pt x="480" y="14329"/>
                  </a:cubicBezTo>
                  <a:cubicBezTo>
                    <a:pt x="480" y="15105"/>
                    <a:pt x="480" y="15904"/>
                    <a:pt x="434" y="16703"/>
                  </a:cubicBezTo>
                  <a:lnTo>
                    <a:pt x="0" y="29394"/>
                  </a:lnTo>
                  <a:cubicBezTo>
                    <a:pt x="0" y="29736"/>
                    <a:pt x="23" y="30102"/>
                    <a:pt x="137" y="30467"/>
                  </a:cubicBezTo>
                  <a:cubicBezTo>
                    <a:pt x="868" y="33115"/>
                    <a:pt x="2511" y="33594"/>
                    <a:pt x="2511" y="33594"/>
                  </a:cubicBezTo>
                  <a:lnTo>
                    <a:pt x="17279" y="38867"/>
                  </a:lnTo>
                  <a:cubicBezTo>
                    <a:pt x="17743" y="38991"/>
                    <a:pt x="18182" y="39040"/>
                    <a:pt x="18587" y="39040"/>
                  </a:cubicBezTo>
                  <a:cubicBezTo>
                    <a:pt x="20110" y="39040"/>
                    <a:pt x="21136" y="38342"/>
                    <a:pt x="21136" y="38342"/>
                  </a:cubicBezTo>
                  <a:lnTo>
                    <a:pt x="34307" y="31152"/>
                  </a:lnTo>
                  <a:cubicBezTo>
                    <a:pt x="36977" y="30239"/>
                    <a:pt x="36749" y="27682"/>
                    <a:pt x="36749" y="27682"/>
                  </a:cubicBezTo>
                  <a:lnTo>
                    <a:pt x="33759" y="14055"/>
                  </a:lnTo>
                  <a:cubicBezTo>
                    <a:pt x="33599" y="11157"/>
                    <a:pt x="31157" y="8897"/>
                    <a:pt x="31157" y="8897"/>
                  </a:cubicBezTo>
                  <a:cubicBezTo>
                    <a:pt x="31157" y="8897"/>
                    <a:pt x="20018" y="1433"/>
                    <a:pt x="18078" y="360"/>
                  </a:cubicBezTo>
                  <a:cubicBezTo>
                    <a:pt x="17617" y="100"/>
                    <a:pt x="17146" y="1"/>
                    <a:pt x="16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a:off x="1238725" y="1524925"/>
              <a:ext cx="450825" cy="739525"/>
            </a:xfrm>
            <a:custGeom>
              <a:avLst/>
              <a:gdLst/>
              <a:ahLst/>
              <a:cxnLst/>
              <a:rect l="l" t="t" r="r" b="b"/>
              <a:pathLst>
                <a:path w="18033" h="29581" extrusionOk="0">
                  <a:moveTo>
                    <a:pt x="14038" y="0"/>
                  </a:moveTo>
                  <a:lnTo>
                    <a:pt x="2009" y="10272"/>
                  </a:lnTo>
                  <a:cubicBezTo>
                    <a:pt x="229" y="11732"/>
                    <a:pt x="503" y="12874"/>
                    <a:pt x="503" y="12874"/>
                  </a:cubicBezTo>
                  <a:cubicBezTo>
                    <a:pt x="503" y="12874"/>
                    <a:pt x="503" y="24309"/>
                    <a:pt x="46" y="27733"/>
                  </a:cubicBezTo>
                  <a:cubicBezTo>
                    <a:pt x="23" y="27984"/>
                    <a:pt x="0" y="28189"/>
                    <a:pt x="23" y="28395"/>
                  </a:cubicBezTo>
                  <a:cubicBezTo>
                    <a:pt x="40" y="29098"/>
                    <a:pt x="634" y="29580"/>
                    <a:pt x="1273" y="29580"/>
                  </a:cubicBezTo>
                  <a:cubicBezTo>
                    <a:pt x="1506" y="29580"/>
                    <a:pt x="1744" y="29516"/>
                    <a:pt x="1963" y="29376"/>
                  </a:cubicBezTo>
                  <a:lnTo>
                    <a:pt x="16617" y="19630"/>
                  </a:lnTo>
                  <a:cubicBezTo>
                    <a:pt x="16663" y="19607"/>
                    <a:pt x="16731" y="19562"/>
                    <a:pt x="16777" y="19516"/>
                  </a:cubicBezTo>
                  <a:cubicBezTo>
                    <a:pt x="17644" y="18831"/>
                    <a:pt x="18032" y="17713"/>
                    <a:pt x="17850" y="16640"/>
                  </a:cubicBezTo>
                  <a:cubicBezTo>
                    <a:pt x="17325" y="13285"/>
                    <a:pt x="15841" y="4086"/>
                    <a:pt x="15590" y="2260"/>
                  </a:cubicBezTo>
                  <a:cubicBezTo>
                    <a:pt x="15271" y="46"/>
                    <a:pt x="14038" y="0"/>
                    <a:pt x="1403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a:off x="1657575" y="1512100"/>
              <a:ext cx="494750" cy="684625"/>
            </a:xfrm>
            <a:custGeom>
              <a:avLst/>
              <a:gdLst/>
              <a:ahLst/>
              <a:cxnLst/>
              <a:rect l="l" t="t" r="r" b="b"/>
              <a:pathLst>
                <a:path w="19790" h="27385" extrusionOk="0">
                  <a:moveTo>
                    <a:pt x="1348" y="0"/>
                  </a:moveTo>
                  <a:cubicBezTo>
                    <a:pt x="887" y="0"/>
                    <a:pt x="111" y="299"/>
                    <a:pt x="0" y="2271"/>
                  </a:cubicBezTo>
                  <a:lnTo>
                    <a:pt x="2374" y="17221"/>
                  </a:lnTo>
                  <a:cubicBezTo>
                    <a:pt x="2374" y="17221"/>
                    <a:pt x="2602" y="18888"/>
                    <a:pt x="4748" y="19823"/>
                  </a:cubicBezTo>
                  <a:cubicBezTo>
                    <a:pt x="6893" y="20759"/>
                    <a:pt x="18009" y="27333"/>
                    <a:pt x="18009" y="27333"/>
                  </a:cubicBezTo>
                  <a:cubicBezTo>
                    <a:pt x="18009" y="27333"/>
                    <a:pt x="18197" y="27385"/>
                    <a:pt x="18452" y="27385"/>
                  </a:cubicBezTo>
                  <a:cubicBezTo>
                    <a:pt x="18934" y="27385"/>
                    <a:pt x="19655" y="27199"/>
                    <a:pt x="19790" y="26123"/>
                  </a:cubicBezTo>
                  <a:lnTo>
                    <a:pt x="16800" y="12245"/>
                  </a:lnTo>
                  <a:cubicBezTo>
                    <a:pt x="16800" y="12245"/>
                    <a:pt x="16160" y="10625"/>
                    <a:pt x="15430" y="9552"/>
                  </a:cubicBezTo>
                  <a:cubicBezTo>
                    <a:pt x="14722" y="8502"/>
                    <a:pt x="13444" y="7749"/>
                    <a:pt x="13444" y="7749"/>
                  </a:cubicBezTo>
                  <a:lnTo>
                    <a:pt x="1689" y="57"/>
                  </a:lnTo>
                  <a:cubicBezTo>
                    <a:pt x="1689" y="57"/>
                    <a:pt x="1548" y="0"/>
                    <a:pt x="134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a:off x="1346575" y="1527950"/>
              <a:ext cx="335550" cy="345650"/>
            </a:xfrm>
            <a:custGeom>
              <a:avLst/>
              <a:gdLst/>
              <a:ahLst/>
              <a:cxnLst/>
              <a:rect l="l" t="t" r="r" b="b"/>
              <a:pathLst>
                <a:path w="13422" h="13826" extrusionOk="0">
                  <a:moveTo>
                    <a:pt x="10134" y="1"/>
                  </a:moveTo>
                  <a:cubicBezTo>
                    <a:pt x="9960" y="1"/>
                    <a:pt x="9838" y="39"/>
                    <a:pt x="9838" y="39"/>
                  </a:cubicBezTo>
                  <a:lnTo>
                    <a:pt x="0" y="8439"/>
                  </a:lnTo>
                  <a:cubicBezTo>
                    <a:pt x="1010" y="8104"/>
                    <a:pt x="1993" y="7960"/>
                    <a:pt x="2937" y="7960"/>
                  </a:cubicBezTo>
                  <a:cubicBezTo>
                    <a:pt x="8954" y="7960"/>
                    <a:pt x="13422" y="13826"/>
                    <a:pt x="13422" y="13826"/>
                  </a:cubicBezTo>
                  <a:lnTo>
                    <a:pt x="11550" y="1956"/>
                  </a:lnTo>
                  <a:cubicBezTo>
                    <a:pt x="11459" y="1249"/>
                    <a:pt x="11116" y="678"/>
                    <a:pt x="11116" y="678"/>
                  </a:cubicBezTo>
                  <a:cubicBezTo>
                    <a:pt x="10860" y="108"/>
                    <a:pt x="10424" y="1"/>
                    <a:pt x="10134"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5"/>
            <p:cNvSpPr/>
            <p:nvPr/>
          </p:nvSpPr>
          <p:spPr>
            <a:xfrm>
              <a:off x="1661550" y="1511000"/>
              <a:ext cx="457675" cy="463600"/>
            </a:xfrm>
            <a:custGeom>
              <a:avLst/>
              <a:gdLst/>
              <a:ahLst/>
              <a:cxnLst/>
              <a:rect l="l" t="t" r="r" b="b"/>
              <a:pathLst>
                <a:path w="18307" h="18544" extrusionOk="0">
                  <a:moveTo>
                    <a:pt x="1496" y="0"/>
                  </a:moveTo>
                  <a:cubicBezTo>
                    <a:pt x="1272" y="0"/>
                    <a:pt x="1008" y="96"/>
                    <a:pt x="731" y="397"/>
                  </a:cubicBezTo>
                  <a:cubicBezTo>
                    <a:pt x="1" y="1219"/>
                    <a:pt x="138" y="2315"/>
                    <a:pt x="138" y="2315"/>
                  </a:cubicBezTo>
                  <a:lnTo>
                    <a:pt x="2398" y="16444"/>
                  </a:lnTo>
                  <a:cubicBezTo>
                    <a:pt x="2398" y="16444"/>
                    <a:pt x="4234" y="13621"/>
                    <a:pt x="8161" y="13621"/>
                  </a:cubicBezTo>
                  <a:cubicBezTo>
                    <a:pt x="10668" y="13621"/>
                    <a:pt x="14028" y="14772"/>
                    <a:pt x="18307" y="18544"/>
                  </a:cubicBezTo>
                  <a:lnTo>
                    <a:pt x="17051" y="12700"/>
                  </a:lnTo>
                  <a:cubicBezTo>
                    <a:pt x="17051" y="12700"/>
                    <a:pt x="16778" y="10235"/>
                    <a:pt x="14358" y="8295"/>
                  </a:cubicBezTo>
                  <a:lnTo>
                    <a:pt x="2147" y="283"/>
                  </a:lnTo>
                  <a:cubicBezTo>
                    <a:pt x="2147" y="283"/>
                    <a:pt x="1882" y="0"/>
                    <a:pt x="1496" y="0"/>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5"/>
            <p:cNvSpPr/>
            <p:nvPr/>
          </p:nvSpPr>
          <p:spPr>
            <a:xfrm>
              <a:off x="1283800" y="2023725"/>
              <a:ext cx="828025" cy="454125"/>
            </a:xfrm>
            <a:custGeom>
              <a:avLst/>
              <a:gdLst/>
              <a:ahLst/>
              <a:cxnLst/>
              <a:rect l="l" t="t" r="r" b="b"/>
              <a:pathLst>
                <a:path w="33121" h="18165" extrusionOk="0">
                  <a:moveTo>
                    <a:pt x="17028" y="0"/>
                  </a:moveTo>
                  <a:cubicBezTo>
                    <a:pt x="16511" y="0"/>
                    <a:pt x="15998" y="132"/>
                    <a:pt x="15545" y="408"/>
                  </a:cubicBezTo>
                  <a:cubicBezTo>
                    <a:pt x="15476" y="431"/>
                    <a:pt x="15431" y="477"/>
                    <a:pt x="15362" y="500"/>
                  </a:cubicBezTo>
                  <a:cubicBezTo>
                    <a:pt x="9633" y="4859"/>
                    <a:pt x="3812" y="8648"/>
                    <a:pt x="1028" y="10406"/>
                  </a:cubicBezTo>
                  <a:cubicBezTo>
                    <a:pt x="1" y="11068"/>
                    <a:pt x="252" y="12643"/>
                    <a:pt x="1461" y="12917"/>
                  </a:cubicBezTo>
                  <a:cubicBezTo>
                    <a:pt x="1553" y="12939"/>
                    <a:pt x="1690" y="12962"/>
                    <a:pt x="1804" y="12985"/>
                  </a:cubicBezTo>
                  <a:cubicBezTo>
                    <a:pt x="3835" y="13373"/>
                    <a:pt x="15819" y="17961"/>
                    <a:pt x="15819" y="17961"/>
                  </a:cubicBezTo>
                  <a:cubicBezTo>
                    <a:pt x="15819" y="17961"/>
                    <a:pt x="16111" y="18165"/>
                    <a:pt x="16698" y="18165"/>
                  </a:cubicBezTo>
                  <a:cubicBezTo>
                    <a:pt x="17188" y="18165"/>
                    <a:pt x="17883" y="18023"/>
                    <a:pt x="18786" y="17505"/>
                  </a:cubicBezTo>
                  <a:lnTo>
                    <a:pt x="32732" y="10041"/>
                  </a:lnTo>
                  <a:cubicBezTo>
                    <a:pt x="32732" y="10041"/>
                    <a:pt x="33120" y="8854"/>
                    <a:pt x="31180" y="7781"/>
                  </a:cubicBezTo>
                  <a:cubicBezTo>
                    <a:pt x="29582" y="6891"/>
                    <a:pt x="21548" y="2166"/>
                    <a:pt x="18626" y="431"/>
                  </a:cubicBezTo>
                  <a:cubicBezTo>
                    <a:pt x="18132" y="149"/>
                    <a:pt x="17577" y="0"/>
                    <a:pt x="1702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1506350" y="1592050"/>
              <a:ext cx="90750" cy="112525"/>
            </a:xfrm>
            <a:custGeom>
              <a:avLst/>
              <a:gdLst/>
              <a:ahLst/>
              <a:cxnLst/>
              <a:rect l="l" t="t" r="r" b="b"/>
              <a:pathLst>
                <a:path w="3630" h="4501" extrusionOk="0">
                  <a:moveTo>
                    <a:pt x="2164" y="1"/>
                  </a:moveTo>
                  <a:cubicBezTo>
                    <a:pt x="1924" y="1"/>
                    <a:pt x="1669" y="77"/>
                    <a:pt x="1416" y="237"/>
                  </a:cubicBezTo>
                  <a:cubicBezTo>
                    <a:pt x="525" y="808"/>
                    <a:pt x="0" y="2154"/>
                    <a:pt x="229" y="3273"/>
                  </a:cubicBezTo>
                  <a:cubicBezTo>
                    <a:pt x="374" y="4046"/>
                    <a:pt x="871" y="4501"/>
                    <a:pt x="1457" y="4501"/>
                  </a:cubicBezTo>
                  <a:cubicBezTo>
                    <a:pt x="1700" y="4501"/>
                    <a:pt x="1959" y="4422"/>
                    <a:pt x="2215" y="4254"/>
                  </a:cubicBezTo>
                  <a:cubicBezTo>
                    <a:pt x="3105" y="3706"/>
                    <a:pt x="3630" y="2337"/>
                    <a:pt x="3401" y="1241"/>
                  </a:cubicBezTo>
                  <a:cubicBezTo>
                    <a:pt x="3240" y="449"/>
                    <a:pt x="2746" y="1"/>
                    <a:pt x="2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1391075" y="1826325"/>
              <a:ext cx="91325" cy="112525"/>
            </a:xfrm>
            <a:custGeom>
              <a:avLst/>
              <a:gdLst/>
              <a:ahLst/>
              <a:cxnLst/>
              <a:rect l="l" t="t" r="r" b="b"/>
              <a:pathLst>
                <a:path w="3653" h="4501" extrusionOk="0">
                  <a:moveTo>
                    <a:pt x="2185" y="0"/>
                  </a:moveTo>
                  <a:cubicBezTo>
                    <a:pt x="1940" y="0"/>
                    <a:pt x="1678" y="79"/>
                    <a:pt x="1416" y="247"/>
                  </a:cubicBezTo>
                  <a:cubicBezTo>
                    <a:pt x="549" y="795"/>
                    <a:pt x="1" y="2164"/>
                    <a:pt x="229" y="3260"/>
                  </a:cubicBezTo>
                  <a:cubicBezTo>
                    <a:pt x="391" y="4052"/>
                    <a:pt x="884" y="4501"/>
                    <a:pt x="1474" y="4501"/>
                  </a:cubicBezTo>
                  <a:cubicBezTo>
                    <a:pt x="1718" y="4501"/>
                    <a:pt x="1978" y="4424"/>
                    <a:pt x="2238" y="4264"/>
                  </a:cubicBezTo>
                  <a:cubicBezTo>
                    <a:pt x="3128" y="3694"/>
                    <a:pt x="3653" y="2347"/>
                    <a:pt x="3425" y="1229"/>
                  </a:cubicBezTo>
                  <a:cubicBezTo>
                    <a:pt x="3263" y="455"/>
                    <a:pt x="2772" y="0"/>
                    <a:pt x="2185"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5"/>
            <p:cNvSpPr/>
            <p:nvPr/>
          </p:nvSpPr>
          <p:spPr>
            <a:xfrm>
              <a:off x="1271825" y="2086225"/>
              <a:ext cx="90750" cy="112525"/>
            </a:xfrm>
            <a:custGeom>
              <a:avLst/>
              <a:gdLst/>
              <a:ahLst/>
              <a:cxnLst/>
              <a:rect l="l" t="t" r="r" b="b"/>
              <a:pathLst>
                <a:path w="3630" h="4501" extrusionOk="0">
                  <a:moveTo>
                    <a:pt x="2164" y="0"/>
                  </a:moveTo>
                  <a:cubicBezTo>
                    <a:pt x="1924" y="0"/>
                    <a:pt x="1669" y="77"/>
                    <a:pt x="1415" y="237"/>
                  </a:cubicBezTo>
                  <a:cubicBezTo>
                    <a:pt x="525" y="807"/>
                    <a:pt x="0" y="2154"/>
                    <a:pt x="206" y="3272"/>
                  </a:cubicBezTo>
                  <a:cubicBezTo>
                    <a:pt x="367" y="4046"/>
                    <a:pt x="869" y="4501"/>
                    <a:pt x="1456" y="4501"/>
                  </a:cubicBezTo>
                  <a:cubicBezTo>
                    <a:pt x="1700" y="4501"/>
                    <a:pt x="1959" y="4422"/>
                    <a:pt x="2214" y="4254"/>
                  </a:cubicBezTo>
                  <a:cubicBezTo>
                    <a:pt x="3105" y="3706"/>
                    <a:pt x="3629" y="2337"/>
                    <a:pt x="3401" y="1241"/>
                  </a:cubicBezTo>
                  <a:cubicBezTo>
                    <a:pt x="3240" y="449"/>
                    <a:pt x="2746" y="0"/>
                    <a:pt x="216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5"/>
            <p:cNvSpPr/>
            <p:nvPr/>
          </p:nvSpPr>
          <p:spPr>
            <a:xfrm>
              <a:off x="1657000" y="2076575"/>
              <a:ext cx="127850" cy="78500"/>
            </a:xfrm>
            <a:custGeom>
              <a:avLst/>
              <a:gdLst/>
              <a:ahLst/>
              <a:cxnLst/>
              <a:rect l="l" t="t" r="r" b="b"/>
              <a:pathLst>
                <a:path w="5114" h="3140" extrusionOk="0">
                  <a:moveTo>
                    <a:pt x="2411" y="1"/>
                  </a:moveTo>
                  <a:cubicBezTo>
                    <a:pt x="1821" y="1"/>
                    <a:pt x="1244" y="155"/>
                    <a:pt x="822" y="463"/>
                  </a:cubicBezTo>
                  <a:cubicBezTo>
                    <a:pt x="0" y="1079"/>
                    <a:pt x="69" y="2083"/>
                    <a:pt x="1027" y="2677"/>
                  </a:cubicBezTo>
                  <a:cubicBezTo>
                    <a:pt x="1507" y="2985"/>
                    <a:pt x="2112" y="3139"/>
                    <a:pt x="2699" y="3139"/>
                  </a:cubicBezTo>
                  <a:cubicBezTo>
                    <a:pt x="3287" y="3139"/>
                    <a:pt x="3858" y="2985"/>
                    <a:pt x="4269" y="2677"/>
                  </a:cubicBezTo>
                  <a:cubicBezTo>
                    <a:pt x="5113" y="2061"/>
                    <a:pt x="5022" y="1056"/>
                    <a:pt x="4086" y="463"/>
                  </a:cubicBezTo>
                  <a:cubicBezTo>
                    <a:pt x="3607" y="155"/>
                    <a:pt x="3002" y="1"/>
                    <a:pt x="2411"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5"/>
            <p:cNvSpPr/>
            <p:nvPr/>
          </p:nvSpPr>
          <p:spPr>
            <a:xfrm>
              <a:off x="1657000" y="2350200"/>
              <a:ext cx="127850" cy="78775"/>
            </a:xfrm>
            <a:custGeom>
              <a:avLst/>
              <a:gdLst/>
              <a:ahLst/>
              <a:cxnLst/>
              <a:rect l="l" t="t" r="r" b="b"/>
              <a:pathLst>
                <a:path w="5114" h="3151" extrusionOk="0">
                  <a:moveTo>
                    <a:pt x="2444" y="0"/>
                  </a:moveTo>
                  <a:cubicBezTo>
                    <a:pt x="1842" y="0"/>
                    <a:pt x="1252" y="160"/>
                    <a:pt x="822" y="474"/>
                  </a:cubicBezTo>
                  <a:cubicBezTo>
                    <a:pt x="0" y="1090"/>
                    <a:pt x="69" y="2072"/>
                    <a:pt x="1027" y="2688"/>
                  </a:cubicBezTo>
                  <a:cubicBezTo>
                    <a:pt x="1507" y="2996"/>
                    <a:pt x="2112" y="3150"/>
                    <a:pt x="2699" y="3150"/>
                  </a:cubicBezTo>
                  <a:cubicBezTo>
                    <a:pt x="3287" y="3150"/>
                    <a:pt x="3858" y="2996"/>
                    <a:pt x="4269" y="2688"/>
                  </a:cubicBezTo>
                  <a:cubicBezTo>
                    <a:pt x="5113" y="2072"/>
                    <a:pt x="5022" y="1067"/>
                    <a:pt x="4086" y="451"/>
                  </a:cubicBezTo>
                  <a:cubicBezTo>
                    <a:pt x="3616" y="149"/>
                    <a:pt x="3024" y="0"/>
                    <a:pt x="244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1689525" y="1585400"/>
              <a:ext cx="94175" cy="100125"/>
            </a:xfrm>
            <a:custGeom>
              <a:avLst/>
              <a:gdLst/>
              <a:ahLst/>
              <a:cxnLst/>
              <a:rect l="l" t="t" r="r" b="b"/>
              <a:pathLst>
                <a:path w="3767" h="4005" extrusionOk="0">
                  <a:moveTo>
                    <a:pt x="1164" y="1"/>
                  </a:moveTo>
                  <a:cubicBezTo>
                    <a:pt x="963" y="1"/>
                    <a:pt x="776" y="52"/>
                    <a:pt x="617" y="161"/>
                  </a:cubicBezTo>
                  <a:cubicBezTo>
                    <a:pt x="0" y="571"/>
                    <a:pt x="69" y="1758"/>
                    <a:pt x="754" y="2763"/>
                  </a:cubicBezTo>
                  <a:cubicBezTo>
                    <a:pt x="1290" y="3541"/>
                    <a:pt x="2036" y="4005"/>
                    <a:pt x="2634" y="4005"/>
                  </a:cubicBezTo>
                  <a:cubicBezTo>
                    <a:pt x="2825" y="4005"/>
                    <a:pt x="3001" y="3958"/>
                    <a:pt x="3150" y="3858"/>
                  </a:cubicBezTo>
                  <a:cubicBezTo>
                    <a:pt x="3767" y="3425"/>
                    <a:pt x="3721" y="2238"/>
                    <a:pt x="3013" y="1233"/>
                  </a:cubicBezTo>
                  <a:cubicBezTo>
                    <a:pt x="2500" y="463"/>
                    <a:pt x="1768"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2013650" y="2026575"/>
              <a:ext cx="94750" cy="100375"/>
            </a:xfrm>
            <a:custGeom>
              <a:avLst/>
              <a:gdLst/>
              <a:ahLst/>
              <a:cxnLst/>
              <a:rect l="l" t="t" r="r" b="b"/>
              <a:pathLst>
                <a:path w="3790" h="4015" extrusionOk="0">
                  <a:moveTo>
                    <a:pt x="1164" y="1"/>
                  </a:moveTo>
                  <a:cubicBezTo>
                    <a:pt x="970" y="1"/>
                    <a:pt x="791" y="51"/>
                    <a:pt x="639" y="157"/>
                  </a:cubicBezTo>
                  <a:cubicBezTo>
                    <a:pt x="0" y="591"/>
                    <a:pt x="69" y="1755"/>
                    <a:pt x="753" y="2782"/>
                  </a:cubicBezTo>
                  <a:cubicBezTo>
                    <a:pt x="1284" y="3553"/>
                    <a:pt x="2020" y="4015"/>
                    <a:pt x="2615" y="4015"/>
                  </a:cubicBezTo>
                  <a:cubicBezTo>
                    <a:pt x="2813" y="4015"/>
                    <a:pt x="2996" y="3964"/>
                    <a:pt x="3150" y="3855"/>
                  </a:cubicBezTo>
                  <a:cubicBezTo>
                    <a:pt x="3789" y="3421"/>
                    <a:pt x="3721" y="2257"/>
                    <a:pt x="3013" y="1230"/>
                  </a:cubicBezTo>
                  <a:cubicBezTo>
                    <a:pt x="2497" y="473"/>
                    <a:pt x="1759"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1951450" y="1737200"/>
              <a:ext cx="94175" cy="100375"/>
            </a:xfrm>
            <a:custGeom>
              <a:avLst/>
              <a:gdLst/>
              <a:ahLst/>
              <a:cxnLst/>
              <a:rect l="l" t="t" r="r" b="b"/>
              <a:pathLst>
                <a:path w="3767" h="4015" extrusionOk="0">
                  <a:moveTo>
                    <a:pt x="1151" y="0"/>
                  </a:moveTo>
                  <a:cubicBezTo>
                    <a:pt x="953" y="0"/>
                    <a:pt x="771" y="52"/>
                    <a:pt x="616" y="160"/>
                  </a:cubicBezTo>
                  <a:cubicBezTo>
                    <a:pt x="0" y="594"/>
                    <a:pt x="46" y="1758"/>
                    <a:pt x="753" y="2785"/>
                  </a:cubicBezTo>
                  <a:cubicBezTo>
                    <a:pt x="1270" y="3543"/>
                    <a:pt x="2007" y="4014"/>
                    <a:pt x="2613" y="4014"/>
                  </a:cubicBezTo>
                  <a:cubicBezTo>
                    <a:pt x="2810" y="4014"/>
                    <a:pt x="2993" y="3964"/>
                    <a:pt x="3150" y="3858"/>
                  </a:cubicBezTo>
                  <a:cubicBezTo>
                    <a:pt x="3766" y="3424"/>
                    <a:pt x="3698" y="2260"/>
                    <a:pt x="3013" y="1233"/>
                  </a:cubicBezTo>
                  <a:cubicBezTo>
                    <a:pt x="2482" y="462"/>
                    <a:pt x="1746" y="0"/>
                    <a:pt x="115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1747725" y="1882125"/>
              <a:ext cx="94175" cy="100475"/>
            </a:xfrm>
            <a:custGeom>
              <a:avLst/>
              <a:gdLst/>
              <a:ahLst/>
              <a:cxnLst/>
              <a:rect l="l" t="t" r="r" b="b"/>
              <a:pathLst>
                <a:path w="3767" h="4019" extrusionOk="0">
                  <a:moveTo>
                    <a:pt x="1165" y="1"/>
                  </a:moveTo>
                  <a:cubicBezTo>
                    <a:pt x="964" y="1"/>
                    <a:pt x="777" y="52"/>
                    <a:pt x="617" y="161"/>
                  </a:cubicBezTo>
                  <a:cubicBezTo>
                    <a:pt x="1" y="594"/>
                    <a:pt x="69" y="1758"/>
                    <a:pt x="754" y="2786"/>
                  </a:cubicBezTo>
                  <a:cubicBezTo>
                    <a:pt x="1284" y="3556"/>
                    <a:pt x="2021" y="4018"/>
                    <a:pt x="2615" y="4018"/>
                  </a:cubicBezTo>
                  <a:cubicBezTo>
                    <a:pt x="2814" y="4018"/>
                    <a:pt x="2996" y="3967"/>
                    <a:pt x="3150" y="3858"/>
                  </a:cubicBezTo>
                  <a:cubicBezTo>
                    <a:pt x="3767" y="3425"/>
                    <a:pt x="3721" y="2261"/>
                    <a:pt x="3014" y="1233"/>
                  </a:cubicBezTo>
                  <a:cubicBezTo>
                    <a:pt x="2500" y="463"/>
                    <a:pt x="1768" y="1"/>
                    <a:pt x="1165"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1853300" y="1807700"/>
              <a:ext cx="94750" cy="100150"/>
            </a:xfrm>
            <a:custGeom>
              <a:avLst/>
              <a:gdLst/>
              <a:ahLst/>
              <a:cxnLst/>
              <a:rect l="l" t="t" r="r" b="b"/>
              <a:pathLst>
                <a:path w="3790" h="4006" extrusionOk="0">
                  <a:moveTo>
                    <a:pt x="1157" y="0"/>
                  </a:moveTo>
                  <a:cubicBezTo>
                    <a:pt x="966" y="0"/>
                    <a:pt x="789" y="48"/>
                    <a:pt x="639" y="148"/>
                  </a:cubicBezTo>
                  <a:cubicBezTo>
                    <a:pt x="0" y="581"/>
                    <a:pt x="69" y="1745"/>
                    <a:pt x="753" y="2772"/>
                  </a:cubicBezTo>
                  <a:cubicBezTo>
                    <a:pt x="1284" y="3543"/>
                    <a:pt x="2020" y="4005"/>
                    <a:pt x="2615" y="4005"/>
                  </a:cubicBezTo>
                  <a:cubicBezTo>
                    <a:pt x="2813" y="4005"/>
                    <a:pt x="2996" y="3954"/>
                    <a:pt x="3150" y="3845"/>
                  </a:cubicBezTo>
                  <a:cubicBezTo>
                    <a:pt x="3789" y="3434"/>
                    <a:pt x="3721" y="2247"/>
                    <a:pt x="3013" y="1220"/>
                  </a:cubicBezTo>
                  <a:cubicBezTo>
                    <a:pt x="2495" y="460"/>
                    <a:pt x="1754" y="0"/>
                    <a:pt x="1157"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2" name="Google Shape;702;p15"/>
          <p:cNvSpPr/>
          <p:nvPr/>
        </p:nvSpPr>
        <p:spPr>
          <a:xfrm rot="-7940620">
            <a:off x="-607919" y="678416"/>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04" name="Google Shape;704;p15"/>
          <p:cNvSpPr txBox="1">
            <a:spLocks noGrp="1"/>
          </p:cNvSpPr>
          <p:nvPr>
            <p:ph type="subTitle" idx="1"/>
          </p:nvPr>
        </p:nvSpPr>
        <p:spPr>
          <a:xfrm>
            <a:off x="1610325" y="1920225"/>
            <a:ext cx="25122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05" name="Google Shape;705;p15"/>
          <p:cNvSpPr txBox="1">
            <a:spLocks noGrp="1"/>
          </p:cNvSpPr>
          <p:nvPr>
            <p:ph type="subTitle" idx="2"/>
          </p:nvPr>
        </p:nvSpPr>
        <p:spPr>
          <a:xfrm>
            <a:off x="5029983" y="1920225"/>
            <a:ext cx="25122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06" name="Google Shape;706;p15"/>
          <p:cNvSpPr txBox="1">
            <a:spLocks noGrp="1"/>
          </p:cNvSpPr>
          <p:nvPr>
            <p:ph type="subTitle" idx="3"/>
          </p:nvPr>
        </p:nvSpPr>
        <p:spPr>
          <a:xfrm>
            <a:off x="1610325" y="3489100"/>
            <a:ext cx="25122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07" name="Google Shape;707;p15"/>
          <p:cNvSpPr txBox="1">
            <a:spLocks noGrp="1"/>
          </p:cNvSpPr>
          <p:nvPr>
            <p:ph type="subTitle" idx="4"/>
          </p:nvPr>
        </p:nvSpPr>
        <p:spPr>
          <a:xfrm>
            <a:off x="5029983" y="3489100"/>
            <a:ext cx="25122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08" name="Google Shape;708;p15"/>
          <p:cNvSpPr txBox="1">
            <a:spLocks noGrp="1"/>
          </p:cNvSpPr>
          <p:nvPr>
            <p:ph type="subTitle" idx="5"/>
          </p:nvPr>
        </p:nvSpPr>
        <p:spPr>
          <a:xfrm>
            <a:off x="1610326" y="1306225"/>
            <a:ext cx="2512200" cy="69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2"/>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09" name="Google Shape;709;p15"/>
          <p:cNvSpPr txBox="1">
            <a:spLocks noGrp="1"/>
          </p:cNvSpPr>
          <p:nvPr>
            <p:ph type="subTitle" idx="6"/>
          </p:nvPr>
        </p:nvSpPr>
        <p:spPr>
          <a:xfrm>
            <a:off x="1610326" y="2875125"/>
            <a:ext cx="2512200" cy="69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2"/>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10" name="Google Shape;710;p15"/>
          <p:cNvSpPr txBox="1">
            <a:spLocks noGrp="1"/>
          </p:cNvSpPr>
          <p:nvPr>
            <p:ph type="subTitle" idx="7"/>
          </p:nvPr>
        </p:nvSpPr>
        <p:spPr>
          <a:xfrm>
            <a:off x="5029960" y="1306225"/>
            <a:ext cx="2512200" cy="69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2"/>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11" name="Google Shape;711;p15"/>
          <p:cNvSpPr txBox="1">
            <a:spLocks noGrp="1"/>
          </p:cNvSpPr>
          <p:nvPr>
            <p:ph type="subTitle" idx="8"/>
          </p:nvPr>
        </p:nvSpPr>
        <p:spPr>
          <a:xfrm>
            <a:off x="5029960" y="2875125"/>
            <a:ext cx="2512200" cy="69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2"/>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712"/>
        <p:cNvGrpSpPr/>
        <p:nvPr/>
      </p:nvGrpSpPr>
      <p:grpSpPr>
        <a:xfrm>
          <a:off x="0" y="0"/>
          <a:ext cx="0" cy="0"/>
          <a:chOff x="0" y="0"/>
          <a:chExt cx="0" cy="0"/>
        </a:xfrm>
      </p:grpSpPr>
      <p:sp>
        <p:nvSpPr>
          <p:cNvPr id="713" name="Google Shape;713;p16"/>
          <p:cNvSpPr/>
          <p:nvPr/>
        </p:nvSpPr>
        <p:spPr>
          <a:xfrm rot="-7940620">
            <a:off x="5332106" y="-102997"/>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6"/>
          <p:cNvSpPr/>
          <p:nvPr/>
        </p:nvSpPr>
        <p:spPr>
          <a:xfrm rot="-7940620">
            <a:off x="-381919" y="3312203"/>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5" name="Google Shape;715;p16"/>
          <p:cNvGrpSpPr/>
          <p:nvPr/>
        </p:nvGrpSpPr>
        <p:grpSpPr>
          <a:xfrm rot="1626186">
            <a:off x="-847859" y="284730"/>
            <a:ext cx="10683386" cy="5112629"/>
            <a:chOff x="892625" y="456550"/>
            <a:chExt cx="5708075" cy="2731650"/>
          </a:xfrm>
        </p:grpSpPr>
        <p:sp>
          <p:nvSpPr>
            <p:cNvPr id="716" name="Google Shape;716;p16"/>
            <p:cNvSpPr/>
            <p:nvPr/>
          </p:nvSpPr>
          <p:spPr>
            <a:xfrm>
              <a:off x="892625" y="456550"/>
              <a:ext cx="5559700" cy="1694225"/>
            </a:xfrm>
            <a:custGeom>
              <a:avLst/>
              <a:gdLst/>
              <a:ahLst/>
              <a:cxnLst/>
              <a:rect l="l" t="t" r="r" b="b"/>
              <a:pathLst>
                <a:path w="222388" h="67769" extrusionOk="0">
                  <a:moveTo>
                    <a:pt x="189183" y="0"/>
                  </a:moveTo>
                  <a:cubicBezTo>
                    <a:pt x="184507" y="0"/>
                    <a:pt x="180127" y="1209"/>
                    <a:pt x="176486" y="3539"/>
                  </a:cubicBezTo>
                  <a:cubicBezTo>
                    <a:pt x="172697" y="5958"/>
                    <a:pt x="169958" y="9428"/>
                    <a:pt x="168520" y="13627"/>
                  </a:cubicBezTo>
                  <a:cubicBezTo>
                    <a:pt x="164731" y="24698"/>
                    <a:pt x="158203" y="32025"/>
                    <a:pt x="150625" y="33736"/>
                  </a:cubicBezTo>
                  <a:cubicBezTo>
                    <a:pt x="149450" y="34006"/>
                    <a:pt x="148261" y="34140"/>
                    <a:pt x="147061" y="34140"/>
                  </a:cubicBezTo>
                  <a:cubicBezTo>
                    <a:pt x="141361" y="34140"/>
                    <a:pt x="135426" y="31118"/>
                    <a:pt x="129694" y="25291"/>
                  </a:cubicBezTo>
                  <a:cubicBezTo>
                    <a:pt x="125266" y="20749"/>
                    <a:pt x="120883" y="18535"/>
                    <a:pt x="116318" y="18535"/>
                  </a:cubicBezTo>
                  <a:lnTo>
                    <a:pt x="116296" y="18535"/>
                  </a:lnTo>
                  <a:cubicBezTo>
                    <a:pt x="111137" y="18535"/>
                    <a:pt x="105545" y="21205"/>
                    <a:pt x="98195" y="27208"/>
                  </a:cubicBezTo>
                  <a:cubicBezTo>
                    <a:pt x="91393" y="32755"/>
                    <a:pt x="83747" y="40561"/>
                    <a:pt x="74069" y="50445"/>
                  </a:cubicBezTo>
                  <a:lnTo>
                    <a:pt x="73087" y="51426"/>
                  </a:lnTo>
                  <a:cubicBezTo>
                    <a:pt x="66742" y="57908"/>
                    <a:pt x="61172" y="61058"/>
                    <a:pt x="56082" y="61058"/>
                  </a:cubicBezTo>
                  <a:lnTo>
                    <a:pt x="56060" y="61058"/>
                  </a:lnTo>
                  <a:cubicBezTo>
                    <a:pt x="49532" y="61035"/>
                    <a:pt x="44670" y="56060"/>
                    <a:pt x="39534" y="50764"/>
                  </a:cubicBezTo>
                  <a:cubicBezTo>
                    <a:pt x="34356" y="45462"/>
                    <a:pt x="29029" y="39973"/>
                    <a:pt x="21811" y="39973"/>
                  </a:cubicBezTo>
                  <a:cubicBezTo>
                    <a:pt x="21074" y="39973"/>
                    <a:pt x="20317" y="40030"/>
                    <a:pt x="19539" y="40150"/>
                  </a:cubicBezTo>
                  <a:cubicBezTo>
                    <a:pt x="14746" y="40904"/>
                    <a:pt x="10751" y="42821"/>
                    <a:pt x="7670" y="45857"/>
                  </a:cubicBezTo>
                  <a:cubicBezTo>
                    <a:pt x="5228" y="48276"/>
                    <a:pt x="3356" y="51426"/>
                    <a:pt x="2123" y="55192"/>
                  </a:cubicBezTo>
                  <a:cubicBezTo>
                    <a:pt x="1" y="61606"/>
                    <a:pt x="480" y="67700"/>
                    <a:pt x="480" y="67769"/>
                  </a:cubicBezTo>
                  <a:lnTo>
                    <a:pt x="640" y="67746"/>
                  </a:lnTo>
                  <a:cubicBezTo>
                    <a:pt x="640" y="67700"/>
                    <a:pt x="183" y="61629"/>
                    <a:pt x="2260" y="55238"/>
                  </a:cubicBezTo>
                  <a:cubicBezTo>
                    <a:pt x="4200" y="49349"/>
                    <a:pt x="8766" y="41999"/>
                    <a:pt x="19562" y="40310"/>
                  </a:cubicBezTo>
                  <a:cubicBezTo>
                    <a:pt x="20325" y="40193"/>
                    <a:pt x="21067" y="40137"/>
                    <a:pt x="21791" y="40137"/>
                  </a:cubicBezTo>
                  <a:cubicBezTo>
                    <a:pt x="28946" y="40137"/>
                    <a:pt x="34258" y="45592"/>
                    <a:pt x="39420" y="50878"/>
                  </a:cubicBezTo>
                  <a:cubicBezTo>
                    <a:pt x="44578" y="56197"/>
                    <a:pt x="49463" y="61218"/>
                    <a:pt x="56060" y="61218"/>
                  </a:cubicBezTo>
                  <a:lnTo>
                    <a:pt x="56082" y="61218"/>
                  </a:lnTo>
                  <a:cubicBezTo>
                    <a:pt x="61218" y="61218"/>
                    <a:pt x="66833" y="58068"/>
                    <a:pt x="73201" y="51540"/>
                  </a:cubicBezTo>
                  <a:lnTo>
                    <a:pt x="74183" y="50559"/>
                  </a:lnTo>
                  <a:cubicBezTo>
                    <a:pt x="92968" y="31385"/>
                    <a:pt x="105385" y="18717"/>
                    <a:pt x="116318" y="18717"/>
                  </a:cubicBezTo>
                  <a:cubicBezTo>
                    <a:pt x="120838" y="18717"/>
                    <a:pt x="125175" y="20909"/>
                    <a:pt x="129580" y="25405"/>
                  </a:cubicBezTo>
                  <a:cubicBezTo>
                    <a:pt x="135355" y="31271"/>
                    <a:pt x="141312" y="34307"/>
                    <a:pt x="147087" y="34307"/>
                  </a:cubicBezTo>
                  <a:cubicBezTo>
                    <a:pt x="148274" y="34307"/>
                    <a:pt x="149484" y="34170"/>
                    <a:pt x="150648" y="33919"/>
                  </a:cubicBezTo>
                  <a:cubicBezTo>
                    <a:pt x="158294" y="32184"/>
                    <a:pt x="164868" y="24812"/>
                    <a:pt x="168680" y="13673"/>
                  </a:cubicBezTo>
                  <a:cubicBezTo>
                    <a:pt x="171486" y="5480"/>
                    <a:pt x="179476" y="182"/>
                    <a:pt x="189068" y="182"/>
                  </a:cubicBezTo>
                  <a:cubicBezTo>
                    <a:pt x="189150" y="182"/>
                    <a:pt x="189232" y="183"/>
                    <a:pt x="189314" y="183"/>
                  </a:cubicBezTo>
                  <a:cubicBezTo>
                    <a:pt x="200704" y="275"/>
                    <a:pt x="215335" y="7944"/>
                    <a:pt x="222228" y="29171"/>
                  </a:cubicBezTo>
                  <a:lnTo>
                    <a:pt x="222388" y="29126"/>
                  </a:lnTo>
                  <a:cubicBezTo>
                    <a:pt x="219329" y="19745"/>
                    <a:pt x="214353" y="12075"/>
                    <a:pt x="208008" y="6985"/>
                  </a:cubicBezTo>
                  <a:cubicBezTo>
                    <a:pt x="202438" y="2534"/>
                    <a:pt x="195819" y="69"/>
                    <a:pt x="189314" y="1"/>
                  </a:cubicBezTo>
                  <a:cubicBezTo>
                    <a:pt x="189270" y="1"/>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901750" y="521600"/>
              <a:ext cx="5559700" cy="1694225"/>
            </a:xfrm>
            <a:custGeom>
              <a:avLst/>
              <a:gdLst/>
              <a:ahLst/>
              <a:cxnLst/>
              <a:rect l="l" t="t" r="r" b="b"/>
              <a:pathLst>
                <a:path w="222388" h="67769" extrusionOk="0">
                  <a:moveTo>
                    <a:pt x="189108" y="1"/>
                  </a:moveTo>
                  <a:cubicBezTo>
                    <a:pt x="184475" y="1"/>
                    <a:pt x="180115" y="1211"/>
                    <a:pt x="176486" y="3516"/>
                  </a:cubicBezTo>
                  <a:cubicBezTo>
                    <a:pt x="172720" y="5935"/>
                    <a:pt x="169958" y="9428"/>
                    <a:pt x="168520" y="13627"/>
                  </a:cubicBezTo>
                  <a:cubicBezTo>
                    <a:pt x="164708" y="24743"/>
                    <a:pt x="158135" y="32139"/>
                    <a:pt x="150442" y="33851"/>
                  </a:cubicBezTo>
                  <a:cubicBezTo>
                    <a:pt x="149267" y="34115"/>
                    <a:pt x="148080" y="34246"/>
                    <a:pt x="146885" y="34246"/>
                  </a:cubicBezTo>
                  <a:cubicBezTo>
                    <a:pt x="141165" y="34246"/>
                    <a:pt x="135263" y="31236"/>
                    <a:pt x="129580" y="25382"/>
                  </a:cubicBezTo>
                  <a:cubicBezTo>
                    <a:pt x="125152" y="20817"/>
                    <a:pt x="120770" y="18581"/>
                    <a:pt x="116204" y="18581"/>
                  </a:cubicBezTo>
                  <a:lnTo>
                    <a:pt x="116182" y="18581"/>
                  </a:lnTo>
                  <a:cubicBezTo>
                    <a:pt x="111046" y="18581"/>
                    <a:pt x="105499" y="21228"/>
                    <a:pt x="98241" y="27163"/>
                  </a:cubicBezTo>
                  <a:cubicBezTo>
                    <a:pt x="91485" y="32641"/>
                    <a:pt x="83907" y="40402"/>
                    <a:pt x="74297" y="50216"/>
                  </a:cubicBezTo>
                  <a:lnTo>
                    <a:pt x="73087" y="51426"/>
                  </a:lnTo>
                  <a:cubicBezTo>
                    <a:pt x="66765" y="57908"/>
                    <a:pt x="61195" y="61058"/>
                    <a:pt x="56083" y="61058"/>
                  </a:cubicBezTo>
                  <a:lnTo>
                    <a:pt x="56060" y="61058"/>
                  </a:lnTo>
                  <a:cubicBezTo>
                    <a:pt x="49532" y="61036"/>
                    <a:pt x="44693" y="56037"/>
                    <a:pt x="39534" y="50764"/>
                  </a:cubicBezTo>
                  <a:cubicBezTo>
                    <a:pt x="34358" y="45443"/>
                    <a:pt x="29032" y="39972"/>
                    <a:pt x="21818" y="39972"/>
                  </a:cubicBezTo>
                  <a:cubicBezTo>
                    <a:pt x="21079" y="39972"/>
                    <a:pt x="20320" y="40030"/>
                    <a:pt x="19539" y="40150"/>
                  </a:cubicBezTo>
                  <a:cubicBezTo>
                    <a:pt x="14746" y="40881"/>
                    <a:pt x="10752" y="42798"/>
                    <a:pt x="7693" y="45834"/>
                  </a:cubicBezTo>
                  <a:cubicBezTo>
                    <a:pt x="5228" y="48276"/>
                    <a:pt x="3356" y="51403"/>
                    <a:pt x="2124" y="55192"/>
                  </a:cubicBezTo>
                  <a:cubicBezTo>
                    <a:pt x="1" y="61606"/>
                    <a:pt x="480" y="67701"/>
                    <a:pt x="480" y="67769"/>
                  </a:cubicBezTo>
                  <a:lnTo>
                    <a:pt x="640" y="67746"/>
                  </a:lnTo>
                  <a:cubicBezTo>
                    <a:pt x="640" y="67678"/>
                    <a:pt x="183" y="61629"/>
                    <a:pt x="2283" y="55238"/>
                  </a:cubicBezTo>
                  <a:cubicBezTo>
                    <a:pt x="4201" y="49349"/>
                    <a:pt x="8789" y="41976"/>
                    <a:pt x="19562" y="40310"/>
                  </a:cubicBezTo>
                  <a:cubicBezTo>
                    <a:pt x="20325" y="40193"/>
                    <a:pt x="21068" y="40137"/>
                    <a:pt x="21791" y="40137"/>
                  </a:cubicBezTo>
                  <a:cubicBezTo>
                    <a:pt x="28946" y="40137"/>
                    <a:pt x="34259" y="45592"/>
                    <a:pt x="39420" y="50878"/>
                  </a:cubicBezTo>
                  <a:cubicBezTo>
                    <a:pt x="44579" y="56197"/>
                    <a:pt x="49463" y="61195"/>
                    <a:pt x="56060" y="61218"/>
                  </a:cubicBezTo>
                  <a:lnTo>
                    <a:pt x="56083" y="61218"/>
                  </a:lnTo>
                  <a:cubicBezTo>
                    <a:pt x="61241" y="61218"/>
                    <a:pt x="66833" y="58045"/>
                    <a:pt x="73224" y="51540"/>
                  </a:cubicBezTo>
                  <a:lnTo>
                    <a:pt x="74411" y="50331"/>
                  </a:lnTo>
                  <a:cubicBezTo>
                    <a:pt x="93037" y="31317"/>
                    <a:pt x="105340" y="18740"/>
                    <a:pt x="116182" y="18740"/>
                  </a:cubicBezTo>
                  <a:lnTo>
                    <a:pt x="116204" y="18740"/>
                  </a:lnTo>
                  <a:cubicBezTo>
                    <a:pt x="120724" y="18763"/>
                    <a:pt x="125061" y="20977"/>
                    <a:pt x="129466" y="25497"/>
                  </a:cubicBezTo>
                  <a:cubicBezTo>
                    <a:pt x="135169" y="31389"/>
                    <a:pt x="141122" y="34406"/>
                    <a:pt x="146886" y="34406"/>
                  </a:cubicBezTo>
                  <a:cubicBezTo>
                    <a:pt x="148089" y="34406"/>
                    <a:pt x="149283" y="34274"/>
                    <a:pt x="150465" y="34010"/>
                  </a:cubicBezTo>
                  <a:cubicBezTo>
                    <a:pt x="158226" y="32276"/>
                    <a:pt x="164845" y="24858"/>
                    <a:pt x="168680" y="13673"/>
                  </a:cubicBezTo>
                  <a:cubicBezTo>
                    <a:pt x="171487" y="5456"/>
                    <a:pt x="179499" y="161"/>
                    <a:pt x="189131" y="161"/>
                  </a:cubicBezTo>
                  <a:lnTo>
                    <a:pt x="189337" y="161"/>
                  </a:lnTo>
                  <a:cubicBezTo>
                    <a:pt x="200727" y="252"/>
                    <a:pt x="215335" y="7921"/>
                    <a:pt x="222228" y="29171"/>
                  </a:cubicBezTo>
                  <a:lnTo>
                    <a:pt x="222388" y="29126"/>
                  </a:lnTo>
                  <a:cubicBezTo>
                    <a:pt x="219352" y="19722"/>
                    <a:pt x="214376" y="12075"/>
                    <a:pt x="208008" y="6963"/>
                  </a:cubicBezTo>
                  <a:cubicBezTo>
                    <a:pt x="202461" y="2534"/>
                    <a:pt x="195819" y="46"/>
                    <a:pt x="18933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911450" y="586625"/>
              <a:ext cx="5559125" cy="1693700"/>
            </a:xfrm>
            <a:custGeom>
              <a:avLst/>
              <a:gdLst/>
              <a:ahLst/>
              <a:cxnLst/>
              <a:rect l="l" t="t" r="r" b="b"/>
              <a:pathLst>
                <a:path w="222365" h="67748" extrusionOk="0">
                  <a:moveTo>
                    <a:pt x="189056" y="1"/>
                  </a:moveTo>
                  <a:cubicBezTo>
                    <a:pt x="184427" y="1"/>
                    <a:pt x="180072" y="1209"/>
                    <a:pt x="176486" y="3517"/>
                  </a:cubicBezTo>
                  <a:cubicBezTo>
                    <a:pt x="172697" y="5936"/>
                    <a:pt x="169935" y="9429"/>
                    <a:pt x="168497" y="13606"/>
                  </a:cubicBezTo>
                  <a:cubicBezTo>
                    <a:pt x="164685" y="24813"/>
                    <a:pt x="158020" y="32231"/>
                    <a:pt x="150237" y="33966"/>
                  </a:cubicBezTo>
                  <a:cubicBezTo>
                    <a:pt x="149069" y="34224"/>
                    <a:pt x="147892" y="34352"/>
                    <a:pt x="146708" y="34352"/>
                  </a:cubicBezTo>
                  <a:cubicBezTo>
                    <a:pt x="140971" y="34352"/>
                    <a:pt x="135081" y="31344"/>
                    <a:pt x="129443" y="25498"/>
                  </a:cubicBezTo>
                  <a:cubicBezTo>
                    <a:pt x="125015" y="20887"/>
                    <a:pt x="120633" y="18627"/>
                    <a:pt x="116090" y="18627"/>
                  </a:cubicBezTo>
                  <a:lnTo>
                    <a:pt x="116022" y="18627"/>
                  </a:lnTo>
                  <a:cubicBezTo>
                    <a:pt x="110932" y="18627"/>
                    <a:pt x="105454" y="21229"/>
                    <a:pt x="98241" y="27095"/>
                  </a:cubicBezTo>
                  <a:cubicBezTo>
                    <a:pt x="91553" y="32551"/>
                    <a:pt x="84021" y="40243"/>
                    <a:pt x="74503" y="49966"/>
                  </a:cubicBezTo>
                  <a:lnTo>
                    <a:pt x="73087" y="51427"/>
                  </a:lnTo>
                  <a:cubicBezTo>
                    <a:pt x="66742" y="57887"/>
                    <a:pt x="61173" y="61037"/>
                    <a:pt x="56060" y="61037"/>
                  </a:cubicBezTo>
                  <a:lnTo>
                    <a:pt x="56037" y="61037"/>
                  </a:lnTo>
                  <a:cubicBezTo>
                    <a:pt x="49532" y="61037"/>
                    <a:pt x="44670" y="56038"/>
                    <a:pt x="39511" y="50765"/>
                  </a:cubicBezTo>
                  <a:cubicBezTo>
                    <a:pt x="34356" y="45444"/>
                    <a:pt x="29013" y="39973"/>
                    <a:pt x="21796" y="39973"/>
                  </a:cubicBezTo>
                  <a:cubicBezTo>
                    <a:pt x="21056" y="39973"/>
                    <a:pt x="20297" y="40031"/>
                    <a:pt x="19516" y="40152"/>
                  </a:cubicBezTo>
                  <a:cubicBezTo>
                    <a:pt x="14723" y="40882"/>
                    <a:pt x="10729" y="42799"/>
                    <a:pt x="7670" y="45835"/>
                  </a:cubicBezTo>
                  <a:cubicBezTo>
                    <a:pt x="5205" y="48254"/>
                    <a:pt x="3333" y="51404"/>
                    <a:pt x="2101" y="55171"/>
                  </a:cubicBezTo>
                  <a:cubicBezTo>
                    <a:pt x="1" y="61584"/>
                    <a:pt x="457" y="67702"/>
                    <a:pt x="457" y="67747"/>
                  </a:cubicBezTo>
                  <a:lnTo>
                    <a:pt x="617" y="67747"/>
                  </a:lnTo>
                  <a:cubicBezTo>
                    <a:pt x="617" y="67679"/>
                    <a:pt x="161" y="61607"/>
                    <a:pt x="2261" y="55239"/>
                  </a:cubicBezTo>
                  <a:cubicBezTo>
                    <a:pt x="4201" y="49350"/>
                    <a:pt x="8766" y="41978"/>
                    <a:pt x="19539" y="40311"/>
                  </a:cubicBezTo>
                  <a:cubicBezTo>
                    <a:pt x="20316" y="40190"/>
                    <a:pt x="21072" y="40132"/>
                    <a:pt x="21807" y="40132"/>
                  </a:cubicBezTo>
                  <a:cubicBezTo>
                    <a:pt x="28963" y="40132"/>
                    <a:pt x="34264" y="45581"/>
                    <a:pt x="39397" y="50879"/>
                  </a:cubicBezTo>
                  <a:cubicBezTo>
                    <a:pt x="44579" y="56175"/>
                    <a:pt x="49463" y="61196"/>
                    <a:pt x="56037" y="61196"/>
                  </a:cubicBezTo>
                  <a:lnTo>
                    <a:pt x="56060" y="61196"/>
                  </a:lnTo>
                  <a:cubicBezTo>
                    <a:pt x="61218" y="61196"/>
                    <a:pt x="66833" y="58047"/>
                    <a:pt x="73202" y="51541"/>
                  </a:cubicBezTo>
                  <a:lnTo>
                    <a:pt x="74617" y="50081"/>
                  </a:lnTo>
                  <a:cubicBezTo>
                    <a:pt x="93060" y="31250"/>
                    <a:pt x="105271" y="18787"/>
                    <a:pt x="116022" y="18787"/>
                  </a:cubicBezTo>
                  <a:lnTo>
                    <a:pt x="116090" y="18787"/>
                  </a:lnTo>
                  <a:cubicBezTo>
                    <a:pt x="120587" y="18810"/>
                    <a:pt x="124924" y="21047"/>
                    <a:pt x="129329" y="25612"/>
                  </a:cubicBezTo>
                  <a:cubicBezTo>
                    <a:pt x="134990" y="31478"/>
                    <a:pt x="140924" y="34514"/>
                    <a:pt x="146699" y="34514"/>
                  </a:cubicBezTo>
                  <a:cubicBezTo>
                    <a:pt x="147886" y="34514"/>
                    <a:pt x="149096" y="34377"/>
                    <a:pt x="150260" y="34126"/>
                  </a:cubicBezTo>
                  <a:cubicBezTo>
                    <a:pt x="158112" y="32391"/>
                    <a:pt x="164822" y="24927"/>
                    <a:pt x="168657" y="13674"/>
                  </a:cubicBezTo>
                  <a:cubicBezTo>
                    <a:pt x="171487" y="5434"/>
                    <a:pt x="179476" y="162"/>
                    <a:pt x="189109" y="162"/>
                  </a:cubicBezTo>
                  <a:lnTo>
                    <a:pt x="189314" y="162"/>
                  </a:lnTo>
                  <a:cubicBezTo>
                    <a:pt x="200704" y="253"/>
                    <a:pt x="215335" y="7922"/>
                    <a:pt x="222228" y="29173"/>
                  </a:cubicBezTo>
                  <a:lnTo>
                    <a:pt x="222365" y="29104"/>
                  </a:lnTo>
                  <a:cubicBezTo>
                    <a:pt x="219329" y="19723"/>
                    <a:pt x="214353" y="12054"/>
                    <a:pt x="207985" y="6964"/>
                  </a:cubicBezTo>
                  <a:cubicBezTo>
                    <a:pt x="202439" y="2513"/>
                    <a:pt x="195796" y="48"/>
                    <a:pt x="189314" y="2"/>
                  </a:cubicBezTo>
                  <a:cubicBezTo>
                    <a:pt x="189228" y="1"/>
                    <a:pt x="189142" y="1"/>
                    <a:pt x="189056"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920600" y="651125"/>
              <a:ext cx="5559700" cy="1694250"/>
            </a:xfrm>
            <a:custGeom>
              <a:avLst/>
              <a:gdLst/>
              <a:ahLst/>
              <a:cxnLst/>
              <a:rect l="l" t="t" r="r" b="b"/>
              <a:pathLst>
                <a:path w="222388" h="67770" extrusionOk="0">
                  <a:moveTo>
                    <a:pt x="189182" y="1"/>
                  </a:moveTo>
                  <a:cubicBezTo>
                    <a:pt x="184506" y="1"/>
                    <a:pt x="180126" y="1210"/>
                    <a:pt x="176485" y="3539"/>
                  </a:cubicBezTo>
                  <a:cubicBezTo>
                    <a:pt x="172696" y="5936"/>
                    <a:pt x="169934" y="9428"/>
                    <a:pt x="168519" y="13628"/>
                  </a:cubicBezTo>
                  <a:cubicBezTo>
                    <a:pt x="164662" y="24903"/>
                    <a:pt x="157928" y="32345"/>
                    <a:pt x="150031" y="34079"/>
                  </a:cubicBezTo>
                  <a:cubicBezTo>
                    <a:pt x="148863" y="34337"/>
                    <a:pt x="147685" y="34465"/>
                    <a:pt x="146502" y="34465"/>
                  </a:cubicBezTo>
                  <a:cubicBezTo>
                    <a:pt x="140772" y="34465"/>
                    <a:pt x="134909" y="31461"/>
                    <a:pt x="129328" y="25634"/>
                  </a:cubicBezTo>
                  <a:cubicBezTo>
                    <a:pt x="124900" y="20978"/>
                    <a:pt x="120518" y="18695"/>
                    <a:pt x="115975" y="18672"/>
                  </a:cubicBezTo>
                  <a:lnTo>
                    <a:pt x="115884" y="18672"/>
                  </a:lnTo>
                  <a:cubicBezTo>
                    <a:pt x="110840" y="18672"/>
                    <a:pt x="105430" y="21274"/>
                    <a:pt x="98286" y="27072"/>
                  </a:cubicBezTo>
                  <a:cubicBezTo>
                    <a:pt x="91644" y="32481"/>
                    <a:pt x="84180" y="40105"/>
                    <a:pt x="74707" y="49760"/>
                  </a:cubicBezTo>
                  <a:lnTo>
                    <a:pt x="73087" y="51426"/>
                  </a:lnTo>
                  <a:cubicBezTo>
                    <a:pt x="66741" y="57909"/>
                    <a:pt x="61172" y="61059"/>
                    <a:pt x="56059" y="61059"/>
                  </a:cubicBezTo>
                  <a:cubicBezTo>
                    <a:pt x="49531" y="61036"/>
                    <a:pt x="44669" y="56060"/>
                    <a:pt x="39533" y="50765"/>
                  </a:cubicBezTo>
                  <a:cubicBezTo>
                    <a:pt x="34356" y="45463"/>
                    <a:pt x="29009" y="39973"/>
                    <a:pt x="21805" y="39973"/>
                  </a:cubicBezTo>
                  <a:cubicBezTo>
                    <a:pt x="21070" y="39973"/>
                    <a:pt x="20315" y="40030"/>
                    <a:pt x="19539" y="40151"/>
                  </a:cubicBezTo>
                  <a:cubicBezTo>
                    <a:pt x="14722" y="40904"/>
                    <a:pt x="10751" y="42821"/>
                    <a:pt x="7669" y="45857"/>
                  </a:cubicBezTo>
                  <a:cubicBezTo>
                    <a:pt x="5227" y="48277"/>
                    <a:pt x="3355" y="51426"/>
                    <a:pt x="2100" y="55193"/>
                  </a:cubicBezTo>
                  <a:cubicBezTo>
                    <a:pt x="0" y="61607"/>
                    <a:pt x="457" y="67701"/>
                    <a:pt x="457" y="67769"/>
                  </a:cubicBezTo>
                  <a:lnTo>
                    <a:pt x="639" y="67747"/>
                  </a:lnTo>
                  <a:cubicBezTo>
                    <a:pt x="639" y="67701"/>
                    <a:pt x="160" y="61629"/>
                    <a:pt x="2260" y="55238"/>
                  </a:cubicBezTo>
                  <a:cubicBezTo>
                    <a:pt x="4200" y="49349"/>
                    <a:pt x="8765" y="42000"/>
                    <a:pt x="19561" y="40311"/>
                  </a:cubicBezTo>
                  <a:cubicBezTo>
                    <a:pt x="20324" y="40193"/>
                    <a:pt x="21067" y="40137"/>
                    <a:pt x="21790" y="40137"/>
                  </a:cubicBezTo>
                  <a:cubicBezTo>
                    <a:pt x="28946" y="40137"/>
                    <a:pt x="34258" y="45593"/>
                    <a:pt x="39419" y="50879"/>
                  </a:cubicBezTo>
                  <a:cubicBezTo>
                    <a:pt x="44578" y="56197"/>
                    <a:pt x="49463" y="61218"/>
                    <a:pt x="56059" y="61218"/>
                  </a:cubicBezTo>
                  <a:cubicBezTo>
                    <a:pt x="61218" y="61218"/>
                    <a:pt x="66833" y="58046"/>
                    <a:pt x="73201" y="51541"/>
                  </a:cubicBezTo>
                  <a:lnTo>
                    <a:pt x="74844" y="49874"/>
                  </a:lnTo>
                  <a:cubicBezTo>
                    <a:pt x="93127" y="31203"/>
                    <a:pt x="105225" y="18832"/>
                    <a:pt x="115884" y="18832"/>
                  </a:cubicBezTo>
                  <a:lnTo>
                    <a:pt x="115975" y="18832"/>
                  </a:lnTo>
                  <a:cubicBezTo>
                    <a:pt x="120472" y="18878"/>
                    <a:pt x="124809" y="21137"/>
                    <a:pt x="129214" y="25748"/>
                  </a:cubicBezTo>
                  <a:cubicBezTo>
                    <a:pt x="134806" y="31614"/>
                    <a:pt x="140741" y="34650"/>
                    <a:pt x="146516" y="34650"/>
                  </a:cubicBezTo>
                  <a:cubicBezTo>
                    <a:pt x="147703" y="34650"/>
                    <a:pt x="148890" y="34513"/>
                    <a:pt x="150076" y="34262"/>
                  </a:cubicBezTo>
                  <a:cubicBezTo>
                    <a:pt x="158020" y="32504"/>
                    <a:pt x="164799" y="25018"/>
                    <a:pt x="168679" y="13673"/>
                  </a:cubicBezTo>
                  <a:cubicBezTo>
                    <a:pt x="171487" y="5456"/>
                    <a:pt x="179498" y="184"/>
                    <a:pt x="189108" y="184"/>
                  </a:cubicBezTo>
                  <a:lnTo>
                    <a:pt x="189313" y="184"/>
                  </a:lnTo>
                  <a:cubicBezTo>
                    <a:pt x="200703" y="275"/>
                    <a:pt x="215334" y="7921"/>
                    <a:pt x="222227" y="29172"/>
                  </a:cubicBezTo>
                  <a:lnTo>
                    <a:pt x="222387" y="29126"/>
                  </a:lnTo>
                  <a:cubicBezTo>
                    <a:pt x="219328" y="19722"/>
                    <a:pt x="214353" y="12076"/>
                    <a:pt x="207984" y="6986"/>
                  </a:cubicBezTo>
                  <a:cubicBezTo>
                    <a:pt x="202438" y="2535"/>
                    <a:pt x="195818" y="70"/>
                    <a:pt x="189313" y="1"/>
                  </a:cubicBezTo>
                  <a:cubicBezTo>
                    <a:pt x="189269"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6"/>
            <p:cNvSpPr/>
            <p:nvPr/>
          </p:nvSpPr>
          <p:spPr>
            <a:xfrm>
              <a:off x="929725" y="716150"/>
              <a:ext cx="5559700" cy="1694275"/>
            </a:xfrm>
            <a:custGeom>
              <a:avLst/>
              <a:gdLst/>
              <a:ahLst/>
              <a:cxnLst/>
              <a:rect l="l" t="t" r="r" b="b"/>
              <a:pathLst>
                <a:path w="222388" h="67771" extrusionOk="0">
                  <a:moveTo>
                    <a:pt x="189061" y="1"/>
                  </a:moveTo>
                  <a:cubicBezTo>
                    <a:pt x="184452" y="1"/>
                    <a:pt x="180095" y="1231"/>
                    <a:pt x="176486" y="3517"/>
                  </a:cubicBezTo>
                  <a:cubicBezTo>
                    <a:pt x="172697" y="5937"/>
                    <a:pt x="169958" y="9429"/>
                    <a:pt x="168520" y="13629"/>
                  </a:cubicBezTo>
                  <a:cubicBezTo>
                    <a:pt x="164639" y="24950"/>
                    <a:pt x="157837" y="32460"/>
                    <a:pt x="149848" y="34194"/>
                  </a:cubicBezTo>
                  <a:cubicBezTo>
                    <a:pt x="148688" y="34446"/>
                    <a:pt x="147520" y="34571"/>
                    <a:pt x="146348" y="34571"/>
                  </a:cubicBezTo>
                  <a:cubicBezTo>
                    <a:pt x="140601" y="34571"/>
                    <a:pt x="134750" y="31569"/>
                    <a:pt x="129214" y="25749"/>
                  </a:cubicBezTo>
                  <a:cubicBezTo>
                    <a:pt x="124786" y="21047"/>
                    <a:pt x="120427" y="18742"/>
                    <a:pt x="115884" y="18719"/>
                  </a:cubicBezTo>
                  <a:lnTo>
                    <a:pt x="115747" y="18719"/>
                  </a:lnTo>
                  <a:cubicBezTo>
                    <a:pt x="110771" y="18719"/>
                    <a:pt x="105385" y="21275"/>
                    <a:pt x="98332" y="27027"/>
                  </a:cubicBezTo>
                  <a:cubicBezTo>
                    <a:pt x="91735" y="32368"/>
                    <a:pt x="84317" y="39946"/>
                    <a:pt x="74936" y="49533"/>
                  </a:cubicBezTo>
                  <a:lnTo>
                    <a:pt x="73087" y="51428"/>
                  </a:lnTo>
                  <a:cubicBezTo>
                    <a:pt x="66741" y="57910"/>
                    <a:pt x="61172" y="61037"/>
                    <a:pt x="56082" y="61037"/>
                  </a:cubicBezTo>
                  <a:lnTo>
                    <a:pt x="56059" y="61037"/>
                  </a:lnTo>
                  <a:cubicBezTo>
                    <a:pt x="49531" y="61037"/>
                    <a:pt x="44669" y="56038"/>
                    <a:pt x="39534" y="50766"/>
                  </a:cubicBezTo>
                  <a:cubicBezTo>
                    <a:pt x="34358" y="45445"/>
                    <a:pt x="29031" y="39974"/>
                    <a:pt x="21817" y="39974"/>
                  </a:cubicBezTo>
                  <a:cubicBezTo>
                    <a:pt x="21078" y="39974"/>
                    <a:pt x="20319" y="40031"/>
                    <a:pt x="19539" y="40152"/>
                  </a:cubicBezTo>
                  <a:cubicBezTo>
                    <a:pt x="14745" y="40882"/>
                    <a:pt x="10751" y="42800"/>
                    <a:pt x="7670" y="45835"/>
                  </a:cubicBezTo>
                  <a:cubicBezTo>
                    <a:pt x="5227" y="48278"/>
                    <a:pt x="3356" y="51405"/>
                    <a:pt x="2123" y="55194"/>
                  </a:cubicBezTo>
                  <a:cubicBezTo>
                    <a:pt x="0" y="61608"/>
                    <a:pt x="480" y="67702"/>
                    <a:pt x="480" y="67770"/>
                  </a:cubicBezTo>
                  <a:lnTo>
                    <a:pt x="639" y="67748"/>
                  </a:lnTo>
                  <a:cubicBezTo>
                    <a:pt x="639" y="67679"/>
                    <a:pt x="183" y="61608"/>
                    <a:pt x="2283" y="55239"/>
                  </a:cubicBezTo>
                  <a:cubicBezTo>
                    <a:pt x="4200" y="49350"/>
                    <a:pt x="8788" y="41978"/>
                    <a:pt x="19562" y="40312"/>
                  </a:cubicBezTo>
                  <a:cubicBezTo>
                    <a:pt x="20325" y="40194"/>
                    <a:pt x="21067" y="40138"/>
                    <a:pt x="21791" y="40138"/>
                  </a:cubicBezTo>
                  <a:cubicBezTo>
                    <a:pt x="28946" y="40138"/>
                    <a:pt x="34258" y="45594"/>
                    <a:pt x="39420" y="50880"/>
                  </a:cubicBezTo>
                  <a:cubicBezTo>
                    <a:pt x="44578" y="56198"/>
                    <a:pt x="49463" y="61197"/>
                    <a:pt x="56059" y="61220"/>
                  </a:cubicBezTo>
                  <a:lnTo>
                    <a:pt x="56082" y="61220"/>
                  </a:lnTo>
                  <a:cubicBezTo>
                    <a:pt x="61218" y="61220"/>
                    <a:pt x="66833" y="58047"/>
                    <a:pt x="73201" y="51542"/>
                  </a:cubicBezTo>
                  <a:lnTo>
                    <a:pt x="75050" y="49647"/>
                  </a:lnTo>
                  <a:cubicBezTo>
                    <a:pt x="93196" y="31136"/>
                    <a:pt x="105202" y="18879"/>
                    <a:pt x="115747" y="18879"/>
                  </a:cubicBezTo>
                  <a:lnTo>
                    <a:pt x="115862" y="18879"/>
                  </a:lnTo>
                  <a:cubicBezTo>
                    <a:pt x="120358" y="18924"/>
                    <a:pt x="124695" y="21207"/>
                    <a:pt x="129100" y="25863"/>
                  </a:cubicBezTo>
                  <a:cubicBezTo>
                    <a:pt x="134647" y="31729"/>
                    <a:pt x="140559" y="34742"/>
                    <a:pt x="146333" y="34742"/>
                  </a:cubicBezTo>
                  <a:cubicBezTo>
                    <a:pt x="147520" y="34742"/>
                    <a:pt x="148707" y="34605"/>
                    <a:pt x="149894" y="34354"/>
                  </a:cubicBezTo>
                  <a:cubicBezTo>
                    <a:pt x="153843" y="33510"/>
                    <a:pt x="157655" y="31136"/>
                    <a:pt x="160919" y="27529"/>
                  </a:cubicBezTo>
                  <a:cubicBezTo>
                    <a:pt x="164114" y="23969"/>
                    <a:pt x="166785" y="19175"/>
                    <a:pt x="168679" y="13675"/>
                  </a:cubicBezTo>
                  <a:cubicBezTo>
                    <a:pt x="171487" y="5457"/>
                    <a:pt x="179498" y="162"/>
                    <a:pt x="189108" y="162"/>
                  </a:cubicBezTo>
                  <a:lnTo>
                    <a:pt x="189313" y="162"/>
                  </a:lnTo>
                  <a:cubicBezTo>
                    <a:pt x="200703" y="253"/>
                    <a:pt x="215334" y="7923"/>
                    <a:pt x="222227" y="29173"/>
                  </a:cubicBezTo>
                  <a:lnTo>
                    <a:pt x="222387" y="29127"/>
                  </a:lnTo>
                  <a:cubicBezTo>
                    <a:pt x="219329" y="19723"/>
                    <a:pt x="214353" y="12077"/>
                    <a:pt x="208007" y="6964"/>
                  </a:cubicBezTo>
                  <a:cubicBezTo>
                    <a:pt x="202438" y="2536"/>
                    <a:pt x="195819" y="48"/>
                    <a:pt x="189313" y="2"/>
                  </a:cubicBezTo>
                  <a:cubicBezTo>
                    <a:pt x="189229" y="1"/>
                    <a:pt x="189145" y="1"/>
                    <a:pt x="189061"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6"/>
            <p:cNvSpPr/>
            <p:nvPr/>
          </p:nvSpPr>
          <p:spPr>
            <a:xfrm>
              <a:off x="938850" y="781250"/>
              <a:ext cx="5559700" cy="1693650"/>
            </a:xfrm>
            <a:custGeom>
              <a:avLst/>
              <a:gdLst/>
              <a:ahLst/>
              <a:cxnLst/>
              <a:rect l="l" t="t" r="r" b="b"/>
              <a:pathLst>
                <a:path w="222388" h="67746" extrusionOk="0">
                  <a:moveTo>
                    <a:pt x="189131" y="0"/>
                  </a:moveTo>
                  <a:cubicBezTo>
                    <a:pt x="184475" y="0"/>
                    <a:pt x="180115" y="1210"/>
                    <a:pt x="176486" y="3515"/>
                  </a:cubicBezTo>
                  <a:cubicBezTo>
                    <a:pt x="172720" y="5935"/>
                    <a:pt x="169958" y="9427"/>
                    <a:pt x="168520" y="13604"/>
                  </a:cubicBezTo>
                  <a:cubicBezTo>
                    <a:pt x="164685" y="24857"/>
                    <a:pt x="157632" y="32595"/>
                    <a:pt x="149666" y="34307"/>
                  </a:cubicBezTo>
                  <a:cubicBezTo>
                    <a:pt x="148502" y="34558"/>
                    <a:pt x="147332" y="34683"/>
                    <a:pt x="146159" y="34683"/>
                  </a:cubicBezTo>
                  <a:cubicBezTo>
                    <a:pt x="140406" y="34683"/>
                    <a:pt x="134580" y="31678"/>
                    <a:pt x="129100" y="25838"/>
                  </a:cubicBezTo>
                  <a:cubicBezTo>
                    <a:pt x="124672" y="21114"/>
                    <a:pt x="120313" y="18785"/>
                    <a:pt x="115770" y="18740"/>
                  </a:cubicBezTo>
                  <a:cubicBezTo>
                    <a:pt x="115726" y="18739"/>
                    <a:pt x="115682" y="18739"/>
                    <a:pt x="115638" y="18739"/>
                  </a:cubicBezTo>
                  <a:cubicBezTo>
                    <a:pt x="110700" y="18739"/>
                    <a:pt x="105368" y="21278"/>
                    <a:pt x="98355" y="26957"/>
                  </a:cubicBezTo>
                  <a:cubicBezTo>
                    <a:pt x="91827" y="32275"/>
                    <a:pt x="84477" y="39808"/>
                    <a:pt x="75141" y="49326"/>
                  </a:cubicBezTo>
                  <a:lnTo>
                    <a:pt x="73087" y="51403"/>
                  </a:lnTo>
                  <a:cubicBezTo>
                    <a:pt x="66764" y="57885"/>
                    <a:pt x="61195" y="61035"/>
                    <a:pt x="56082" y="61035"/>
                  </a:cubicBezTo>
                  <a:lnTo>
                    <a:pt x="56059" y="61035"/>
                  </a:lnTo>
                  <a:cubicBezTo>
                    <a:pt x="49531" y="61035"/>
                    <a:pt x="44692" y="56036"/>
                    <a:pt x="39534" y="50764"/>
                  </a:cubicBezTo>
                  <a:cubicBezTo>
                    <a:pt x="34356" y="45441"/>
                    <a:pt x="29028" y="39949"/>
                    <a:pt x="21811" y="39949"/>
                  </a:cubicBezTo>
                  <a:cubicBezTo>
                    <a:pt x="21074" y="39949"/>
                    <a:pt x="20317" y="40007"/>
                    <a:pt x="19539" y="40127"/>
                  </a:cubicBezTo>
                  <a:cubicBezTo>
                    <a:pt x="14746" y="40880"/>
                    <a:pt x="10751" y="42798"/>
                    <a:pt x="7693" y="45833"/>
                  </a:cubicBezTo>
                  <a:cubicBezTo>
                    <a:pt x="5227" y="48253"/>
                    <a:pt x="3356" y="51403"/>
                    <a:pt x="2123" y="55169"/>
                  </a:cubicBezTo>
                  <a:cubicBezTo>
                    <a:pt x="0" y="61583"/>
                    <a:pt x="480" y="67700"/>
                    <a:pt x="480" y="67746"/>
                  </a:cubicBezTo>
                  <a:lnTo>
                    <a:pt x="640" y="67746"/>
                  </a:lnTo>
                  <a:cubicBezTo>
                    <a:pt x="640" y="67677"/>
                    <a:pt x="183" y="61606"/>
                    <a:pt x="2283" y="55215"/>
                  </a:cubicBezTo>
                  <a:cubicBezTo>
                    <a:pt x="4223" y="49349"/>
                    <a:pt x="8788" y="41976"/>
                    <a:pt x="19562" y="40310"/>
                  </a:cubicBezTo>
                  <a:cubicBezTo>
                    <a:pt x="20336" y="40188"/>
                    <a:pt x="21090" y="40131"/>
                    <a:pt x="21824" y="40131"/>
                  </a:cubicBezTo>
                  <a:cubicBezTo>
                    <a:pt x="28963" y="40131"/>
                    <a:pt x="34266" y="45579"/>
                    <a:pt x="39420" y="50878"/>
                  </a:cubicBezTo>
                  <a:cubicBezTo>
                    <a:pt x="44578" y="56173"/>
                    <a:pt x="49463" y="61195"/>
                    <a:pt x="56059" y="61195"/>
                  </a:cubicBezTo>
                  <a:lnTo>
                    <a:pt x="56082" y="61195"/>
                  </a:lnTo>
                  <a:cubicBezTo>
                    <a:pt x="61241" y="61195"/>
                    <a:pt x="66833" y="58045"/>
                    <a:pt x="73224" y="51540"/>
                  </a:cubicBezTo>
                  <a:lnTo>
                    <a:pt x="75278" y="49440"/>
                  </a:lnTo>
                  <a:cubicBezTo>
                    <a:pt x="93242" y="31065"/>
                    <a:pt x="105157" y="18900"/>
                    <a:pt x="115633" y="18900"/>
                  </a:cubicBezTo>
                  <a:lnTo>
                    <a:pt x="115770" y="18900"/>
                  </a:lnTo>
                  <a:cubicBezTo>
                    <a:pt x="120244" y="18968"/>
                    <a:pt x="124581" y="21273"/>
                    <a:pt x="128986" y="25953"/>
                  </a:cubicBezTo>
                  <a:cubicBezTo>
                    <a:pt x="134486" y="31831"/>
                    <a:pt x="140363" y="34842"/>
                    <a:pt x="146173" y="34842"/>
                  </a:cubicBezTo>
                  <a:cubicBezTo>
                    <a:pt x="147357" y="34842"/>
                    <a:pt x="148538" y="34717"/>
                    <a:pt x="149712" y="34466"/>
                  </a:cubicBezTo>
                  <a:cubicBezTo>
                    <a:pt x="153706" y="33599"/>
                    <a:pt x="157541" y="31225"/>
                    <a:pt x="160850" y="27573"/>
                  </a:cubicBezTo>
                  <a:cubicBezTo>
                    <a:pt x="164092" y="23990"/>
                    <a:pt x="166785" y="19196"/>
                    <a:pt x="168679" y="13673"/>
                  </a:cubicBezTo>
                  <a:cubicBezTo>
                    <a:pt x="171487" y="5433"/>
                    <a:pt x="179499" y="160"/>
                    <a:pt x="189131" y="160"/>
                  </a:cubicBezTo>
                  <a:lnTo>
                    <a:pt x="189336" y="160"/>
                  </a:lnTo>
                  <a:cubicBezTo>
                    <a:pt x="200726" y="251"/>
                    <a:pt x="215334" y="7921"/>
                    <a:pt x="222228" y="29148"/>
                  </a:cubicBezTo>
                  <a:lnTo>
                    <a:pt x="222387" y="29102"/>
                  </a:lnTo>
                  <a:cubicBezTo>
                    <a:pt x="219352" y="19721"/>
                    <a:pt x="214376" y="12052"/>
                    <a:pt x="208007" y="6962"/>
                  </a:cubicBezTo>
                  <a:cubicBezTo>
                    <a:pt x="202461" y="2511"/>
                    <a:pt x="195819" y="46"/>
                    <a:pt x="189336"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a:off x="948550" y="845725"/>
              <a:ext cx="5559125" cy="1694225"/>
            </a:xfrm>
            <a:custGeom>
              <a:avLst/>
              <a:gdLst/>
              <a:ahLst/>
              <a:cxnLst/>
              <a:rect l="l" t="t" r="r" b="b"/>
              <a:pathLst>
                <a:path w="222365" h="67769" extrusionOk="0">
                  <a:moveTo>
                    <a:pt x="189182" y="0"/>
                  </a:moveTo>
                  <a:cubicBezTo>
                    <a:pt x="184506" y="0"/>
                    <a:pt x="180104" y="1209"/>
                    <a:pt x="176486" y="3538"/>
                  </a:cubicBezTo>
                  <a:cubicBezTo>
                    <a:pt x="172697" y="5935"/>
                    <a:pt x="169935" y="9427"/>
                    <a:pt x="168497" y="13627"/>
                  </a:cubicBezTo>
                  <a:cubicBezTo>
                    <a:pt x="164639" y="24926"/>
                    <a:pt x="157518" y="32709"/>
                    <a:pt x="149461" y="34444"/>
                  </a:cubicBezTo>
                  <a:cubicBezTo>
                    <a:pt x="148305" y="34689"/>
                    <a:pt x="147145" y="34810"/>
                    <a:pt x="145982" y="34810"/>
                  </a:cubicBezTo>
                  <a:cubicBezTo>
                    <a:pt x="140211" y="34810"/>
                    <a:pt x="134397" y="31808"/>
                    <a:pt x="128963" y="25976"/>
                  </a:cubicBezTo>
                  <a:cubicBezTo>
                    <a:pt x="124467" y="21137"/>
                    <a:pt x="120244" y="18854"/>
                    <a:pt x="115634" y="18809"/>
                  </a:cubicBezTo>
                  <a:cubicBezTo>
                    <a:pt x="115568" y="18808"/>
                    <a:pt x="115503" y="18807"/>
                    <a:pt x="115437" y="18807"/>
                  </a:cubicBezTo>
                  <a:cubicBezTo>
                    <a:pt x="110562" y="18807"/>
                    <a:pt x="105292" y="21326"/>
                    <a:pt x="98378" y="26934"/>
                  </a:cubicBezTo>
                  <a:cubicBezTo>
                    <a:pt x="91895" y="32207"/>
                    <a:pt x="84591" y="39671"/>
                    <a:pt x="75347" y="49121"/>
                  </a:cubicBezTo>
                  <a:lnTo>
                    <a:pt x="73087" y="51426"/>
                  </a:lnTo>
                  <a:cubicBezTo>
                    <a:pt x="66742" y="57908"/>
                    <a:pt x="61172" y="61058"/>
                    <a:pt x="56059" y="61058"/>
                  </a:cubicBezTo>
                  <a:lnTo>
                    <a:pt x="56037" y="61058"/>
                  </a:lnTo>
                  <a:cubicBezTo>
                    <a:pt x="49531" y="61035"/>
                    <a:pt x="44670" y="56059"/>
                    <a:pt x="39511" y="50764"/>
                  </a:cubicBezTo>
                  <a:cubicBezTo>
                    <a:pt x="34356" y="45443"/>
                    <a:pt x="29013" y="39972"/>
                    <a:pt x="21795" y="39972"/>
                  </a:cubicBezTo>
                  <a:cubicBezTo>
                    <a:pt x="21056" y="39972"/>
                    <a:pt x="20297" y="40029"/>
                    <a:pt x="19516" y="40150"/>
                  </a:cubicBezTo>
                  <a:cubicBezTo>
                    <a:pt x="14723" y="40903"/>
                    <a:pt x="10728" y="42821"/>
                    <a:pt x="7670" y="45856"/>
                  </a:cubicBezTo>
                  <a:cubicBezTo>
                    <a:pt x="5205" y="48276"/>
                    <a:pt x="3333" y="51426"/>
                    <a:pt x="2100" y="55192"/>
                  </a:cubicBezTo>
                  <a:cubicBezTo>
                    <a:pt x="1" y="61606"/>
                    <a:pt x="457" y="67700"/>
                    <a:pt x="457" y="67769"/>
                  </a:cubicBezTo>
                  <a:lnTo>
                    <a:pt x="640" y="67746"/>
                  </a:lnTo>
                  <a:cubicBezTo>
                    <a:pt x="617" y="67700"/>
                    <a:pt x="160" y="61629"/>
                    <a:pt x="2260" y="55238"/>
                  </a:cubicBezTo>
                  <a:cubicBezTo>
                    <a:pt x="4200" y="49349"/>
                    <a:pt x="8765" y="41999"/>
                    <a:pt x="19539" y="40310"/>
                  </a:cubicBezTo>
                  <a:cubicBezTo>
                    <a:pt x="20304" y="40193"/>
                    <a:pt x="21048" y="40137"/>
                    <a:pt x="21774" y="40137"/>
                  </a:cubicBezTo>
                  <a:cubicBezTo>
                    <a:pt x="28946" y="40137"/>
                    <a:pt x="34256" y="45592"/>
                    <a:pt x="39397" y="50878"/>
                  </a:cubicBezTo>
                  <a:cubicBezTo>
                    <a:pt x="44578" y="56196"/>
                    <a:pt x="49463" y="61218"/>
                    <a:pt x="56037" y="61218"/>
                  </a:cubicBezTo>
                  <a:lnTo>
                    <a:pt x="56059" y="61218"/>
                  </a:lnTo>
                  <a:cubicBezTo>
                    <a:pt x="61218" y="61218"/>
                    <a:pt x="66833" y="58045"/>
                    <a:pt x="73201" y="51540"/>
                  </a:cubicBezTo>
                  <a:lnTo>
                    <a:pt x="75461" y="49235"/>
                  </a:lnTo>
                  <a:cubicBezTo>
                    <a:pt x="93278" y="31031"/>
                    <a:pt x="105070" y="18967"/>
                    <a:pt x="115458" y="18967"/>
                  </a:cubicBezTo>
                  <a:cubicBezTo>
                    <a:pt x="115517" y="18967"/>
                    <a:pt x="115575" y="18968"/>
                    <a:pt x="115634" y="18968"/>
                  </a:cubicBezTo>
                  <a:cubicBezTo>
                    <a:pt x="120176" y="19037"/>
                    <a:pt x="124376" y="21297"/>
                    <a:pt x="128849" y="26090"/>
                  </a:cubicBezTo>
                  <a:cubicBezTo>
                    <a:pt x="134296" y="31954"/>
                    <a:pt x="140153" y="34978"/>
                    <a:pt x="145961" y="34978"/>
                  </a:cubicBezTo>
                  <a:cubicBezTo>
                    <a:pt x="147138" y="34978"/>
                    <a:pt x="148314" y="34854"/>
                    <a:pt x="149483" y="34604"/>
                  </a:cubicBezTo>
                  <a:cubicBezTo>
                    <a:pt x="157609" y="32869"/>
                    <a:pt x="164776" y="25040"/>
                    <a:pt x="168657" y="13673"/>
                  </a:cubicBezTo>
                  <a:cubicBezTo>
                    <a:pt x="171487" y="5456"/>
                    <a:pt x="179476" y="183"/>
                    <a:pt x="189108" y="183"/>
                  </a:cubicBezTo>
                  <a:lnTo>
                    <a:pt x="189314" y="183"/>
                  </a:lnTo>
                  <a:cubicBezTo>
                    <a:pt x="200703" y="252"/>
                    <a:pt x="215334" y="7921"/>
                    <a:pt x="222228" y="29171"/>
                  </a:cubicBezTo>
                  <a:lnTo>
                    <a:pt x="222365" y="29126"/>
                  </a:lnTo>
                  <a:cubicBezTo>
                    <a:pt x="219329" y="19722"/>
                    <a:pt x="214353" y="12075"/>
                    <a:pt x="207985" y="6985"/>
                  </a:cubicBezTo>
                  <a:cubicBezTo>
                    <a:pt x="202438" y="2534"/>
                    <a:pt x="195796" y="69"/>
                    <a:pt x="189314" y="1"/>
                  </a:cubicBezTo>
                  <a:cubicBezTo>
                    <a:pt x="189270" y="0"/>
                    <a:pt x="189226" y="0"/>
                    <a:pt x="189182"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6"/>
            <p:cNvSpPr/>
            <p:nvPr/>
          </p:nvSpPr>
          <p:spPr>
            <a:xfrm>
              <a:off x="957675" y="910750"/>
              <a:ext cx="5559700" cy="1693675"/>
            </a:xfrm>
            <a:custGeom>
              <a:avLst/>
              <a:gdLst/>
              <a:ahLst/>
              <a:cxnLst/>
              <a:rect l="l" t="t" r="r" b="b"/>
              <a:pathLst>
                <a:path w="222388" h="67747" extrusionOk="0">
                  <a:moveTo>
                    <a:pt x="189061" y="0"/>
                  </a:moveTo>
                  <a:cubicBezTo>
                    <a:pt x="184431" y="0"/>
                    <a:pt x="180095" y="1230"/>
                    <a:pt x="176486" y="3517"/>
                  </a:cubicBezTo>
                  <a:cubicBezTo>
                    <a:pt x="172697" y="5936"/>
                    <a:pt x="169958" y="9428"/>
                    <a:pt x="168520" y="13628"/>
                  </a:cubicBezTo>
                  <a:cubicBezTo>
                    <a:pt x="164617" y="24995"/>
                    <a:pt x="157427" y="32824"/>
                    <a:pt x="149278" y="34536"/>
                  </a:cubicBezTo>
                  <a:cubicBezTo>
                    <a:pt x="148118" y="34781"/>
                    <a:pt x="146955" y="34903"/>
                    <a:pt x="145791" y="34903"/>
                  </a:cubicBezTo>
                  <a:cubicBezTo>
                    <a:pt x="140013" y="34903"/>
                    <a:pt x="134226" y="31904"/>
                    <a:pt x="128850" y="26091"/>
                  </a:cubicBezTo>
                  <a:cubicBezTo>
                    <a:pt x="124353" y="21206"/>
                    <a:pt x="120130" y="18901"/>
                    <a:pt x="115542" y="18832"/>
                  </a:cubicBezTo>
                  <a:cubicBezTo>
                    <a:pt x="115477" y="18832"/>
                    <a:pt x="115411" y="18831"/>
                    <a:pt x="115345" y="18831"/>
                  </a:cubicBezTo>
                  <a:cubicBezTo>
                    <a:pt x="110494" y="18831"/>
                    <a:pt x="105269" y="21327"/>
                    <a:pt x="98401" y="26890"/>
                  </a:cubicBezTo>
                  <a:cubicBezTo>
                    <a:pt x="91987" y="32117"/>
                    <a:pt x="84728" y="39535"/>
                    <a:pt x="75552" y="48893"/>
                  </a:cubicBezTo>
                  <a:cubicBezTo>
                    <a:pt x="74731" y="49738"/>
                    <a:pt x="73932" y="50560"/>
                    <a:pt x="73087" y="51427"/>
                  </a:cubicBezTo>
                  <a:cubicBezTo>
                    <a:pt x="66742" y="57886"/>
                    <a:pt x="61173" y="61036"/>
                    <a:pt x="56060" y="61036"/>
                  </a:cubicBezTo>
                  <a:cubicBezTo>
                    <a:pt x="49532" y="61036"/>
                    <a:pt x="44670" y="56038"/>
                    <a:pt x="39534" y="50765"/>
                  </a:cubicBezTo>
                  <a:cubicBezTo>
                    <a:pt x="34358" y="45444"/>
                    <a:pt x="29013" y="39973"/>
                    <a:pt x="21813" y="39973"/>
                  </a:cubicBezTo>
                  <a:cubicBezTo>
                    <a:pt x="21075" y="39973"/>
                    <a:pt x="20318" y="40030"/>
                    <a:pt x="19539" y="40151"/>
                  </a:cubicBezTo>
                  <a:cubicBezTo>
                    <a:pt x="14723" y="40882"/>
                    <a:pt x="10751" y="42799"/>
                    <a:pt x="7670" y="45835"/>
                  </a:cubicBezTo>
                  <a:cubicBezTo>
                    <a:pt x="5228" y="48254"/>
                    <a:pt x="3356" y="51404"/>
                    <a:pt x="2101" y="55170"/>
                  </a:cubicBezTo>
                  <a:cubicBezTo>
                    <a:pt x="1" y="61607"/>
                    <a:pt x="457" y="67701"/>
                    <a:pt x="457" y="67747"/>
                  </a:cubicBezTo>
                  <a:lnTo>
                    <a:pt x="640" y="67747"/>
                  </a:lnTo>
                  <a:cubicBezTo>
                    <a:pt x="640" y="67679"/>
                    <a:pt x="160" y="61607"/>
                    <a:pt x="2260" y="55239"/>
                  </a:cubicBezTo>
                  <a:cubicBezTo>
                    <a:pt x="4201" y="49350"/>
                    <a:pt x="8766" y="41977"/>
                    <a:pt x="19562" y="40311"/>
                  </a:cubicBezTo>
                  <a:cubicBezTo>
                    <a:pt x="20334" y="40190"/>
                    <a:pt x="21086" y="40133"/>
                    <a:pt x="21818" y="40133"/>
                  </a:cubicBezTo>
                  <a:cubicBezTo>
                    <a:pt x="28960" y="40133"/>
                    <a:pt x="34265" y="45600"/>
                    <a:pt x="39420" y="50879"/>
                  </a:cubicBezTo>
                  <a:cubicBezTo>
                    <a:pt x="44579" y="56175"/>
                    <a:pt x="49463" y="61196"/>
                    <a:pt x="56060" y="61219"/>
                  </a:cubicBezTo>
                  <a:cubicBezTo>
                    <a:pt x="61218" y="61219"/>
                    <a:pt x="66833" y="58046"/>
                    <a:pt x="73201" y="51541"/>
                  </a:cubicBezTo>
                  <a:cubicBezTo>
                    <a:pt x="74046" y="50674"/>
                    <a:pt x="74868" y="49852"/>
                    <a:pt x="75667" y="49030"/>
                  </a:cubicBezTo>
                  <a:cubicBezTo>
                    <a:pt x="93347" y="30964"/>
                    <a:pt x="105070" y="18991"/>
                    <a:pt x="115367" y="18991"/>
                  </a:cubicBezTo>
                  <a:cubicBezTo>
                    <a:pt x="115426" y="18991"/>
                    <a:pt x="115484" y="18991"/>
                    <a:pt x="115542" y="18992"/>
                  </a:cubicBezTo>
                  <a:cubicBezTo>
                    <a:pt x="120062" y="19061"/>
                    <a:pt x="124262" y="21366"/>
                    <a:pt x="128735" y="26205"/>
                  </a:cubicBezTo>
                  <a:cubicBezTo>
                    <a:pt x="134125" y="32050"/>
                    <a:pt x="139956" y="35070"/>
                    <a:pt x="145769" y="35070"/>
                  </a:cubicBezTo>
                  <a:cubicBezTo>
                    <a:pt x="146949" y="35070"/>
                    <a:pt x="148127" y="34946"/>
                    <a:pt x="149301" y="34696"/>
                  </a:cubicBezTo>
                  <a:cubicBezTo>
                    <a:pt x="157518" y="32961"/>
                    <a:pt x="164754" y="25109"/>
                    <a:pt x="168680" y="13674"/>
                  </a:cubicBezTo>
                  <a:cubicBezTo>
                    <a:pt x="171492" y="5441"/>
                    <a:pt x="179510" y="161"/>
                    <a:pt x="189128" y="161"/>
                  </a:cubicBezTo>
                  <a:cubicBezTo>
                    <a:pt x="189190" y="161"/>
                    <a:pt x="189252" y="161"/>
                    <a:pt x="189314" y="161"/>
                  </a:cubicBezTo>
                  <a:cubicBezTo>
                    <a:pt x="200704" y="253"/>
                    <a:pt x="215335" y="7922"/>
                    <a:pt x="222228" y="29172"/>
                  </a:cubicBezTo>
                  <a:lnTo>
                    <a:pt x="222388" y="29104"/>
                  </a:lnTo>
                  <a:cubicBezTo>
                    <a:pt x="219329" y="19723"/>
                    <a:pt x="214353" y="12053"/>
                    <a:pt x="207985" y="6963"/>
                  </a:cubicBezTo>
                  <a:cubicBezTo>
                    <a:pt x="202438" y="2535"/>
                    <a:pt x="195819" y="47"/>
                    <a:pt x="189314" y="2"/>
                  </a:cubicBezTo>
                  <a:cubicBezTo>
                    <a:pt x="189229" y="1"/>
                    <a:pt x="189145" y="0"/>
                    <a:pt x="189061"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a:off x="966800" y="975250"/>
              <a:ext cx="5559700" cy="1694250"/>
            </a:xfrm>
            <a:custGeom>
              <a:avLst/>
              <a:gdLst/>
              <a:ahLst/>
              <a:cxnLst/>
              <a:rect l="l" t="t" r="r" b="b"/>
              <a:pathLst>
                <a:path w="222388" h="67770" extrusionOk="0">
                  <a:moveTo>
                    <a:pt x="189109" y="1"/>
                  </a:moveTo>
                  <a:cubicBezTo>
                    <a:pt x="184475" y="1"/>
                    <a:pt x="180093" y="1233"/>
                    <a:pt x="176486" y="3539"/>
                  </a:cubicBezTo>
                  <a:cubicBezTo>
                    <a:pt x="172697" y="5958"/>
                    <a:pt x="169958" y="9451"/>
                    <a:pt x="168520" y="13628"/>
                  </a:cubicBezTo>
                  <a:cubicBezTo>
                    <a:pt x="164594" y="25086"/>
                    <a:pt x="157336" y="32938"/>
                    <a:pt x="149073" y="34672"/>
                  </a:cubicBezTo>
                  <a:cubicBezTo>
                    <a:pt x="147925" y="34911"/>
                    <a:pt x="146775" y="35030"/>
                    <a:pt x="145624" y="35030"/>
                  </a:cubicBezTo>
                  <a:cubicBezTo>
                    <a:pt x="139841" y="35030"/>
                    <a:pt x="134066" y="32034"/>
                    <a:pt x="128736" y="26227"/>
                  </a:cubicBezTo>
                  <a:cubicBezTo>
                    <a:pt x="124239" y="21297"/>
                    <a:pt x="120016" y="18969"/>
                    <a:pt x="115428" y="18900"/>
                  </a:cubicBezTo>
                  <a:cubicBezTo>
                    <a:pt x="115342" y="18899"/>
                    <a:pt x="115255" y="18898"/>
                    <a:pt x="115168" y="18898"/>
                  </a:cubicBezTo>
                  <a:cubicBezTo>
                    <a:pt x="110380" y="18898"/>
                    <a:pt x="105217" y="21374"/>
                    <a:pt x="98446" y="26866"/>
                  </a:cubicBezTo>
                  <a:cubicBezTo>
                    <a:pt x="92055" y="32048"/>
                    <a:pt x="84865" y="39397"/>
                    <a:pt x="75758" y="48710"/>
                  </a:cubicBezTo>
                  <a:cubicBezTo>
                    <a:pt x="74891" y="49600"/>
                    <a:pt x="74001" y="50513"/>
                    <a:pt x="73088" y="51426"/>
                  </a:cubicBezTo>
                  <a:cubicBezTo>
                    <a:pt x="66742" y="57909"/>
                    <a:pt x="61173" y="61058"/>
                    <a:pt x="56083" y="61058"/>
                  </a:cubicBezTo>
                  <a:lnTo>
                    <a:pt x="56060" y="61058"/>
                  </a:lnTo>
                  <a:cubicBezTo>
                    <a:pt x="49532" y="61036"/>
                    <a:pt x="44670" y="56060"/>
                    <a:pt x="39534" y="50764"/>
                  </a:cubicBezTo>
                  <a:cubicBezTo>
                    <a:pt x="34357" y="45462"/>
                    <a:pt x="29029" y="39973"/>
                    <a:pt x="21812" y="39973"/>
                  </a:cubicBezTo>
                  <a:cubicBezTo>
                    <a:pt x="21074" y="39973"/>
                    <a:pt x="20318" y="40030"/>
                    <a:pt x="19539" y="40151"/>
                  </a:cubicBezTo>
                  <a:cubicBezTo>
                    <a:pt x="14746" y="40904"/>
                    <a:pt x="10752" y="42821"/>
                    <a:pt x="7670" y="45857"/>
                  </a:cubicBezTo>
                  <a:cubicBezTo>
                    <a:pt x="5228" y="48276"/>
                    <a:pt x="3356" y="51426"/>
                    <a:pt x="2124" y="55192"/>
                  </a:cubicBezTo>
                  <a:cubicBezTo>
                    <a:pt x="1" y="61606"/>
                    <a:pt x="480" y="67701"/>
                    <a:pt x="480" y="67769"/>
                  </a:cubicBezTo>
                  <a:lnTo>
                    <a:pt x="640" y="67746"/>
                  </a:lnTo>
                  <a:cubicBezTo>
                    <a:pt x="640" y="67701"/>
                    <a:pt x="184" y="61629"/>
                    <a:pt x="2283" y="55238"/>
                  </a:cubicBezTo>
                  <a:cubicBezTo>
                    <a:pt x="4201" y="49349"/>
                    <a:pt x="8789" y="41999"/>
                    <a:pt x="19562" y="40333"/>
                  </a:cubicBezTo>
                  <a:cubicBezTo>
                    <a:pt x="20337" y="40212"/>
                    <a:pt x="21090" y="40154"/>
                    <a:pt x="21824" y="40154"/>
                  </a:cubicBezTo>
                  <a:cubicBezTo>
                    <a:pt x="28963" y="40154"/>
                    <a:pt x="34267" y="45603"/>
                    <a:pt x="39420" y="50901"/>
                  </a:cubicBezTo>
                  <a:cubicBezTo>
                    <a:pt x="44579" y="56197"/>
                    <a:pt x="49463" y="61218"/>
                    <a:pt x="56060" y="61218"/>
                  </a:cubicBezTo>
                  <a:lnTo>
                    <a:pt x="56083" y="61218"/>
                  </a:lnTo>
                  <a:cubicBezTo>
                    <a:pt x="61218" y="61218"/>
                    <a:pt x="66833" y="58068"/>
                    <a:pt x="73202" y="51540"/>
                  </a:cubicBezTo>
                  <a:cubicBezTo>
                    <a:pt x="74115" y="50627"/>
                    <a:pt x="75005" y="49714"/>
                    <a:pt x="75872" y="48824"/>
                  </a:cubicBezTo>
                  <a:cubicBezTo>
                    <a:pt x="84980" y="39534"/>
                    <a:pt x="92170" y="32162"/>
                    <a:pt x="98538" y="27003"/>
                  </a:cubicBezTo>
                  <a:cubicBezTo>
                    <a:pt x="105286" y="21533"/>
                    <a:pt x="110426" y="19058"/>
                    <a:pt x="115171" y="19058"/>
                  </a:cubicBezTo>
                  <a:cubicBezTo>
                    <a:pt x="115257" y="19058"/>
                    <a:pt x="115343" y="19058"/>
                    <a:pt x="115428" y="19060"/>
                  </a:cubicBezTo>
                  <a:cubicBezTo>
                    <a:pt x="119948" y="19128"/>
                    <a:pt x="124148" y="21457"/>
                    <a:pt x="128599" y="26341"/>
                  </a:cubicBezTo>
                  <a:cubicBezTo>
                    <a:pt x="133961" y="32179"/>
                    <a:pt x="139783" y="35197"/>
                    <a:pt x="145616" y="35197"/>
                  </a:cubicBezTo>
                  <a:cubicBezTo>
                    <a:pt x="146784" y="35197"/>
                    <a:pt x="147953" y="35076"/>
                    <a:pt x="149119" y="34832"/>
                  </a:cubicBezTo>
                  <a:cubicBezTo>
                    <a:pt x="157427" y="33098"/>
                    <a:pt x="164731" y="25200"/>
                    <a:pt x="168680" y="13696"/>
                  </a:cubicBezTo>
                  <a:cubicBezTo>
                    <a:pt x="171492" y="5463"/>
                    <a:pt x="179510" y="183"/>
                    <a:pt x="189128" y="183"/>
                  </a:cubicBezTo>
                  <a:cubicBezTo>
                    <a:pt x="189190" y="183"/>
                    <a:pt x="189252" y="183"/>
                    <a:pt x="189314" y="183"/>
                  </a:cubicBezTo>
                  <a:cubicBezTo>
                    <a:pt x="200704" y="275"/>
                    <a:pt x="215335" y="7944"/>
                    <a:pt x="222228" y="29172"/>
                  </a:cubicBezTo>
                  <a:lnTo>
                    <a:pt x="222388" y="29126"/>
                  </a:lnTo>
                  <a:cubicBezTo>
                    <a:pt x="219329" y="19745"/>
                    <a:pt x="214376" y="12075"/>
                    <a:pt x="208008" y="6985"/>
                  </a:cubicBezTo>
                  <a:cubicBezTo>
                    <a:pt x="202439" y="2534"/>
                    <a:pt x="195819" y="69"/>
                    <a:pt x="189314" y="24"/>
                  </a:cubicBezTo>
                  <a:cubicBezTo>
                    <a:pt x="189246" y="1"/>
                    <a:pt x="189177" y="1"/>
                    <a:pt x="189109"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a:off x="975950" y="1040275"/>
              <a:ext cx="5559700" cy="1694275"/>
            </a:xfrm>
            <a:custGeom>
              <a:avLst/>
              <a:gdLst/>
              <a:ahLst/>
              <a:cxnLst/>
              <a:rect l="l" t="t" r="r" b="b"/>
              <a:pathLst>
                <a:path w="222388" h="67771" extrusionOk="0">
                  <a:moveTo>
                    <a:pt x="189082" y="1"/>
                  </a:moveTo>
                  <a:cubicBezTo>
                    <a:pt x="184430" y="1"/>
                    <a:pt x="180095" y="1231"/>
                    <a:pt x="176485" y="3540"/>
                  </a:cubicBezTo>
                  <a:cubicBezTo>
                    <a:pt x="172719" y="5937"/>
                    <a:pt x="169957" y="9429"/>
                    <a:pt x="168519" y="13629"/>
                  </a:cubicBezTo>
                  <a:cubicBezTo>
                    <a:pt x="164593" y="25155"/>
                    <a:pt x="157244" y="33053"/>
                    <a:pt x="148890" y="34788"/>
                  </a:cubicBezTo>
                  <a:cubicBezTo>
                    <a:pt x="147739" y="35026"/>
                    <a:pt x="146586" y="35145"/>
                    <a:pt x="145435" y="35145"/>
                  </a:cubicBezTo>
                  <a:cubicBezTo>
                    <a:pt x="139645" y="35145"/>
                    <a:pt x="133895" y="32146"/>
                    <a:pt x="128621" y="26319"/>
                  </a:cubicBezTo>
                  <a:cubicBezTo>
                    <a:pt x="124124" y="21366"/>
                    <a:pt x="119901" y="19015"/>
                    <a:pt x="115336" y="18924"/>
                  </a:cubicBezTo>
                  <a:cubicBezTo>
                    <a:pt x="115249" y="18922"/>
                    <a:pt x="115162" y="18922"/>
                    <a:pt x="115075" y="18922"/>
                  </a:cubicBezTo>
                  <a:cubicBezTo>
                    <a:pt x="110310" y="18922"/>
                    <a:pt x="105171" y="21375"/>
                    <a:pt x="98468" y="26822"/>
                  </a:cubicBezTo>
                  <a:cubicBezTo>
                    <a:pt x="92146" y="31957"/>
                    <a:pt x="85002" y="39261"/>
                    <a:pt x="75963" y="48506"/>
                  </a:cubicBezTo>
                  <a:cubicBezTo>
                    <a:pt x="75027" y="49464"/>
                    <a:pt x="74068" y="50423"/>
                    <a:pt x="73087" y="51427"/>
                  </a:cubicBezTo>
                  <a:cubicBezTo>
                    <a:pt x="66764" y="57910"/>
                    <a:pt x="61195" y="61060"/>
                    <a:pt x="56082" y="61060"/>
                  </a:cubicBezTo>
                  <a:lnTo>
                    <a:pt x="56059" y="61060"/>
                  </a:lnTo>
                  <a:cubicBezTo>
                    <a:pt x="49531" y="61037"/>
                    <a:pt x="44692" y="56061"/>
                    <a:pt x="39534" y="50765"/>
                  </a:cubicBezTo>
                  <a:cubicBezTo>
                    <a:pt x="34358" y="45444"/>
                    <a:pt x="29031" y="39973"/>
                    <a:pt x="21817" y="39973"/>
                  </a:cubicBezTo>
                  <a:cubicBezTo>
                    <a:pt x="21078" y="39973"/>
                    <a:pt x="20319" y="40031"/>
                    <a:pt x="19539" y="40152"/>
                  </a:cubicBezTo>
                  <a:cubicBezTo>
                    <a:pt x="14745" y="40905"/>
                    <a:pt x="10751" y="42799"/>
                    <a:pt x="7692" y="45835"/>
                  </a:cubicBezTo>
                  <a:cubicBezTo>
                    <a:pt x="5227" y="48277"/>
                    <a:pt x="3355" y="51404"/>
                    <a:pt x="2123" y="55193"/>
                  </a:cubicBezTo>
                  <a:cubicBezTo>
                    <a:pt x="0" y="61607"/>
                    <a:pt x="479" y="67702"/>
                    <a:pt x="479" y="67770"/>
                  </a:cubicBezTo>
                  <a:lnTo>
                    <a:pt x="639" y="67747"/>
                  </a:lnTo>
                  <a:cubicBezTo>
                    <a:pt x="639" y="67679"/>
                    <a:pt x="183" y="61630"/>
                    <a:pt x="2283" y="55239"/>
                  </a:cubicBezTo>
                  <a:cubicBezTo>
                    <a:pt x="4200" y="49350"/>
                    <a:pt x="8788" y="41978"/>
                    <a:pt x="19561" y="40311"/>
                  </a:cubicBezTo>
                  <a:cubicBezTo>
                    <a:pt x="20324" y="40194"/>
                    <a:pt x="21067" y="40138"/>
                    <a:pt x="21790" y="40138"/>
                  </a:cubicBezTo>
                  <a:cubicBezTo>
                    <a:pt x="28946" y="40138"/>
                    <a:pt x="34258" y="45594"/>
                    <a:pt x="39419" y="50879"/>
                  </a:cubicBezTo>
                  <a:cubicBezTo>
                    <a:pt x="44578" y="56198"/>
                    <a:pt x="49463" y="61196"/>
                    <a:pt x="56059" y="61219"/>
                  </a:cubicBezTo>
                  <a:lnTo>
                    <a:pt x="56082" y="61219"/>
                  </a:lnTo>
                  <a:cubicBezTo>
                    <a:pt x="61240" y="61219"/>
                    <a:pt x="66833" y="58047"/>
                    <a:pt x="73224" y="51541"/>
                  </a:cubicBezTo>
                  <a:cubicBezTo>
                    <a:pt x="74182" y="50560"/>
                    <a:pt x="75141" y="49578"/>
                    <a:pt x="76077" y="48620"/>
                  </a:cubicBezTo>
                  <a:cubicBezTo>
                    <a:pt x="85116" y="39376"/>
                    <a:pt x="92260" y="32094"/>
                    <a:pt x="98583" y="26959"/>
                  </a:cubicBezTo>
                  <a:cubicBezTo>
                    <a:pt x="105261" y="21535"/>
                    <a:pt x="110355" y="19104"/>
                    <a:pt x="115075" y="19104"/>
                  </a:cubicBezTo>
                  <a:cubicBezTo>
                    <a:pt x="115162" y="19104"/>
                    <a:pt x="115249" y="19105"/>
                    <a:pt x="115336" y="19107"/>
                  </a:cubicBezTo>
                  <a:cubicBezTo>
                    <a:pt x="119856" y="19175"/>
                    <a:pt x="124033" y="21503"/>
                    <a:pt x="128484" y="26434"/>
                  </a:cubicBezTo>
                  <a:cubicBezTo>
                    <a:pt x="133802" y="32300"/>
                    <a:pt x="139600" y="35313"/>
                    <a:pt x="145443" y="35313"/>
                  </a:cubicBezTo>
                  <a:cubicBezTo>
                    <a:pt x="146607" y="35313"/>
                    <a:pt x="147748" y="35176"/>
                    <a:pt x="148912" y="34947"/>
                  </a:cubicBezTo>
                  <a:cubicBezTo>
                    <a:pt x="157335" y="33213"/>
                    <a:pt x="164730" y="25247"/>
                    <a:pt x="168679" y="13674"/>
                  </a:cubicBezTo>
                  <a:cubicBezTo>
                    <a:pt x="171491" y="5442"/>
                    <a:pt x="179509" y="161"/>
                    <a:pt x="189150" y="161"/>
                  </a:cubicBezTo>
                  <a:cubicBezTo>
                    <a:pt x="189212" y="161"/>
                    <a:pt x="189274" y="161"/>
                    <a:pt x="189336" y="162"/>
                  </a:cubicBezTo>
                  <a:cubicBezTo>
                    <a:pt x="200726" y="253"/>
                    <a:pt x="215334" y="7922"/>
                    <a:pt x="222227" y="29173"/>
                  </a:cubicBezTo>
                  <a:lnTo>
                    <a:pt x="222387" y="29127"/>
                  </a:lnTo>
                  <a:cubicBezTo>
                    <a:pt x="219351" y="19723"/>
                    <a:pt x="214375" y="12077"/>
                    <a:pt x="208007" y="6964"/>
                  </a:cubicBezTo>
                  <a:cubicBezTo>
                    <a:pt x="202461" y="2536"/>
                    <a:pt x="195818" y="48"/>
                    <a:pt x="189336" y="2"/>
                  </a:cubicBezTo>
                  <a:cubicBezTo>
                    <a:pt x="189251" y="1"/>
                    <a:pt x="189166" y="1"/>
                    <a:pt x="1890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a:off x="985650" y="1105375"/>
              <a:ext cx="5559125" cy="1693650"/>
            </a:xfrm>
            <a:custGeom>
              <a:avLst/>
              <a:gdLst/>
              <a:ahLst/>
              <a:cxnLst/>
              <a:rect l="l" t="t" r="r" b="b"/>
              <a:pathLst>
                <a:path w="222365" h="67746" extrusionOk="0">
                  <a:moveTo>
                    <a:pt x="189108" y="0"/>
                  </a:moveTo>
                  <a:cubicBezTo>
                    <a:pt x="184451" y="0"/>
                    <a:pt x="180092" y="1210"/>
                    <a:pt x="176485" y="3515"/>
                  </a:cubicBezTo>
                  <a:cubicBezTo>
                    <a:pt x="172696" y="5935"/>
                    <a:pt x="169935" y="9427"/>
                    <a:pt x="168497" y="13604"/>
                  </a:cubicBezTo>
                  <a:cubicBezTo>
                    <a:pt x="164548" y="25199"/>
                    <a:pt x="157130" y="33165"/>
                    <a:pt x="148661" y="34900"/>
                  </a:cubicBezTo>
                  <a:cubicBezTo>
                    <a:pt x="147523" y="35132"/>
                    <a:pt x="146383" y="35248"/>
                    <a:pt x="145246" y="35248"/>
                  </a:cubicBezTo>
                  <a:cubicBezTo>
                    <a:pt x="139450" y="35248"/>
                    <a:pt x="133712" y="32251"/>
                    <a:pt x="128484" y="26432"/>
                  </a:cubicBezTo>
                  <a:cubicBezTo>
                    <a:pt x="123987" y="21433"/>
                    <a:pt x="119765" y="19059"/>
                    <a:pt x="115199" y="18968"/>
                  </a:cubicBezTo>
                  <a:cubicBezTo>
                    <a:pt x="115092" y="18965"/>
                    <a:pt x="114984" y="18964"/>
                    <a:pt x="114876" y="18964"/>
                  </a:cubicBezTo>
                  <a:cubicBezTo>
                    <a:pt x="110174" y="18964"/>
                    <a:pt x="105095" y="21397"/>
                    <a:pt x="98469" y="26774"/>
                  </a:cubicBezTo>
                  <a:cubicBezTo>
                    <a:pt x="92192" y="31864"/>
                    <a:pt x="85116" y="39123"/>
                    <a:pt x="76145" y="48298"/>
                  </a:cubicBezTo>
                  <a:cubicBezTo>
                    <a:pt x="75141" y="49303"/>
                    <a:pt x="74114" y="50353"/>
                    <a:pt x="73087" y="51425"/>
                  </a:cubicBezTo>
                  <a:cubicBezTo>
                    <a:pt x="66741" y="57885"/>
                    <a:pt x="61172" y="61035"/>
                    <a:pt x="56059" y="61035"/>
                  </a:cubicBezTo>
                  <a:lnTo>
                    <a:pt x="56036" y="61035"/>
                  </a:lnTo>
                  <a:cubicBezTo>
                    <a:pt x="49531" y="61035"/>
                    <a:pt x="44669" y="56036"/>
                    <a:pt x="39534" y="50763"/>
                  </a:cubicBezTo>
                  <a:cubicBezTo>
                    <a:pt x="34358" y="45442"/>
                    <a:pt x="29013" y="39971"/>
                    <a:pt x="21795" y="39971"/>
                  </a:cubicBezTo>
                  <a:cubicBezTo>
                    <a:pt x="21056" y="39971"/>
                    <a:pt x="20296" y="40029"/>
                    <a:pt x="19516" y="40150"/>
                  </a:cubicBezTo>
                  <a:cubicBezTo>
                    <a:pt x="14722" y="40880"/>
                    <a:pt x="10728" y="42797"/>
                    <a:pt x="7669" y="45833"/>
                  </a:cubicBezTo>
                  <a:cubicBezTo>
                    <a:pt x="5204" y="48253"/>
                    <a:pt x="3333" y="51403"/>
                    <a:pt x="2100" y="55169"/>
                  </a:cubicBezTo>
                  <a:cubicBezTo>
                    <a:pt x="0" y="61583"/>
                    <a:pt x="457" y="67700"/>
                    <a:pt x="457" y="67745"/>
                  </a:cubicBezTo>
                  <a:lnTo>
                    <a:pt x="639" y="67745"/>
                  </a:lnTo>
                  <a:cubicBezTo>
                    <a:pt x="616" y="67677"/>
                    <a:pt x="160" y="61605"/>
                    <a:pt x="2260" y="55214"/>
                  </a:cubicBezTo>
                  <a:cubicBezTo>
                    <a:pt x="4200" y="49348"/>
                    <a:pt x="8765" y="41976"/>
                    <a:pt x="19539" y="40309"/>
                  </a:cubicBezTo>
                  <a:cubicBezTo>
                    <a:pt x="20315" y="40188"/>
                    <a:pt x="21071" y="40131"/>
                    <a:pt x="21807" y="40131"/>
                  </a:cubicBezTo>
                  <a:cubicBezTo>
                    <a:pt x="28962" y="40131"/>
                    <a:pt x="34264" y="45579"/>
                    <a:pt x="39397" y="50878"/>
                  </a:cubicBezTo>
                  <a:cubicBezTo>
                    <a:pt x="44578" y="56173"/>
                    <a:pt x="49463" y="61195"/>
                    <a:pt x="56036" y="61195"/>
                  </a:cubicBezTo>
                  <a:lnTo>
                    <a:pt x="56059" y="61195"/>
                  </a:lnTo>
                  <a:cubicBezTo>
                    <a:pt x="61218" y="61195"/>
                    <a:pt x="66833" y="58045"/>
                    <a:pt x="73201" y="51539"/>
                  </a:cubicBezTo>
                  <a:cubicBezTo>
                    <a:pt x="74228" y="50467"/>
                    <a:pt x="75255" y="49440"/>
                    <a:pt x="76259" y="48412"/>
                  </a:cubicBezTo>
                  <a:cubicBezTo>
                    <a:pt x="85230" y="39237"/>
                    <a:pt x="92306" y="32001"/>
                    <a:pt x="98583" y="26911"/>
                  </a:cubicBezTo>
                  <a:cubicBezTo>
                    <a:pt x="105193" y="21533"/>
                    <a:pt x="110263" y="19125"/>
                    <a:pt x="114938" y="19125"/>
                  </a:cubicBezTo>
                  <a:cubicBezTo>
                    <a:pt x="115025" y="19125"/>
                    <a:pt x="115113" y="19126"/>
                    <a:pt x="115199" y="19128"/>
                  </a:cubicBezTo>
                  <a:cubicBezTo>
                    <a:pt x="119719" y="19219"/>
                    <a:pt x="123896" y="21570"/>
                    <a:pt x="128347" y="26546"/>
                  </a:cubicBezTo>
                  <a:cubicBezTo>
                    <a:pt x="133619" y="32389"/>
                    <a:pt x="139394" y="35402"/>
                    <a:pt x="145238" y="35402"/>
                  </a:cubicBezTo>
                  <a:cubicBezTo>
                    <a:pt x="146402" y="35402"/>
                    <a:pt x="147543" y="35288"/>
                    <a:pt x="148707" y="35060"/>
                  </a:cubicBezTo>
                  <a:cubicBezTo>
                    <a:pt x="152884" y="34192"/>
                    <a:pt x="156970" y="31750"/>
                    <a:pt x="160462" y="27961"/>
                  </a:cubicBezTo>
                  <a:cubicBezTo>
                    <a:pt x="163909" y="24240"/>
                    <a:pt x="166739" y="19287"/>
                    <a:pt x="168656" y="13672"/>
                  </a:cubicBezTo>
                  <a:cubicBezTo>
                    <a:pt x="171487" y="5455"/>
                    <a:pt x="179476" y="160"/>
                    <a:pt x="189108" y="160"/>
                  </a:cubicBezTo>
                  <a:lnTo>
                    <a:pt x="189313" y="160"/>
                  </a:lnTo>
                  <a:cubicBezTo>
                    <a:pt x="200703" y="251"/>
                    <a:pt x="215334" y="7920"/>
                    <a:pt x="222227" y="29171"/>
                  </a:cubicBezTo>
                  <a:lnTo>
                    <a:pt x="222364" y="29102"/>
                  </a:lnTo>
                  <a:cubicBezTo>
                    <a:pt x="219329" y="19721"/>
                    <a:pt x="214353" y="12052"/>
                    <a:pt x="207984" y="6962"/>
                  </a:cubicBezTo>
                  <a:cubicBezTo>
                    <a:pt x="202438" y="2511"/>
                    <a:pt x="195796" y="46"/>
                    <a:pt x="18931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6"/>
            <p:cNvSpPr/>
            <p:nvPr/>
          </p:nvSpPr>
          <p:spPr>
            <a:xfrm>
              <a:off x="994775" y="1169825"/>
              <a:ext cx="5559700" cy="1694250"/>
            </a:xfrm>
            <a:custGeom>
              <a:avLst/>
              <a:gdLst/>
              <a:ahLst/>
              <a:cxnLst/>
              <a:rect l="l" t="t" r="r" b="b"/>
              <a:pathLst>
                <a:path w="222388" h="67770" extrusionOk="0">
                  <a:moveTo>
                    <a:pt x="189182" y="1"/>
                  </a:moveTo>
                  <a:cubicBezTo>
                    <a:pt x="184507" y="1"/>
                    <a:pt x="180126" y="1210"/>
                    <a:pt x="176486" y="3539"/>
                  </a:cubicBezTo>
                  <a:cubicBezTo>
                    <a:pt x="172697" y="5936"/>
                    <a:pt x="169958" y="9428"/>
                    <a:pt x="168520" y="13628"/>
                  </a:cubicBezTo>
                  <a:cubicBezTo>
                    <a:pt x="164594" y="25109"/>
                    <a:pt x="156902" y="33326"/>
                    <a:pt x="148479" y="35015"/>
                  </a:cubicBezTo>
                  <a:cubicBezTo>
                    <a:pt x="147336" y="35248"/>
                    <a:pt x="146193" y="35363"/>
                    <a:pt x="145054" y="35363"/>
                  </a:cubicBezTo>
                  <a:cubicBezTo>
                    <a:pt x="139253" y="35363"/>
                    <a:pt x="133540" y="32370"/>
                    <a:pt x="128370" y="26570"/>
                  </a:cubicBezTo>
                  <a:cubicBezTo>
                    <a:pt x="123873" y="21526"/>
                    <a:pt x="119651" y="19129"/>
                    <a:pt x="115108" y="19015"/>
                  </a:cubicBezTo>
                  <a:cubicBezTo>
                    <a:pt x="115020" y="19013"/>
                    <a:pt x="114932" y="19012"/>
                    <a:pt x="114844" y="19012"/>
                  </a:cubicBezTo>
                  <a:cubicBezTo>
                    <a:pt x="110148" y="19012"/>
                    <a:pt x="105101" y="21398"/>
                    <a:pt x="98492" y="26753"/>
                  </a:cubicBezTo>
                  <a:cubicBezTo>
                    <a:pt x="92260" y="31820"/>
                    <a:pt x="85230" y="39010"/>
                    <a:pt x="76328" y="48117"/>
                  </a:cubicBezTo>
                  <a:cubicBezTo>
                    <a:pt x="75278" y="49190"/>
                    <a:pt x="74183" y="50308"/>
                    <a:pt x="73087" y="51427"/>
                  </a:cubicBezTo>
                  <a:cubicBezTo>
                    <a:pt x="66742" y="57909"/>
                    <a:pt x="61172" y="61059"/>
                    <a:pt x="56059" y="61059"/>
                  </a:cubicBezTo>
                  <a:cubicBezTo>
                    <a:pt x="49531" y="61036"/>
                    <a:pt x="44669" y="56060"/>
                    <a:pt x="39534" y="50765"/>
                  </a:cubicBezTo>
                  <a:cubicBezTo>
                    <a:pt x="34356" y="45463"/>
                    <a:pt x="29010" y="39973"/>
                    <a:pt x="21806" y="39973"/>
                  </a:cubicBezTo>
                  <a:cubicBezTo>
                    <a:pt x="21070" y="39973"/>
                    <a:pt x="20315" y="40030"/>
                    <a:pt x="19539" y="40151"/>
                  </a:cubicBezTo>
                  <a:cubicBezTo>
                    <a:pt x="14723" y="40904"/>
                    <a:pt x="10751" y="42821"/>
                    <a:pt x="7670" y="45857"/>
                  </a:cubicBezTo>
                  <a:cubicBezTo>
                    <a:pt x="5227" y="48277"/>
                    <a:pt x="3356" y="51427"/>
                    <a:pt x="2100" y="55193"/>
                  </a:cubicBezTo>
                  <a:cubicBezTo>
                    <a:pt x="0" y="61607"/>
                    <a:pt x="457" y="67701"/>
                    <a:pt x="480" y="67769"/>
                  </a:cubicBezTo>
                  <a:lnTo>
                    <a:pt x="639" y="67747"/>
                  </a:lnTo>
                  <a:cubicBezTo>
                    <a:pt x="639" y="67701"/>
                    <a:pt x="160" y="61629"/>
                    <a:pt x="2260" y="55238"/>
                  </a:cubicBezTo>
                  <a:cubicBezTo>
                    <a:pt x="4200" y="49350"/>
                    <a:pt x="8765" y="42000"/>
                    <a:pt x="19562" y="40311"/>
                  </a:cubicBezTo>
                  <a:cubicBezTo>
                    <a:pt x="20325" y="40193"/>
                    <a:pt x="21067" y="40138"/>
                    <a:pt x="21791" y="40138"/>
                  </a:cubicBezTo>
                  <a:cubicBezTo>
                    <a:pt x="28946" y="40138"/>
                    <a:pt x="34258" y="45593"/>
                    <a:pt x="39420" y="50879"/>
                  </a:cubicBezTo>
                  <a:cubicBezTo>
                    <a:pt x="44578" y="56197"/>
                    <a:pt x="49463" y="61219"/>
                    <a:pt x="56059" y="61219"/>
                  </a:cubicBezTo>
                  <a:cubicBezTo>
                    <a:pt x="61218" y="61219"/>
                    <a:pt x="66833" y="58046"/>
                    <a:pt x="73201" y="51541"/>
                  </a:cubicBezTo>
                  <a:cubicBezTo>
                    <a:pt x="74320" y="50422"/>
                    <a:pt x="75392" y="49304"/>
                    <a:pt x="76442" y="48231"/>
                  </a:cubicBezTo>
                  <a:cubicBezTo>
                    <a:pt x="85344" y="39124"/>
                    <a:pt x="92374" y="31934"/>
                    <a:pt x="98606" y="26889"/>
                  </a:cubicBezTo>
                  <a:cubicBezTo>
                    <a:pt x="105141" y="21581"/>
                    <a:pt x="110150" y="19193"/>
                    <a:pt x="114784" y="19193"/>
                  </a:cubicBezTo>
                  <a:cubicBezTo>
                    <a:pt x="114892" y="19193"/>
                    <a:pt x="115000" y="19195"/>
                    <a:pt x="115108" y="19197"/>
                  </a:cubicBezTo>
                  <a:cubicBezTo>
                    <a:pt x="119605" y="19289"/>
                    <a:pt x="123782" y="21662"/>
                    <a:pt x="128233" y="26684"/>
                  </a:cubicBezTo>
                  <a:cubicBezTo>
                    <a:pt x="133460" y="32527"/>
                    <a:pt x="139212" y="35540"/>
                    <a:pt x="145055" y="35540"/>
                  </a:cubicBezTo>
                  <a:cubicBezTo>
                    <a:pt x="146219" y="35540"/>
                    <a:pt x="147361" y="35426"/>
                    <a:pt x="148502" y="35198"/>
                  </a:cubicBezTo>
                  <a:cubicBezTo>
                    <a:pt x="152747" y="34330"/>
                    <a:pt x="156856" y="31865"/>
                    <a:pt x="160394" y="28054"/>
                  </a:cubicBezTo>
                  <a:cubicBezTo>
                    <a:pt x="163886" y="24287"/>
                    <a:pt x="166739" y="19334"/>
                    <a:pt x="168679" y="13674"/>
                  </a:cubicBezTo>
                  <a:cubicBezTo>
                    <a:pt x="171487" y="5457"/>
                    <a:pt x="179499" y="184"/>
                    <a:pt x="189108" y="184"/>
                  </a:cubicBezTo>
                  <a:lnTo>
                    <a:pt x="189313" y="184"/>
                  </a:lnTo>
                  <a:cubicBezTo>
                    <a:pt x="200703" y="275"/>
                    <a:pt x="215334" y="7922"/>
                    <a:pt x="222228" y="29172"/>
                  </a:cubicBezTo>
                  <a:lnTo>
                    <a:pt x="222387" y="29126"/>
                  </a:lnTo>
                  <a:cubicBezTo>
                    <a:pt x="219329" y="19745"/>
                    <a:pt x="214353" y="12076"/>
                    <a:pt x="207985" y="6986"/>
                  </a:cubicBezTo>
                  <a:cubicBezTo>
                    <a:pt x="202438" y="2535"/>
                    <a:pt x="195819" y="70"/>
                    <a:pt x="189313" y="1"/>
                  </a:cubicBezTo>
                  <a:cubicBezTo>
                    <a:pt x="189270"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6"/>
            <p:cNvSpPr/>
            <p:nvPr/>
          </p:nvSpPr>
          <p:spPr>
            <a:xfrm>
              <a:off x="1003900" y="1234875"/>
              <a:ext cx="5559700" cy="1694250"/>
            </a:xfrm>
            <a:custGeom>
              <a:avLst/>
              <a:gdLst/>
              <a:ahLst/>
              <a:cxnLst/>
              <a:rect l="l" t="t" r="r" b="b"/>
              <a:pathLst>
                <a:path w="222388" h="67770" extrusionOk="0">
                  <a:moveTo>
                    <a:pt x="189083" y="0"/>
                  </a:moveTo>
                  <a:cubicBezTo>
                    <a:pt x="184453" y="0"/>
                    <a:pt x="180095" y="1230"/>
                    <a:pt x="176486" y="3516"/>
                  </a:cubicBezTo>
                  <a:cubicBezTo>
                    <a:pt x="172697" y="5936"/>
                    <a:pt x="169958" y="9428"/>
                    <a:pt x="168520" y="13628"/>
                  </a:cubicBezTo>
                  <a:cubicBezTo>
                    <a:pt x="164571" y="25178"/>
                    <a:pt x="156810" y="33418"/>
                    <a:pt x="148274" y="35129"/>
                  </a:cubicBezTo>
                  <a:cubicBezTo>
                    <a:pt x="147144" y="35356"/>
                    <a:pt x="146014" y="35468"/>
                    <a:pt x="144888" y="35468"/>
                  </a:cubicBezTo>
                  <a:cubicBezTo>
                    <a:pt x="139081" y="35468"/>
                    <a:pt x="133380" y="32477"/>
                    <a:pt x="128256" y="26684"/>
                  </a:cubicBezTo>
                  <a:cubicBezTo>
                    <a:pt x="123737" y="21594"/>
                    <a:pt x="119537" y="19175"/>
                    <a:pt x="114994" y="19060"/>
                  </a:cubicBezTo>
                  <a:cubicBezTo>
                    <a:pt x="114885" y="19058"/>
                    <a:pt x="114776" y="19057"/>
                    <a:pt x="114667" y="19057"/>
                  </a:cubicBezTo>
                  <a:cubicBezTo>
                    <a:pt x="110035" y="19057"/>
                    <a:pt x="105048" y="21422"/>
                    <a:pt x="98515" y="26707"/>
                  </a:cubicBezTo>
                  <a:cubicBezTo>
                    <a:pt x="92352" y="31728"/>
                    <a:pt x="85367" y="38873"/>
                    <a:pt x="76534" y="47912"/>
                  </a:cubicBezTo>
                  <a:cubicBezTo>
                    <a:pt x="75415" y="49053"/>
                    <a:pt x="74274" y="50217"/>
                    <a:pt x="73087" y="51427"/>
                  </a:cubicBezTo>
                  <a:cubicBezTo>
                    <a:pt x="66742" y="57909"/>
                    <a:pt x="61172" y="61036"/>
                    <a:pt x="56082" y="61036"/>
                  </a:cubicBezTo>
                  <a:lnTo>
                    <a:pt x="56060" y="61036"/>
                  </a:lnTo>
                  <a:cubicBezTo>
                    <a:pt x="49531" y="61036"/>
                    <a:pt x="44670" y="56037"/>
                    <a:pt x="39534" y="50765"/>
                  </a:cubicBezTo>
                  <a:cubicBezTo>
                    <a:pt x="34358" y="45444"/>
                    <a:pt x="29032" y="39973"/>
                    <a:pt x="21818" y="39973"/>
                  </a:cubicBezTo>
                  <a:cubicBezTo>
                    <a:pt x="21079" y="39973"/>
                    <a:pt x="20320" y="40030"/>
                    <a:pt x="19539" y="40151"/>
                  </a:cubicBezTo>
                  <a:cubicBezTo>
                    <a:pt x="14746" y="40881"/>
                    <a:pt x="10751" y="42799"/>
                    <a:pt x="7670" y="45834"/>
                  </a:cubicBezTo>
                  <a:cubicBezTo>
                    <a:pt x="5228" y="48277"/>
                    <a:pt x="3356" y="51404"/>
                    <a:pt x="2123" y="55193"/>
                  </a:cubicBezTo>
                  <a:cubicBezTo>
                    <a:pt x="1" y="61607"/>
                    <a:pt x="480" y="67701"/>
                    <a:pt x="480" y="67770"/>
                  </a:cubicBezTo>
                  <a:lnTo>
                    <a:pt x="640" y="67747"/>
                  </a:lnTo>
                  <a:cubicBezTo>
                    <a:pt x="640" y="67678"/>
                    <a:pt x="183" y="61630"/>
                    <a:pt x="2260" y="55239"/>
                  </a:cubicBezTo>
                  <a:cubicBezTo>
                    <a:pt x="4200" y="49350"/>
                    <a:pt x="8765" y="41977"/>
                    <a:pt x="19562" y="40311"/>
                  </a:cubicBezTo>
                  <a:cubicBezTo>
                    <a:pt x="20325" y="40193"/>
                    <a:pt x="21067" y="40138"/>
                    <a:pt x="21791" y="40138"/>
                  </a:cubicBezTo>
                  <a:cubicBezTo>
                    <a:pt x="28946" y="40138"/>
                    <a:pt x="34258" y="45593"/>
                    <a:pt x="39420" y="50879"/>
                  </a:cubicBezTo>
                  <a:cubicBezTo>
                    <a:pt x="44578" y="56197"/>
                    <a:pt x="49463" y="61196"/>
                    <a:pt x="56060" y="61219"/>
                  </a:cubicBezTo>
                  <a:lnTo>
                    <a:pt x="56082" y="61219"/>
                  </a:lnTo>
                  <a:cubicBezTo>
                    <a:pt x="61218" y="61219"/>
                    <a:pt x="66833" y="58046"/>
                    <a:pt x="73201" y="51541"/>
                  </a:cubicBezTo>
                  <a:cubicBezTo>
                    <a:pt x="74388" y="50354"/>
                    <a:pt x="75529" y="49167"/>
                    <a:pt x="76648" y="48026"/>
                  </a:cubicBezTo>
                  <a:cubicBezTo>
                    <a:pt x="85481" y="38987"/>
                    <a:pt x="92466" y="31843"/>
                    <a:pt x="98629" y="26844"/>
                  </a:cubicBezTo>
                  <a:cubicBezTo>
                    <a:pt x="105118" y="21581"/>
                    <a:pt x="110082" y="19216"/>
                    <a:pt x="114670" y="19216"/>
                  </a:cubicBezTo>
                  <a:cubicBezTo>
                    <a:pt x="114778" y="19216"/>
                    <a:pt x="114886" y="19218"/>
                    <a:pt x="114994" y="19220"/>
                  </a:cubicBezTo>
                  <a:cubicBezTo>
                    <a:pt x="119491" y="19334"/>
                    <a:pt x="123645" y="21731"/>
                    <a:pt x="128119" y="26775"/>
                  </a:cubicBezTo>
                  <a:cubicBezTo>
                    <a:pt x="133300" y="32619"/>
                    <a:pt x="139030" y="35632"/>
                    <a:pt x="144896" y="35632"/>
                  </a:cubicBezTo>
                  <a:cubicBezTo>
                    <a:pt x="146037" y="35632"/>
                    <a:pt x="147178" y="35517"/>
                    <a:pt x="148319" y="35289"/>
                  </a:cubicBezTo>
                  <a:cubicBezTo>
                    <a:pt x="156902" y="33577"/>
                    <a:pt x="164708" y="25292"/>
                    <a:pt x="168680" y="13674"/>
                  </a:cubicBezTo>
                  <a:cubicBezTo>
                    <a:pt x="171487" y="5457"/>
                    <a:pt x="179499" y="161"/>
                    <a:pt x="189108" y="161"/>
                  </a:cubicBezTo>
                  <a:lnTo>
                    <a:pt x="189314" y="161"/>
                  </a:lnTo>
                  <a:cubicBezTo>
                    <a:pt x="200703" y="252"/>
                    <a:pt x="215335" y="7922"/>
                    <a:pt x="222228" y="29172"/>
                  </a:cubicBezTo>
                  <a:lnTo>
                    <a:pt x="222388" y="29126"/>
                  </a:lnTo>
                  <a:cubicBezTo>
                    <a:pt x="219352" y="19722"/>
                    <a:pt x="214376" y="12076"/>
                    <a:pt x="208008" y="6963"/>
                  </a:cubicBezTo>
                  <a:cubicBezTo>
                    <a:pt x="202438" y="2535"/>
                    <a:pt x="195819" y="47"/>
                    <a:pt x="189336" y="1"/>
                  </a:cubicBezTo>
                  <a:cubicBezTo>
                    <a:pt x="189252" y="1"/>
                    <a:pt x="189168" y="0"/>
                    <a:pt x="1890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6"/>
            <p:cNvSpPr/>
            <p:nvPr/>
          </p:nvSpPr>
          <p:spPr>
            <a:xfrm>
              <a:off x="1013025" y="1299925"/>
              <a:ext cx="5559700" cy="1693675"/>
            </a:xfrm>
            <a:custGeom>
              <a:avLst/>
              <a:gdLst/>
              <a:ahLst/>
              <a:cxnLst/>
              <a:rect l="l" t="t" r="r" b="b"/>
              <a:pathLst>
                <a:path w="222388" h="67747" extrusionOk="0">
                  <a:moveTo>
                    <a:pt x="189079" y="0"/>
                  </a:moveTo>
                  <a:cubicBezTo>
                    <a:pt x="184450" y="0"/>
                    <a:pt x="180094" y="1208"/>
                    <a:pt x="176486" y="3517"/>
                  </a:cubicBezTo>
                  <a:cubicBezTo>
                    <a:pt x="172720" y="5936"/>
                    <a:pt x="169958" y="9428"/>
                    <a:pt x="168520" y="13605"/>
                  </a:cubicBezTo>
                  <a:cubicBezTo>
                    <a:pt x="164548" y="25246"/>
                    <a:pt x="156719" y="33532"/>
                    <a:pt x="148091" y="35244"/>
                  </a:cubicBezTo>
                  <a:cubicBezTo>
                    <a:pt x="146962" y="35469"/>
                    <a:pt x="145836" y="35580"/>
                    <a:pt x="144715" y="35580"/>
                  </a:cubicBezTo>
                  <a:cubicBezTo>
                    <a:pt x="138899" y="35580"/>
                    <a:pt x="133229" y="32574"/>
                    <a:pt x="128119" y="26775"/>
                  </a:cubicBezTo>
                  <a:cubicBezTo>
                    <a:pt x="123623" y="21663"/>
                    <a:pt x="119423" y="19220"/>
                    <a:pt x="114903" y="19083"/>
                  </a:cubicBezTo>
                  <a:cubicBezTo>
                    <a:pt x="114794" y="19081"/>
                    <a:pt x="114685" y="19079"/>
                    <a:pt x="114576" y="19079"/>
                  </a:cubicBezTo>
                  <a:cubicBezTo>
                    <a:pt x="109988" y="19079"/>
                    <a:pt x="105026" y="21422"/>
                    <a:pt x="98560" y="26661"/>
                  </a:cubicBezTo>
                  <a:cubicBezTo>
                    <a:pt x="92420" y="31637"/>
                    <a:pt x="85482" y="38736"/>
                    <a:pt x="76717" y="47706"/>
                  </a:cubicBezTo>
                  <a:cubicBezTo>
                    <a:pt x="75553" y="48916"/>
                    <a:pt x="74343" y="50149"/>
                    <a:pt x="73110" y="51404"/>
                  </a:cubicBezTo>
                  <a:cubicBezTo>
                    <a:pt x="66765" y="57886"/>
                    <a:pt x="61195" y="61036"/>
                    <a:pt x="56083" y="61036"/>
                  </a:cubicBezTo>
                  <a:lnTo>
                    <a:pt x="56060" y="61036"/>
                  </a:lnTo>
                  <a:cubicBezTo>
                    <a:pt x="49532" y="61036"/>
                    <a:pt x="44693" y="56037"/>
                    <a:pt x="39534" y="50765"/>
                  </a:cubicBezTo>
                  <a:cubicBezTo>
                    <a:pt x="34357" y="45442"/>
                    <a:pt x="29029" y="39950"/>
                    <a:pt x="21811" y="39950"/>
                  </a:cubicBezTo>
                  <a:cubicBezTo>
                    <a:pt x="21074" y="39950"/>
                    <a:pt x="20317" y="40008"/>
                    <a:pt x="19539" y="40128"/>
                  </a:cubicBezTo>
                  <a:cubicBezTo>
                    <a:pt x="14746" y="40881"/>
                    <a:pt x="10751" y="42799"/>
                    <a:pt x="7693" y="45835"/>
                  </a:cubicBezTo>
                  <a:cubicBezTo>
                    <a:pt x="5228" y="48254"/>
                    <a:pt x="3356" y="51404"/>
                    <a:pt x="2124" y="55170"/>
                  </a:cubicBezTo>
                  <a:cubicBezTo>
                    <a:pt x="1" y="61584"/>
                    <a:pt x="480" y="67701"/>
                    <a:pt x="480" y="67747"/>
                  </a:cubicBezTo>
                  <a:lnTo>
                    <a:pt x="640" y="67747"/>
                  </a:lnTo>
                  <a:cubicBezTo>
                    <a:pt x="640" y="67678"/>
                    <a:pt x="183" y="61607"/>
                    <a:pt x="2283" y="55216"/>
                  </a:cubicBezTo>
                  <a:cubicBezTo>
                    <a:pt x="4223" y="49350"/>
                    <a:pt x="8789" y="41977"/>
                    <a:pt x="19562" y="40311"/>
                  </a:cubicBezTo>
                  <a:cubicBezTo>
                    <a:pt x="20337" y="40190"/>
                    <a:pt x="21090" y="40132"/>
                    <a:pt x="21824" y="40132"/>
                  </a:cubicBezTo>
                  <a:cubicBezTo>
                    <a:pt x="28963" y="40132"/>
                    <a:pt x="34267" y="45581"/>
                    <a:pt x="39420" y="50879"/>
                  </a:cubicBezTo>
                  <a:cubicBezTo>
                    <a:pt x="44579" y="56174"/>
                    <a:pt x="49463" y="61196"/>
                    <a:pt x="56060" y="61196"/>
                  </a:cubicBezTo>
                  <a:lnTo>
                    <a:pt x="56083" y="61196"/>
                  </a:lnTo>
                  <a:cubicBezTo>
                    <a:pt x="61241" y="61196"/>
                    <a:pt x="66833" y="58046"/>
                    <a:pt x="73224" y="51541"/>
                  </a:cubicBezTo>
                  <a:cubicBezTo>
                    <a:pt x="74457" y="50263"/>
                    <a:pt x="75667" y="49030"/>
                    <a:pt x="76831" y="47820"/>
                  </a:cubicBezTo>
                  <a:cubicBezTo>
                    <a:pt x="85596" y="38850"/>
                    <a:pt x="92535" y="31774"/>
                    <a:pt x="98652" y="26798"/>
                  </a:cubicBezTo>
                  <a:cubicBezTo>
                    <a:pt x="105095" y="21582"/>
                    <a:pt x="110013" y="19239"/>
                    <a:pt x="114577" y="19239"/>
                  </a:cubicBezTo>
                  <a:cubicBezTo>
                    <a:pt x="114686" y="19239"/>
                    <a:pt x="114795" y="19240"/>
                    <a:pt x="114903" y="19243"/>
                  </a:cubicBezTo>
                  <a:cubicBezTo>
                    <a:pt x="119377" y="19380"/>
                    <a:pt x="123531" y="21800"/>
                    <a:pt x="128005" y="26890"/>
                  </a:cubicBezTo>
                  <a:cubicBezTo>
                    <a:pt x="133134" y="32727"/>
                    <a:pt x="138858" y="35740"/>
                    <a:pt x="144717" y="35740"/>
                  </a:cubicBezTo>
                  <a:cubicBezTo>
                    <a:pt x="145845" y="35740"/>
                    <a:pt x="146979" y="35628"/>
                    <a:pt x="148114" y="35403"/>
                  </a:cubicBezTo>
                  <a:cubicBezTo>
                    <a:pt x="156811" y="33692"/>
                    <a:pt x="164685" y="25360"/>
                    <a:pt x="168680" y="13674"/>
                  </a:cubicBezTo>
                  <a:cubicBezTo>
                    <a:pt x="171492" y="5441"/>
                    <a:pt x="179510" y="161"/>
                    <a:pt x="189150" y="161"/>
                  </a:cubicBezTo>
                  <a:cubicBezTo>
                    <a:pt x="189212" y="161"/>
                    <a:pt x="189275" y="161"/>
                    <a:pt x="189337" y="161"/>
                  </a:cubicBezTo>
                  <a:cubicBezTo>
                    <a:pt x="200727" y="253"/>
                    <a:pt x="215335" y="7922"/>
                    <a:pt x="222228" y="29149"/>
                  </a:cubicBezTo>
                  <a:lnTo>
                    <a:pt x="222388" y="29104"/>
                  </a:lnTo>
                  <a:cubicBezTo>
                    <a:pt x="219352" y="19722"/>
                    <a:pt x="214376" y="12053"/>
                    <a:pt x="208008" y="6963"/>
                  </a:cubicBezTo>
                  <a:cubicBezTo>
                    <a:pt x="202461" y="2512"/>
                    <a:pt x="195819" y="47"/>
                    <a:pt x="189337" y="1"/>
                  </a:cubicBezTo>
                  <a:cubicBezTo>
                    <a:pt x="189251" y="1"/>
                    <a:pt x="189165" y="0"/>
                    <a:pt x="189079"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6"/>
            <p:cNvSpPr/>
            <p:nvPr/>
          </p:nvSpPr>
          <p:spPr>
            <a:xfrm>
              <a:off x="1022725" y="1364425"/>
              <a:ext cx="5559125" cy="1694225"/>
            </a:xfrm>
            <a:custGeom>
              <a:avLst/>
              <a:gdLst/>
              <a:ahLst/>
              <a:cxnLst/>
              <a:rect l="l" t="t" r="r" b="b"/>
              <a:pathLst>
                <a:path w="222365" h="67769" extrusionOk="0">
                  <a:moveTo>
                    <a:pt x="189183" y="0"/>
                  </a:moveTo>
                  <a:cubicBezTo>
                    <a:pt x="184507" y="0"/>
                    <a:pt x="180104" y="1209"/>
                    <a:pt x="176486" y="3539"/>
                  </a:cubicBezTo>
                  <a:cubicBezTo>
                    <a:pt x="172697" y="5935"/>
                    <a:pt x="169935" y="9428"/>
                    <a:pt x="168497" y="13627"/>
                  </a:cubicBezTo>
                  <a:cubicBezTo>
                    <a:pt x="164503" y="25337"/>
                    <a:pt x="156605" y="33668"/>
                    <a:pt x="147863" y="35380"/>
                  </a:cubicBezTo>
                  <a:cubicBezTo>
                    <a:pt x="146742" y="35600"/>
                    <a:pt x="145625" y="35709"/>
                    <a:pt x="144513" y="35709"/>
                  </a:cubicBezTo>
                  <a:cubicBezTo>
                    <a:pt x="138695" y="35709"/>
                    <a:pt x="133041" y="32718"/>
                    <a:pt x="127982" y="26912"/>
                  </a:cubicBezTo>
                  <a:cubicBezTo>
                    <a:pt x="123486" y="21753"/>
                    <a:pt x="119286" y="19265"/>
                    <a:pt x="114766" y="19151"/>
                  </a:cubicBezTo>
                  <a:cubicBezTo>
                    <a:pt x="114636" y="19147"/>
                    <a:pt x="114506" y="19145"/>
                    <a:pt x="114375" y="19145"/>
                  </a:cubicBezTo>
                  <a:cubicBezTo>
                    <a:pt x="109830" y="19145"/>
                    <a:pt x="104928" y="21469"/>
                    <a:pt x="98560" y="26661"/>
                  </a:cubicBezTo>
                  <a:cubicBezTo>
                    <a:pt x="92466" y="31591"/>
                    <a:pt x="85596" y="38621"/>
                    <a:pt x="76876" y="47546"/>
                  </a:cubicBezTo>
                  <a:cubicBezTo>
                    <a:pt x="75644" y="48801"/>
                    <a:pt x="74388" y="50102"/>
                    <a:pt x="73087" y="51426"/>
                  </a:cubicBezTo>
                  <a:cubicBezTo>
                    <a:pt x="66742" y="57908"/>
                    <a:pt x="61173" y="61058"/>
                    <a:pt x="56060" y="61058"/>
                  </a:cubicBezTo>
                  <a:lnTo>
                    <a:pt x="56037" y="61058"/>
                  </a:lnTo>
                  <a:cubicBezTo>
                    <a:pt x="49532" y="61035"/>
                    <a:pt x="44670" y="56060"/>
                    <a:pt x="39534" y="50764"/>
                  </a:cubicBezTo>
                  <a:cubicBezTo>
                    <a:pt x="34357" y="45462"/>
                    <a:pt x="29010" y="39973"/>
                    <a:pt x="21789" y="39973"/>
                  </a:cubicBezTo>
                  <a:cubicBezTo>
                    <a:pt x="21052" y="39973"/>
                    <a:pt x="20295" y="40030"/>
                    <a:pt x="19516" y="40150"/>
                  </a:cubicBezTo>
                  <a:cubicBezTo>
                    <a:pt x="14723" y="40904"/>
                    <a:pt x="10729" y="42821"/>
                    <a:pt x="7670" y="45857"/>
                  </a:cubicBezTo>
                  <a:cubicBezTo>
                    <a:pt x="5205" y="48276"/>
                    <a:pt x="3333" y="51426"/>
                    <a:pt x="2101" y="55192"/>
                  </a:cubicBezTo>
                  <a:cubicBezTo>
                    <a:pt x="1" y="61606"/>
                    <a:pt x="457" y="67700"/>
                    <a:pt x="457" y="67769"/>
                  </a:cubicBezTo>
                  <a:lnTo>
                    <a:pt x="640" y="67746"/>
                  </a:lnTo>
                  <a:cubicBezTo>
                    <a:pt x="617" y="67700"/>
                    <a:pt x="161" y="61629"/>
                    <a:pt x="2261" y="55238"/>
                  </a:cubicBezTo>
                  <a:cubicBezTo>
                    <a:pt x="4201" y="49349"/>
                    <a:pt x="8766" y="41999"/>
                    <a:pt x="19539" y="40310"/>
                  </a:cubicBezTo>
                  <a:cubicBezTo>
                    <a:pt x="20304" y="40193"/>
                    <a:pt x="21049" y="40137"/>
                    <a:pt x="21774" y="40137"/>
                  </a:cubicBezTo>
                  <a:cubicBezTo>
                    <a:pt x="28946" y="40137"/>
                    <a:pt x="34256" y="45592"/>
                    <a:pt x="39397" y="50878"/>
                  </a:cubicBezTo>
                  <a:cubicBezTo>
                    <a:pt x="44579" y="56197"/>
                    <a:pt x="49463" y="61218"/>
                    <a:pt x="56037" y="61218"/>
                  </a:cubicBezTo>
                  <a:lnTo>
                    <a:pt x="56060" y="61218"/>
                  </a:lnTo>
                  <a:cubicBezTo>
                    <a:pt x="61218" y="61218"/>
                    <a:pt x="66833" y="58045"/>
                    <a:pt x="73202" y="51540"/>
                  </a:cubicBezTo>
                  <a:cubicBezTo>
                    <a:pt x="74503" y="50216"/>
                    <a:pt x="75758" y="48915"/>
                    <a:pt x="76991" y="47660"/>
                  </a:cubicBezTo>
                  <a:cubicBezTo>
                    <a:pt x="85710" y="38758"/>
                    <a:pt x="92580" y="31705"/>
                    <a:pt x="98652" y="26775"/>
                  </a:cubicBezTo>
                  <a:cubicBezTo>
                    <a:pt x="105020" y="21627"/>
                    <a:pt x="109878" y="19305"/>
                    <a:pt x="114379" y="19305"/>
                  </a:cubicBezTo>
                  <a:cubicBezTo>
                    <a:pt x="114508" y="19305"/>
                    <a:pt x="114638" y="19307"/>
                    <a:pt x="114766" y="19311"/>
                  </a:cubicBezTo>
                  <a:cubicBezTo>
                    <a:pt x="119240" y="19448"/>
                    <a:pt x="123394" y="21890"/>
                    <a:pt x="127868" y="27026"/>
                  </a:cubicBezTo>
                  <a:cubicBezTo>
                    <a:pt x="132958" y="32869"/>
                    <a:pt x="138642" y="35882"/>
                    <a:pt x="144508" y="35882"/>
                  </a:cubicBezTo>
                  <a:cubicBezTo>
                    <a:pt x="145649" y="35882"/>
                    <a:pt x="146768" y="35768"/>
                    <a:pt x="147909" y="35540"/>
                  </a:cubicBezTo>
                  <a:cubicBezTo>
                    <a:pt x="156697" y="33828"/>
                    <a:pt x="164640" y="25451"/>
                    <a:pt x="168657" y="13673"/>
                  </a:cubicBezTo>
                  <a:cubicBezTo>
                    <a:pt x="171463" y="5458"/>
                    <a:pt x="179453" y="182"/>
                    <a:pt x="189067" y="182"/>
                  </a:cubicBezTo>
                  <a:cubicBezTo>
                    <a:pt x="189149" y="182"/>
                    <a:pt x="189231" y="183"/>
                    <a:pt x="189314" y="183"/>
                  </a:cubicBezTo>
                  <a:cubicBezTo>
                    <a:pt x="200704" y="275"/>
                    <a:pt x="215335" y="7921"/>
                    <a:pt x="222228" y="29171"/>
                  </a:cubicBezTo>
                  <a:lnTo>
                    <a:pt x="222365" y="29126"/>
                  </a:lnTo>
                  <a:cubicBezTo>
                    <a:pt x="219329" y="19722"/>
                    <a:pt x="214353" y="12075"/>
                    <a:pt x="207985" y="6985"/>
                  </a:cubicBezTo>
                  <a:cubicBezTo>
                    <a:pt x="202438" y="2534"/>
                    <a:pt x="195796" y="69"/>
                    <a:pt x="189314" y="1"/>
                  </a:cubicBezTo>
                  <a:cubicBezTo>
                    <a:pt x="189270" y="0"/>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1031875" y="1429450"/>
              <a:ext cx="5559675" cy="1693700"/>
            </a:xfrm>
            <a:custGeom>
              <a:avLst/>
              <a:gdLst/>
              <a:ahLst/>
              <a:cxnLst/>
              <a:rect l="l" t="t" r="r" b="b"/>
              <a:pathLst>
                <a:path w="222387" h="67748" extrusionOk="0">
                  <a:moveTo>
                    <a:pt x="189060" y="1"/>
                  </a:moveTo>
                  <a:cubicBezTo>
                    <a:pt x="184430" y="1"/>
                    <a:pt x="180094" y="1230"/>
                    <a:pt x="176485" y="3517"/>
                  </a:cubicBezTo>
                  <a:cubicBezTo>
                    <a:pt x="172696" y="5936"/>
                    <a:pt x="169957" y="9429"/>
                    <a:pt x="168519" y="13628"/>
                  </a:cubicBezTo>
                  <a:cubicBezTo>
                    <a:pt x="164479" y="25406"/>
                    <a:pt x="156490" y="33783"/>
                    <a:pt x="147680" y="35495"/>
                  </a:cubicBezTo>
                  <a:cubicBezTo>
                    <a:pt x="146568" y="35709"/>
                    <a:pt x="145461" y="35815"/>
                    <a:pt x="144360" y="35815"/>
                  </a:cubicBezTo>
                  <a:cubicBezTo>
                    <a:pt x="138522" y="35815"/>
                    <a:pt x="132880" y="32827"/>
                    <a:pt x="127867" y="27027"/>
                  </a:cubicBezTo>
                  <a:cubicBezTo>
                    <a:pt x="123371" y="21800"/>
                    <a:pt x="119171" y="19312"/>
                    <a:pt x="114674" y="19175"/>
                  </a:cubicBezTo>
                  <a:cubicBezTo>
                    <a:pt x="114544" y="19171"/>
                    <a:pt x="114413" y="19169"/>
                    <a:pt x="114281" y="19169"/>
                  </a:cubicBezTo>
                  <a:cubicBezTo>
                    <a:pt x="109760" y="19169"/>
                    <a:pt x="104904" y="21470"/>
                    <a:pt x="98583" y="26616"/>
                  </a:cubicBezTo>
                  <a:cubicBezTo>
                    <a:pt x="92534" y="31501"/>
                    <a:pt x="85709" y="38508"/>
                    <a:pt x="77058" y="47341"/>
                  </a:cubicBezTo>
                  <a:cubicBezTo>
                    <a:pt x="75780" y="48665"/>
                    <a:pt x="74456" y="50035"/>
                    <a:pt x="73087" y="51427"/>
                  </a:cubicBezTo>
                  <a:cubicBezTo>
                    <a:pt x="66741" y="57887"/>
                    <a:pt x="61172" y="61037"/>
                    <a:pt x="56059" y="61037"/>
                  </a:cubicBezTo>
                  <a:cubicBezTo>
                    <a:pt x="49531" y="61037"/>
                    <a:pt x="44669" y="56038"/>
                    <a:pt x="39533" y="50765"/>
                  </a:cubicBezTo>
                  <a:cubicBezTo>
                    <a:pt x="34357" y="45444"/>
                    <a:pt x="29012" y="39973"/>
                    <a:pt x="21812" y="39973"/>
                  </a:cubicBezTo>
                  <a:cubicBezTo>
                    <a:pt x="21074" y="39973"/>
                    <a:pt x="20317" y="40031"/>
                    <a:pt x="19538" y="40151"/>
                  </a:cubicBezTo>
                  <a:cubicBezTo>
                    <a:pt x="14722" y="40882"/>
                    <a:pt x="10751" y="42799"/>
                    <a:pt x="7669" y="45835"/>
                  </a:cubicBezTo>
                  <a:cubicBezTo>
                    <a:pt x="5227" y="48277"/>
                    <a:pt x="3355" y="51404"/>
                    <a:pt x="2100" y="55193"/>
                  </a:cubicBezTo>
                  <a:cubicBezTo>
                    <a:pt x="0" y="61607"/>
                    <a:pt x="457" y="67702"/>
                    <a:pt x="479" y="67747"/>
                  </a:cubicBezTo>
                  <a:lnTo>
                    <a:pt x="639" y="67747"/>
                  </a:lnTo>
                  <a:cubicBezTo>
                    <a:pt x="639" y="67679"/>
                    <a:pt x="160" y="61607"/>
                    <a:pt x="2260" y="55239"/>
                  </a:cubicBezTo>
                  <a:cubicBezTo>
                    <a:pt x="4200" y="49350"/>
                    <a:pt x="8765" y="41977"/>
                    <a:pt x="19561" y="40311"/>
                  </a:cubicBezTo>
                  <a:cubicBezTo>
                    <a:pt x="20324" y="40194"/>
                    <a:pt x="21067" y="40138"/>
                    <a:pt x="21790" y="40138"/>
                  </a:cubicBezTo>
                  <a:cubicBezTo>
                    <a:pt x="28946" y="40138"/>
                    <a:pt x="34258" y="45593"/>
                    <a:pt x="39419" y="50879"/>
                  </a:cubicBezTo>
                  <a:cubicBezTo>
                    <a:pt x="44578" y="56198"/>
                    <a:pt x="49462" y="61196"/>
                    <a:pt x="56059" y="61219"/>
                  </a:cubicBezTo>
                  <a:cubicBezTo>
                    <a:pt x="61217" y="61219"/>
                    <a:pt x="66832" y="58046"/>
                    <a:pt x="73201" y="51541"/>
                  </a:cubicBezTo>
                  <a:cubicBezTo>
                    <a:pt x="74570" y="50149"/>
                    <a:pt x="75894" y="48779"/>
                    <a:pt x="77195" y="47456"/>
                  </a:cubicBezTo>
                  <a:cubicBezTo>
                    <a:pt x="85823" y="38622"/>
                    <a:pt x="92648" y="31638"/>
                    <a:pt x="98674" y="26753"/>
                  </a:cubicBezTo>
                  <a:cubicBezTo>
                    <a:pt x="104973" y="21629"/>
                    <a:pt x="109807" y="19329"/>
                    <a:pt x="114264" y="19329"/>
                  </a:cubicBezTo>
                  <a:cubicBezTo>
                    <a:pt x="114394" y="19329"/>
                    <a:pt x="114523" y="19331"/>
                    <a:pt x="114652" y="19335"/>
                  </a:cubicBezTo>
                  <a:cubicBezTo>
                    <a:pt x="119125" y="19472"/>
                    <a:pt x="123279" y="21960"/>
                    <a:pt x="127753" y="27141"/>
                  </a:cubicBezTo>
                  <a:cubicBezTo>
                    <a:pt x="132775" y="32961"/>
                    <a:pt x="138458" y="35974"/>
                    <a:pt x="144347" y="35974"/>
                  </a:cubicBezTo>
                  <a:cubicBezTo>
                    <a:pt x="145466" y="35974"/>
                    <a:pt x="146584" y="35860"/>
                    <a:pt x="147703" y="35655"/>
                  </a:cubicBezTo>
                  <a:cubicBezTo>
                    <a:pt x="156582" y="33920"/>
                    <a:pt x="164616" y="25498"/>
                    <a:pt x="168679" y="13674"/>
                  </a:cubicBezTo>
                  <a:cubicBezTo>
                    <a:pt x="171487" y="5457"/>
                    <a:pt x="179498" y="162"/>
                    <a:pt x="189108" y="162"/>
                  </a:cubicBezTo>
                  <a:lnTo>
                    <a:pt x="189313" y="162"/>
                  </a:lnTo>
                  <a:cubicBezTo>
                    <a:pt x="200703" y="253"/>
                    <a:pt x="215334" y="7922"/>
                    <a:pt x="222227" y="29172"/>
                  </a:cubicBezTo>
                  <a:lnTo>
                    <a:pt x="222387" y="29104"/>
                  </a:lnTo>
                  <a:cubicBezTo>
                    <a:pt x="219328" y="19723"/>
                    <a:pt x="214352" y="12076"/>
                    <a:pt x="207984" y="6963"/>
                  </a:cubicBezTo>
                  <a:cubicBezTo>
                    <a:pt x="202438" y="2535"/>
                    <a:pt x="195818" y="47"/>
                    <a:pt x="189313" y="2"/>
                  </a:cubicBezTo>
                  <a:cubicBezTo>
                    <a:pt x="189229" y="1"/>
                    <a:pt x="189144" y="1"/>
                    <a:pt x="189060"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1041000" y="1494500"/>
              <a:ext cx="5559700" cy="1693700"/>
            </a:xfrm>
            <a:custGeom>
              <a:avLst/>
              <a:gdLst/>
              <a:ahLst/>
              <a:cxnLst/>
              <a:rect l="l" t="t" r="r" b="b"/>
              <a:pathLst>
                <a:path w="222388" h="67748" extrusionOk="0">
                  <a:moveTo>
                    <a:pt x="189077" y="1"/>
                  </a:moveTo>
                  <a:cubicBezTo>
                    <a:pt x="184428" y="1"/>
                    <a:pt x="180093" y="1209"/>
                    <a:pt x="176485" y="3517"/>
                  </a:cubicBezTo>
                  <a:cubicBezTo>
                    <a:pt x="172719" y="5936"/>
                    <a:pt x="169957" y="9429"/>
                    <a:pt x="168519" y="13606"/>
                  </a:cubicBezTo>
                  <a:cubicBezTo>
                    <a:pt x="164457" y="25475"/>
                    <a:pt x="156399" y="33897"/>
                    <a:pt x="147475" y="35609"/>
                  </a:cubicBezTo>
                  <a:cubicBezTo>
                    <a:pt x="146376" y="35817"/>
                    <a:pt x="145282" y="35920"/>
                    <a:pt x="144195" y="35920"/>
                  </a:cubicBezTo>
                  <a:cubicBezTo>
                    <a:pt x="138350" y="35920"/>
                    <a:pt x="132719" y="32934"/>
                    <a:pt x="127753" y="27141"/>
                  </a:cubicBezTo>
                  <a:cubicBezTo>
                    <a:pt x="123257" y="21868"/>
                    <a:pt x="119057" y="19358"/>
                    <a:pt x="114560" y="19221"/>
                  </a:cubicBezTo>
                  <a:cubicBezTo>
                    <a:pt x="114411" y="19216"/>
                    <a:pt x="114261" y="19213"/>
                    <a:pt x="114111" y="19213"/>
                  </a:cubicBezTo>
                  <a:cubicBezTo>
                    <a:pt x="109651" y="19213"/>
                    <a:pt x="104854" y="21514"/>
                    <a:pt x="98583" y="26570"/>
                  </a:cubicBezTo>
                  <a:cubicBezTo>
                    <a:pt x="92602" y="31432"/>
                    <a:pt x="85823" y="38371"/>
                    <a:pt x="77241" y="47159"/>
                  </a:cubicBezTo>
                  <a:cubicBezTo>
                    <a:pt x="75894" y="48528"/>
                    <a:pt x="74525" y="49966"/>
                    <a:pt x="73087" y="51404"/>
                  </a:cubicBezTo>
                  <a:cubicBezTo>
                    <a:pt x="66741" y="57887"/>
                    <a:pt x="61172" y="61037"/>
                    <a:pt x="56082" y="61037"/>
                  </a:cubicBezTo>
                  <a:lnTo>
                    <a:pt x="56059" y="61037"/>
                  </a:lnTo>
                  <a:cubicBezTo>
                    <a:pt x="49531" y="61037"/>
                    <a:pt x="44669" y="56038"/>
                    <a:pt x="39534" y="50742"/>
                  </a:cubicBezTo>
                  <a:cubicBezTo>
                    <a:pt x="34356" y="45441"/>
                    <a:pt x="29028" y="39951"/>
                    <a:pt x="21811" y="39951"/>
                  </a:cubicBezTo>
                  <a:cubicBezTo>
                    <a:pt x="21074" y="39951"/>
                    <a:pt x="20317" y="40008"/>
                    <a:pt x="19539" y="40129"/>
                  </a:cubicBezTo>
                  <a:cubicBezTo>
                    <a:pt x="14745" y="40882"/>
                    <a:pt x="10751" y="42799"/>
                    <a:pt x="7670" y="45835"/>
                  </a:cubicBezTo>
                  <a:cubicBezTo>
                    <a:pt x="5227" y="48254"/>
                    <a:pt x="3356" y="51404"/>
                    <a:pt x="2123" y="55171"/>
                  </a:cubicBezTo>
                  <a:cubicBezTo>
                    <a:pt x="0" y="61584"/>
                    <a:pt x="480" y="67679"/>
                    <a:pt x="480" y="67747"/>
                  </a:cubicBezTo>
                  <a:lnTo>
                    <a:pt x="639" y="67747"/>
                  </a:lnTo>
                  <a:cubicBezTo>
                    <a:pt x="639" y="67679"/>
                    <a:pt x="183" y="61607"/>
                    <a:pt x="2283" y="55216"/>
                  </a:cubicBezTo>
                  <a:cubicBezTo>
                    <a:pt x="4200" y="49327"/>
                    <a:pt x="8788" y="41978"/>
                    <a:pt x="19561" y="40311"/>
                  </a:cubicBezTo>
                  <a:cubicBezTo>
                    <a:pt x="20336" y="40190"/>
                    <a:pt x="21090" y="40132"/>
                    <a:pt x="21824" y="40132"/>
                  </a:cubicBezTo>
                  <a:cubicBezTo>
                    <a:pt x="28962" y="40132"/>
                    <a:pt x="34266" y="45581"/>
                    <a:pt x="39420" y="50879"/>
                  </a:cubicBezTo>
                  <a:cubicBezTo>
                    <a:pt x="44578" y="56175"/>
                    <a:pt x="49463" y="61196"/>
                    <a:pt x="56059" y="61196"/>
                  </a:cubicBezTo>
                  <a:lnTo>
                    <a:pt x="56082" y="61196"/>
                  </a:lnTo>
                  <a:cubicBezTo>
                    <a:pt x="61218" y="61196"/>
                    <a:pt x="66833" y="58047"/>
                    <a:pt x="73201" y="51518"/>
                  </a:cubicBezTo>
                  <a:cubicBezTo>
                    <a:pt x="74639" y="50080"/>
                    <a:pt x="76031" y="48642"/>
                    <a:pt x="77378" y="47273"/>
                  </a:cubicBezTo>
                  <a:cubicBezTo>
                    <a:pt x="85937" y="38485"/>
                    <a:pt x="92717" y="31546"/>
                    <a:pt x="98697" y="26707"/>
                  </a:cubicBezTo>
                  <a:cubicBezTo>
                    <a:pt x="104922" y="21652"/>
                    <a:pt x="109695" y="19373"/>
                    <a:pt x="114111" y="19373"/>
                  </a:cubicBezTo>
                  <a:cubicBezTo>
                    <a:pt x="114261" y="19373"/>
                    <a:pt x="114411" y="19375"/>
                    <a:pt x="114560" y="19381"/>
                  </a:cubicBezTo>
                  <a:cubicBezTo>
                    <a:pt x="119011" y="19517"/>
                    <a:pt x="123166" y="22028"/>
                    <a:pt x="127639" y="27232"/>
                  </a:cubicBezTo>
                  <a:cubicBezTo>
                    <a:pt x="132638" y="33076"/>
                    <a:pt x="138300" y="36087"/>
                    <a:pt x="144189" y="36087"/>
                  </a:cubicBezTo>
                  <a:cubicBezTo>
                    <a:pt x="145292" y="36087"/>
                    <a:pt x="146404" y="35982"/>
                    <a:pt x="147520" y="35769"/>
                  </a:cubicBezTo>
                  <a:cubicBezTo>
                    <a:pt x="151925" y="34925"/>
                    <a:pt x="156262" y="32368"/>
                    <a:pt x="160028" y="28419"/>
                  </a:cubicBezTo>
                  <a:cubicBezTo>
                    <a:pt x="163726" y="24516"/>
                    <a:pt x="166716" y="19426"/>
                    <a:pt x="168679" y="13674"/>
                  </a:cubicBezTo>
                  <a:cubicBezTo>
                    <a:pt x="171487" y="5434"/>
                    <a:pt x="179498" y="162"/>
                    <a:pt x="189108" y="162"/>
                  </a:cubicBezTo>
                  <a:lnTo>
                    <a:pt x="189313" y="162"/>
                  </a:lnTo>
                  <a:cubicBezTo>
                    <a:pt x="200703" y="253"/>
                    <a:pt x="215334" y="7922"/>
                    <a:pt x="222227" y="29150"/>
                  </a:cubicBezTo>
                  <a:lnTo>
                    <a:pt x="222387" y="29104"/>
                  </a:lnTo>
                  <a:cubicBezTo>
                    <a:pt x="219351" y="19723"/>
                    <a:pt x="214375" y="12054"/>
                    <a:pt x="208007" y="6964"/>
                  </a:cubicBezTo>
                  <a:cubicBezTo>
                    <a:pt x="202438" y="2513"/>
                    <a:pt x="195819" y="48"/>
                    <a:pt x="189336" y="2"/>
                  </a:cubicBezTo>
                  <a:cubicBezTo>
                    <a:pt x="189250" y="1"/>
                    <a:pt x="189163" y="1"/>
                    <a:pt x="18907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3" name="Google Shape;733;p16"/>
          <p:cNvGrpSpPr/>
          <p:nvPr/>
        </p:nvGrpSpPr>
        <p:grpSpPr>
          <a:xfrm>
            <a:off x="256250" y="294125"/>
            <a:ext cx="8640000" cy="4555200"/>
            <a:chOff x="256250" y="294125"/>
            <a:chExt cx="8640000" cy="4555200"/>
          </a:xfrm>
        </p:grpSpPr>
        <p:sp>
          <p:nvSpPr>
            <p:cNvPr id="734" name="Google Shape;734;p16"/>
            <p:cNvSpPr/>
            <p:nvPr/>
          </p:nvSpPr>
          <p:spPr>
            <a:xfrm>
              <a:off x="256250" y="294125"/>
              <a:ext cx="8640000" cy="4555200"/>
            </a:xfrm>
            <a:prstGeom prst="roundRect">
              <a:avLst>
                <a:gd name="adj" fmla="val 719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5" name="Google Shape;735;p16"/>
            <p:cNvGrpSpPr/>
            <p:nvPr/>
          </p:nvGrpSpPr>
          <p:grpSpPr>
            <a:xfrm>
              <a:off x="7722150" y="461588"/>
              <a:ext cx="708625" cy="155826"/>
              <a:chOff x="7722150" y="461588"/>
              <a:chExt cx="708625" cy="155826"/>
            </a:xfrm>
          </p:grpSpPr>
          <p:sp>
            <p:nvSpPr>
              <p:cNvPr id="736" name="Google Shape;736;p16"/>
              <p:cNvSpPr/>
              <p:nvPr/>
            </p:nvSpPr>
            <p:spPr>
              <a:xfrm>
                <a:off x="7722150" y="461588"/>
                <a:ext cx="158654" cy="155826"/>
              </a:xfrm>
              <a:custGeom>
                <a:avLst/>
                <a:gdLst/>
                <a:ahLst/>
                <a:cxnLst/>
                <a:rect l="l" t="t" r="r" b="b"/>
                <a:pathLst>
                  <a:path w="2581" h="2535" extrusionOk="0">
                    <a:moveTo>
                      <a:pt x="1279" y="1"/>
                    </a:moveTo>
                    <a:cubicBezTo>
                      <a:pt x="572" y="1"/>
                      <a:pt x="1" y="571"/>
                      <a:pt x="1" y="1256"/>
                    </a:cubicBezTo>
                    <a:cubicBezTo>
                      <a:pt x="1" y="1964"/>
                      <a:pt x="572" y="2534"/>
                      <a:pt x="1279" y="2534"/>
                    </a:cubicBezTo>
                    <a:cubicBezTo>
                      <a:pt x="1987" y="2534"/>
                      <a:pt x="2580" y="1964"/>
                      <a:pt x="2580" y="1256"/>
                    </a:cubicBezTo>
                    <a:cubicBezTo>
                      <a:pt x="2580" y="571"/>
                      <a:pt x="1987" y="1"/>
                      <a:pt x="1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6"/>
              <p:cNvSpPr/>
              <p:nvPr/>
            </p:nvSpPr>
            <p:spPr>
              <a:xfrm>
                <a:off x="7998580" y="461588"/>
                <a:ext cx="157179" cy="155826"/>
              </a:xfrm>
              <a:custGeom>
                <a:avLst/>
                <a:gdLst/>
                <a:ahLst/>
                <a:cxnLst/>
                <a:rect l="l" t="t" r="r" b="b"/>
                <a:pathLst>
                  <a:path w="2557" h="2535" extrusionOk="0">
                    <a:moveTo>
                      <a:pt x="1279" y="1"/>
                    </a:moveTo>
                    <a:cubicBezTo>
                      <a:pt x="571" y="1"/>
                      <a:pt x="1" y="571"/>
                      <a:pt x="1" y="1256"/>
                    </a:cubicBezTo>
                    <a:cubicBezTo>
                      <a:pt x="1" y="1964"/>
                      <a:pt x="571" y="2534"/>
                      <a:pt x="1279" y="2534"/>
                    </a:cubicBezTo>
                    <a:cubicBezTo>
                      <a:pt x="1986" y="2534"/>
                      <a:pt x="2557" y="1964"/>
                      <a:pt x="2557" y="1256"/>
                    </a:cubicBezTo>
                    <a:cubicBezTo>
                      <a:pt x="2557" y="571"/>
                      <a:pt x="1986" y="1"/>
                      <a:pt x="1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8273596" y="461588"/>
                <a:ext cx="157179" cy="155826"/>
              </a:xfrm>
              <a:custGeom>
                <a:avLst/>
                <a:gdLst/>
                <a:ahLst/>
                <a:cxnLst/>
                <a:rect l="l" t="t" r="r" b="b"/>
                <a:pathLst>
                  <a:path w="2557" h="2535" extrusionOk="0">
                    <a:moveTo>
                      <a:pt x="1279" y="1"/>
                    </a:moveTo>
                    <a:cubicBezTo>
                      <a:pt x="571" y="1"/>
                      <a:pt x="0" y="571"/>
                      <a:pt x="0" y="1256"/>
                    </a:cubicBezTo>
                    <a:cubicBezTo>
                      <a:pt x="0" y="1964"/>
                      <a:pt x="571" y="2534"/>
                      <a:pt x="1279" y="2534"/>
                    </a:cubicBezTo>
                    <a:cubicBezTo>
                      <a:pt x="1986" y="2534"/>
                      <a:pt x="2557" y="1964"/>
                      <a:pt x="2557" y="1256"/>
                    </a:cubicBezTo>
                    <a:cubicBezTo>
                      <a:pt x="2557" y="571"/>
                      <a:pt x="1986" y="1"/>
                      <a:pt x="12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39" name="Google Shape;739;p16"/>
          <p:cNvGrpSpPr/>
          <p:nvPr/>
        </p:nvGrpSpPr>
        <p:grpSpPr>
          <a:xfrm>
            <a:off x="8423992" y="1370111"/>
            <a:ext cx="1168451" cy="1201627"/>
            <a:chOff x="7957275" y="1764800"/>
            <a:chExt cx="1031290" cy="1060571"/>
          </a:xfrm>
        </p:grpSpPr>
        <p:sp>
          <p:nvSpPr>
            <p:cNvPr id="740" name="Google Shape;740;p16"/>
            <p:cNvSpPr/>
            <p:nvPr/>
          </p:nvSpPr>
          <p:spPr>
            <a:xfrm>
              <a:off x="7957275" y="1766293"/>
              <a:ext cx="1031290" cy="1059078"/>
            </a:xfrm>
            <a:custGeom>
              <a:avLst/>
              <a:gdLst/>
              <a:ahLst/>
              <a:cxnLst/>
              <a:rect l="l" t="t" r="r" b="b"/>
              <a:pathLst>
                <a:path w="37298" h="38303" extrusionOk="0">
                  <a:moveTo>
                    <a:pt x="18170" y="1"/>
                  </a:moveTo>
                  <a:cubicBezTo>
                    <a:pt x="17302" y="1"/>
                    <a:pt x="16709" y="109"/>
                    <a:pt x="16709" y="109"/>
                  </a:cubicBezTo>
                  <a:cubicBezTo>
                    <a:pt x="16709" y="109"/>
                    <a:pt x="4064" y="4560"/>
                    <a:pt x="2032" y="5450"/>
                  </a:cubicBezTo>
                  <a:cubicBezTo>
                    <a:pt x="1" y="6363"/>
                    <a:pt x="138" y="9102"/>
                    <a:pt x="138" y="9102"/>
                  </a:cubicBezTo>
                  <a:lnTo>
                    <a:pt x="1188" y="25353"/>
                  </a:lnTo>
                  <a:cubicBezTo>
                    <a:pt x="1302" y="26746"/>
                    <a:pt x="2169" y="27567"/>
                    <a:pt x="2672" y="27933"/>
                  </a:cubicBezTo>
                  <a:cubicBezTo>
                    <a:pt x="3311" y="28389"/>
                    <a:pt x="3950" y="28868"/>
                    <a:pt x="4566" y="29371"/>
                  </a:cubicBezTo>
                  <a:lnTo>
                    <a:pt x="14449" y="37314"/>
                  </a:lnTo>
                  <a:cubicBezTo>
                    <a:pt x="14746" y="37542"/>
                    <a:pt x="15043" y="37725"/>
                    <a:pt x="15385" y="37862"/>
                  </a:cubicBezTo>
                  <a:cubicBezTo>
                    <a:pt x="16232" y="38191"/>
                    <a:pt x="16949" y="38302"/>
                    <a:pt x="17529" y="38302"/>
                  </a:cubicBezTo>
                  <a:cubicBezTo>
                    <a:pt x="18716" y="38302"/>
                    <a:pt x="19334" y="37839"/>
                    <a:pt x="19334" y="37839"/>
                  </a:cubicBezTo>
                  <a:lnTo>
                    <a:pt x="32413" y="29188"/>
                  </a:lnTo>
                  <a:cubicBezTo>
                    <a:pt x="34216" y="27773"/>
                    <a:pt x="34285" y="25764"/>
                    <a:pt x="34285" y="25764"/>
                  </a:cubicBezTo>
                  <a:lnTo>
                    <a:pt x="36430" y="10928"/>
                  </a:lnTo>
                  <a:cubicBezTo>
                    <a:pt x="37298" y="8212"/>
                    <a:pt x="35106" y="6888"/>
                    <a:pt x="35106" y="6888"/>
                  </a:cubicBezTo>
                  <a:lnTo>
                    <a:pt x="22393" y="1113"/>
                  </a:lnTo>
                  <a:cubicBezTo>
                    <a:pt x="21004" y="196"/>
                    <a:pt x="19338" y="1"/>
                    <a:pt x="181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6"/>
            <p:cNvSpPr/>
            <p:nvPr/>
          </p:nvSpPr>
          <p:spPr>
            <a:xfrm>
              <a:off x="7961063" y="2007208"/>
              <a:ext cx="477792" cy="797841"/>
            </a:xfrm>
            <a:custGeom>
              <a:avLst/>
              <a:gdLst/>
              <a:ahLst/>
              <a:cxnLst/>
              <a:rect l="l" t="t" r="r" b="b"/>
              <a:pathLst>
                <a:path w="17280" h="28855" extrusionOk="0">
                  <a:moveTo>
                    <a:pt x="1060" y="1"/>
                  </a:moveTo>
                  <a:cubicBezTo>
                    <a:pt x="324" y="1"/>
                    <a:pt x="1" y="389"/>
                    <a:pt x="1" y="389"/>
                  </a:cubicBezTo>
                  <a:lnTo>
                    <a:pt x="1028" y="16184"/>
                  </a:lnTo>
                  <a:cubicBezTo>
                    <a:pt x="1119" y="18466"/>
                    <a:pt x="2215" y="18946"/>
                    <a:pt x="2215" y="18946"/>
                  </a:cubicBezTo>
                  <a:cubicBezTo>
                    <a:pt x="2215" y="18946"/>
                    <a:pt x="11368" y="25793"/>
                    <a:pt x="13833" y="28213"/>
                  </a:cubicBezTo>
                  <a:cubicBezTo>
                    <a:pt x="14016" y="28395"/>
                    <a:pt x="14175" y="28532"/>
                    <a:pt x="14335" y="28624"/>
                  </a:cubicBezTo>
                  <a:cubicBezTo>
                    <a:pt x="14558" y="28783"/>
                    <a:pt x="14804" y="28855"/>
                    <a:pt x="15044" y="28855"/>
                  </a:cubicBezTo>
                  <a:cubicBezTo>
                    <a:pt x="15664" y="28855"/>
                    <a:pt x="16242" y="28373"/>
                    <a:pt x="16275" y="27665"/>
                  </a:cubicBezTo>
                  <a:lnTo>
                    <a:pt x="17280" y="10112"/>
                  </a:lnTo>
                  <a:cubicBezTo>
                    <a:pt x="17280" y="10044"/>
                    <a:pt x="17280" y="9975"/>
                    <a:pt x="17280" y="9907"/>
                  </a:cubicBezTo>
                  <a:cubicBezTo>
                    <a:pt x="17257" y="8811"/>
                    <a:pt x="16595" y="7830"/>
                    <a:pt x="15613" y="7305"/>
                  </a:cubicBezTo>
                  <a:cubicBezTo>
                    <a:pt x="12623" y="5730"/>
                    <a:pt x="4338" y="1416"/>
                    <a:pt x="2740" y="526"/>
                  </a:cubicBezTo>
                  <a:cubicBezTo>
                    <a:pt x="2034" y="127"/>
                    <a:pt x="1480" y="1"/>
                    <a:pt x="1060" y="1"/>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6"/>
            <p:cNvSpPr/>
            <p:nvPr/>
          </p:nvSpPr>
          <p:spPr>
            <a:xfrm>
              <a:off x="7985063" y="1765961"/>
              <a:ext cx="949224" cy="424123"/>
            </a:xfrm>
            <a:custGeom>
              <a:avLst/>
              <a:gdLst/>
              <a:ahLst/>
              <a:cxnLst/>
              <a:rect l="l" t="t" r="r" b="b"/>
              <a:pathLst>
                <a:path w="34330" h="15339" extrusionOk="0">
                  <a:moveTo>
                    <a:pt x="17039" y="1"/>
                  </a:moveTo>
                  <a:cubicBezTo>
                    <a:pt x="15827" y="1"/>
                    <a:pt x="14608" y="509"/>
                    <a:pt x="14608" y="509"/>
                  </a:cubicBezTo>
                  <a:lnTo>
                    <a:pt x="1415" y="5302"/>
                  </a:lnTo>
                  <a:cubicBezTo>
                    <a:pt x="1415" y="5302"/>
                    <a:pt x="0" y="6169"/>
                    <a:pt x="2169" y="8018"/>
                  </a:cubicBezTo>
                  <a:lnTo>
                    <a:pt x="15567" y="15071"/>
                  </a:lnTo>
                  <a:cubicBezTo>
                    <a:pt x="15567" y="15071"/>
                    <a:pt x="16056" y="15339"/>
                    <a:pt x="16862" y="15339"/>
                  </a:cubicBezTo>
                  <a:cubicBezTo>
                    <a:pt x="17448" y="15339"/>
                    <a:pt x="18203" y="15197"/>
                    <a:pt x="19059" y="14706"/>
                  </a:cubicBezTo>
                  <a:cubicBezTo>
                    <a:pt x="21114" y="13565"/>
                    <a:pt x="33029" y="8589"/>
                    <a:pt x="33029" y="8589"/>
                  </a:cubicBezTo>
                  <a:cubicBezTo>
                    <a:pt x="33029" y="8589"/>
                    <a:pt x="34330" y="7584"/>
                    <a:pt x="33120" y="6443"/>
                  </a:cubicBezTo>
                  <a:lnTo>
                    <a:pt x="20246" y="531"/>
                  </a:lnTo>
                  <a:cubicBezTo>
                    <a:pt x="20246" y="531"/>
                    <a:pt x="18534" y="52"/>
                    <a:pt x="17256" y="7"/>
                  </a:cubicBezTo>
                  <a:cubicBezTo>
                    <a:pt x="17184" y="3"/>
                    <a:pt x="17111" y="1"/>
                    <a:pt x="17039" y="1"/>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7961699" y="2006573"/>
              <a:ext cx="364814" cy="375542"/>
            </a:xfrm>
            <a:custGeom>
              <a:avLst/>
              <a:gdLst/>
              <a:ahLst/>
              <a:cxnLst/>
              <a:rect l="l" t="t" r="r" b="b"/>
              <a:pathLst>
                <a:path w="13194" h="13582" extrusionOk="0">
                  <a:moveTo>
                    <a:pt x="924" y="1"/>
                  </a:moveTo>
                  <a:cubicBezTo>
                    <a:pt x="227" y="1"/>
                    <a:pt x="1" y="663"/>
                    <a:pt x="1" y="663"/>
                  </a:cubicBezTo>
                  <a:lnTo>
                    <a:pt x="822" y="13582"/>
                  </a:lnTo>
                  <a:cubicBezTo>
                    <a:pt x="3310" y="6164"/>
                    <a:pt x="13194" y="6072"/>
                    <a:pt x="13194" y="6072"/>
                  </a:cubicBezTo>
                  <a:lnTo>
                    <a:pt x="2557" y="457"/>
                  </a:lnTo>
                  <a:cubicBezTo>
                    <a:pt x="1918" y="115"/>
                    <a:pt x="1256" y="47"/>
                    <a:pt x="1256" y="47"/>
                  </a:cubicBezTo>
                  <a:cubicBezTo>
                    <a:pt x="1135" y="15"/>
                    <a:pt x="1024" y="1"/>
                    <a:pt x="924"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8006520" y="1764800"/>
              <a:ext cx="698660" cy="407174"/>
            </a:xfrm>
            <a:custGeom>
              <a:avLst/>
              <a:gdLst/>
              <a:ahLst/>
              <a:cxnLst/>
              <a:rect l="l" t="t" r="r" b="b"/>
              <a:pathLst>
                <a:path w="25268" h="14726" extrusionOk="0">
                  <a:moveTo>
                    <a:pt x="16659" y="1"/>
                  </a:moveTo>
                  <a:cubicBezTo>
                    <a:pt x="16060" y="1"/>
                    <a:pt x="15394" y="71"/>
                    <a:pt x="14677" y="254"/>
                  </a:cubicBezTo>
                  <a:lnTo>
                    <a:pt x="959" y="5230"/>
                  </a:lnTo>
                  <a:cubicBezTo>
                    <a:pt x="959" y="5230"/>
                    <a:pt x="0" y="5344"/>
                    <a:pt x="206" y="6417"/>
                  </a:cubicBezTo>
                  <a:cubicBezTo>
                    <a:pt x="434" y="7512"/>
                    <a:pt x="1393" y="8060"/>
                    <a:pt x="1393" y="8060"/>
                  </a:cubicBezTo>
                  <a:lnTo>
                    <a:pt x="14061" y="14725"/>
                  </a:lnTo>
                  <a:cubicBezTo>
                    <a:pt x="14061" y="14725"/>
                    <a:pt x="10934" y="6211"/>
                    <a:pt x="25268" y="3221"/>
                  </a:cubicBezTo>
                  <a:lnTo>
                    <a:pt x="19836" y="733"/>
                  </a:lnTo>
                  <a:cubicBezTo>
                    <a:pt x="19836" y="733"/>
                    <a:pt x="18597" y="1"/>
                    <a:pt x="16659"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8445880" y="2047882"/>
              <a:ext cx="518714" cy="762559"/>
            </a:xfrm>
            <a:custGeom>
              <a:avLst/>
              <a:gdLst/>
              <a:ahLst/>
              <a:cxnLst/>
              <a:rect l="l" t="t" r="r" b="b"/>
              <a:pathLst>
                <a:path w="18760" h="27579" extrusionOk="0">
                  <a:moveTo>
                    <a:pt x="17537" y="0"/>
                  </a:moveTo>
                  <a:cubicBezTo>
                    <a:pt x="17145" y="0"/>
                    <a:pt x="16645" y="98"/>
                    <a:pt x="16020" y="379"/>
                  </a:cubicBezTo>
                  <a:cubicBezTo>
                    <a:pt x="14354" y="1132"/>
                    <a:pt x="5749" y="4715"/>
                    <a:pt x="2622" y="6039"/>
                  </a:cubicBezTo>
                  <a:cubicBezTo>
                    <a:pt x="1617" y="6450"/>
                    <a:pt x="864" y="7386"/>
                    <a:pt x="750" y="8482"/>
                  </a:cubicBezTo>
                  <a:cubicBezTo>
                    <a:pt x="727" y="8550"/>
                    <a:pt x="727" y="8619"/>
                    <a:pt x="727" y="8687"/>
                  </a:cubicBezTo>
                  <a:cubicBezTo>
                    <a:pt x="773" y="15877"/>
                    <a:pt x="316" y="22793"/>
                    <a:pt x="65" y="26080"/>
                  </a:cubicBezTo>
                  <a:cubicBezTo>
                    <a:pt x="0" y="26956"/>
                    <a:pt x="696" y="27578"/>
                    <a:pt x="1440" y="27578"/>
                  </a:cubicBezTo>
                  <a:cubicBezTo>
                    <a:pt x="1743" y="27578"/>
                    <a:pt x="2054" y="27475"/>
                    <a:pt x="2325" y="27244"/>
                  </a:cubicBezTo>
                  <a:cubicBezTo>
                    <a:pt x="2416" y="27175"/>
                    <a:pt x="2508" y="27107"/>
                    <a:pt x="2599" y="27016"/>
                  </a:cubicBezTo>
                  <a:cubicBezTo>
                    <a:pt x="4105" y="25623"/>
                    <a:pt x="14970" y="18776"/>
                    <a:pt x="14970" y="18776"/>
                  </a:cubicBezTo>
                  <a:cubicBezTo>
                    <a:pt x="14970" y="18776"/>
                    <a:pt x="16089" y="18411"/>
                    <a:pt x="16408" y="16128"/>
                  </a:cubicBezTo>
                  <a:lnTo>
                    <a:pt x="18759" y="493"/>
                  </a:lnTo>
                  <a:cubicBezTo>
                    <a:pt x="18759" y="493"/>
                    <a:pt x="18420" y="0"/>
                    <a:pt x="17537"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6"/>
            <p:cNvSpPr/>
            <p:nvPr/>
          </p:nvSpPr>
          <p:spPr>
            <a:xfrm>
              <a:off x="8130835" y="2302871"/>
              <a:ext cx="106701" cy="114830"/>
            </a:xfrm>
            <a:custGeom>
              <a:avLst/>
              <a:gdLst/>
              <a:ahLst/>
              <a:cxnLst/>
              <a:rect l="l" t="t" r="r" b="b"/>
              <a:pathLst>
                <a:path w="3859" h="4153" extrusionOk="0">
                  <a:moveTo>
                    <a:pt x="1276" y="1"/>
                  </a:moveTo>
                  <a:cubicBezTo>
                    <a:pt x="622" y="1"/>
                    <a:pt x="136" y="438"/>
                    <a:pt x="69" y="1200"/>
                  </a:cubicBezTo>
                  <a:cubicBezTo>
                    <a:pt x="1" y="2227"/>
                    <a:pt x="754" y="3482"/>
                    <a:pt x="1781" y="3962"/>
                  </a:cubicBezTo>
                  <a:cubicBezTo>
                    <a:pt x="2059" y="4091"/>
                    <a:pt x="2327" y="4152"/>
                    <a:pt x="2571" y="4152"/>
                  </a:cubicBezTo>
                  <a:cubicBezTo>
                    <a:pt x="3231" y="4152"/>
                    <a:pt x="3723" y="3707"/>
                    <a:pt x="3790" y="2957"/>
                  </a:cubicBezTo>
                  <a:cubicBezTo>
                    <a:pt x="3858" y="1907"/>
                    <a:pt x="3105" y="675"/>
                    <a:pt x="2078" y="195"/>
                  </a:cubicBezTo>
                  <a:cubicBezTo>
                    <a:pt x="1796" y="64"/>
                    <a:pt x="1524" y="1"/>
                    <a:pt x="1276"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6"/>
            <p:cNvSpPr/>
            <p:nvPr/>
          </p:nvSpPr>
          <p:spPr>
            <a:xfrm>
              <a:off x="8517853" y="2237810"/>
              <a:ext cx="107061" cy="111872"/>
            </a:xfrm>
            <a:custGeom>
              <a:avLst/>
              <a:gdLst/>
              <a:ahLst/>
              <a:cxnLst/>
              <a:rect l="l" t="t" r="r" b="b"/>
              <a:pathLst>
                <a:path w="3872" h="4046" extrusionOk="0">
                  <a:moveTo>
                    <a:pt x="2628" y="1"/>
                  </a:moveTo>
                  <a:cubicBezTo>
                    <a:pt x="2420" y="1"/>
                    <a:pt x="2194" y="42"/>
                    <a:pt x="1959" y="129"/>
                  </a:cubicBezTo>
                  <a:cubicBezTo>
                    <a:pt x="886" y="517"/>
                    <a:pt x="19" y="1681"/>
                    <a:pt x="19" y="2731"/>
                  </a:cubicBezTo>
                  <a:cubicBezTo>
                    <a:pt x="1" y="3547"/>
                    <a:pt x="521" y="4046"/>
                    <a:pt x="1246" y="4046"/>
                  </a:cubicBezTo>
                  <a:cubicBezTo>
                    <a:pt x="1454" y="4046"/>
                    <a:pt x="1679" y="4004"/>
                    <a:pt x="1913" y="3918"/>
                  </a:cubicBezTo>
                  <a:cubicBezTo>
                    <a:pt x="2986" y="3507"/>
                    <a:pt x="3853" y="2343"/>
                    <a:pt x="3853" y="1293"/>
                  </a:cubicBezTo>
                  <a:cubicBezTo>
                    <a:pt x="3871" y="496"/>
                    <a:pt x="3352" y="1"/>
                    <a:pt x="2628"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8760206" y="2418974"/>
              <a:ext cx="107033" cy="111844"/>
            </a:xfrm>
            <a:custGeom>
              <a:avLst/>
              <a:gdLst/>
              <a:ahLst/>
              <a:cxnLst/>
              <a:rect l="l" t="t" r="r" b="b"/>
              <a:pathLst>
                <a:path w="3871" h="4045" extrusionOk="0">
                  <a:moveTo>
                    <a:pt x="2626" y="0"/>
                  </a:moveTo>
                  <a:cubicBezTo>
                    <a:pt x="2418" y="0"/>
                    <a:pt x="2193" y="41"/>
                    <a:pt x="1959" y="128"/>
                  </a:cubicBezTo>
                  <a:cubicBezTo>
                    <a:pt x="886" y="539"/>
                    <a:pt x="19" y="1703"/>
                    <a:pt x="19" y="2753"/>
                  </a:cubicBezTo>
                  <a:cubicBezTo>
                    <a:pt x="1" y="3550"/>
                    <a:pt x="520" y="4045"/>
                    <a:pt x="1244" y="4045"/>
                  </a:cubicBezTo>
                  <a:cubicBezTo>
                    <a:pt x="1452" y="4045"/>
                    <a:pt x="1678" y="4004"/>
                    <a:pt x="1913" y="3917"/>
                  </a:cubicBezTo>
                  <a:cubicBezTo>
                    <a:pt x="2986" y="3529"/>
                    <a:pt x="3853" y="2365"/>
                    <a:pt x="3853" y="1315"/>
                  </a:cubicBezTo>
                  <a:cubicBezTo>
                    <a:pt x="3871" y="499"/>
                    <a:pt x="3351" y="0"/>
                    <a:pt x="2626"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8093618" y="1923207"/>
              <a:ext cx="125614" cy="75899"/>
            </a:xfrm>
            <a:custGeom>
              <a:avLst/>
              <a:gdLst/>
              <a:ahLst/>
              <a:cxnLst/>
              <a:rect l="l" t="t" r="r" b="b"/>
              <a:pathLst>
                <a:path w="4543" h="2745" extrusionOk="0">
                  <a:moveTo>
                    <a:pt x="2191" y="0"/>
                  </a:moveTo>
                  <a:cubicBezTo>
                    <a:pt x="1020" y="0"/>
                    <a:pt x="68" y="556"/>
                    <a:pt x="46" y="1281"/>
                  </a:cubicBezTo>
                  <a:cubicBezTo>
                    <a:pt x="0" y="2034"/>
                    <a:pt x="982" y="2696"/>
                    <a:pt x="2214" y="2742"/>
                  </a:cubicBezTo>
                  <a:cubicBezTo>
                    <a:pt x="2261" y="2744"/>
                    <a:pt x="2307" y="2745"/>
                    <a:pt x="2352" y="2745"/>
                  </a:cubicBezTo>
                  <a:cubicBezTo>
                    <a:pt x="3523" y="2745"/>
                    <a:pt x="4476" y="2189"/>
                    <a:pt x="4520" y="1464"/>
                  </a:cubicBezTo>
                  <a:cubicBezTo>
                    <a:pt x="4542" y="711"/>
                    <a:pt x="3561" y="71"/>
                    <a:pt x="2328" y="3"/>
                  </a:cubicBezTo>
                  <a:cubicBezTo>
                    <a:pt x="2282" y="1"/>
                    <a:pt x="2236" y="0"/>
                    <a:pt x="219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6"/>
            <p:cNvSpPr/>
            <p:nvPr/>
          </p:nvSpPr>
          <p:spPr>
            <a:xfrm>
              <a:off x="8699487" y="1928793"/>
              <a:ext cx="125614" cy="76010"/>
            </a:xfrm>
            <a:custGeom>
              <a:avLst/>
              <a:gdLst/>
              <a:ahLst/>
              <a:cxnLst/>
              <a:rect l="l" t="t" r="r" b="b"/>
              <a:pathLst>
                <a:path w="4543" h="2749" extrusionOk="0">
                  <a:moveTo>
                    <a:pt x="2129" y="1"/>
                  </a:moveTo>
                  <a:cubicBezTo>
                    <a:pt x="987" y="1"/>
                    <a:pt x="67" y="550"/>
                    <a:pt x="23" y="1262"/>
                  </a:cubicBezTo>
                  <a:cubicBezTo>
                    <a:pt x="1" y="2038"/>
                    <a:pt x="982" y="2677"/>
                    <a:pt x="2215" y="2745"/>
                  </a:cubicBezTo>
                  <a:cubicBezTo>
                    <a:pt x="2261" y="2747"/>
                    <a:pt x="2307" y="2748"/>
                    <a:pt x="2352" y="2748"/>
                  </a:cubicBezTo>
                  <a:cubicBezTo>
                    <a:pt x="3523" y="2748"/>
                    <a:pt x="4475" y="2192"/>
                    <a:pt x="4497" y="1467"/>
                  </a:cubicBezTo>
                  <a:cubicBezTo>
                    <a:pt x="4543" y="714"/>
                    <a:pt x="3561" y="52"/>
                    <a:pt x="2329" y="6"/>
                  </a:cubicBezTo>
                  <a:cubicBezTo>
                    <a:pt x="2261" y="3"/>
                    <a:pt x="2195" y="1"/>
                    <a:pt x="2129"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6"/>
            <p:cNvSpPr/>
            <p:nvPr/>
          </p:nvSpPr>
          <p:spPr>
            <a:xfrm>
              <a:off x="8401612" y="1792478"/>
              <a:ext cx="125614" cy="75429"/>
            </a:xfrm>
            <a:custGeom>
              <a:avLst/>
              <a:gdLst/>
              <a:ahLst/>
              <a:cxnLst/>
              <a:rect l="l" t="t" r="r" b="b"/>
              <a:pathLst>
                <a:path w="4543" h="2728" extrusionOk="0">
                  <a:moveTo>
                    <a:pt x="2128" y="1"/>
                  </a:moveTo>
                  <a:cubicBezTo>
                    <a:pt x="986" y="1"/>
                    <a:pt x="67" y="549"/>
                    <a:pt x="46" y="1262"/>
                  </a:cubicBezTo>
                  <a:cubicBezTo>
                    <a:pt x="0" y="2015"/>
                    <a:pt x="981" y="2677"/>
                    <a:pt x="2214" y="2722"/>
                  </a:cubicBezTo>
                  <a:cubicBezTo>
                    <a:pt x="2281" y="2726"/>
                    <a:pt x="2348" y="2728"/>
                    <a:pt x="2414" y="2728"/>
                  </a:cubicBezTo>
                  <a:cubicBezTo>
                    <a:pt x="3556" y="2728"/>
                    <a:pt x="4476" y="2179"/>
                    <a:pt x="4519" y="1467"/>
                  </a:cubicBezTo>
                  <a:cubicBezTo>
                    <a:pt x="4542" y="714"/>
                    <a:pt x="3561" y="52"/>
                    <a:pt x="2328" y="6"/>
                  </a:cubicBezTo>
                  <a:cubicBezTo>
                    <a:pt x="2261" y="2"/>
                    <a:pt x="2194" y="1"/>
                    <a:pt x="2128"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8395280" y="2068370"/>
              <a:ext cx="125614" cy="75982"/>
            </a:xfrm>
            <a:custGeom>
              <a:avLst/>
              <a:gdLst/>
              <a:ahLst/>
              <a:cxnLst/>
              <a:rect l="l" t="t" r="r" b="b"/>
              <a:pathLst>
                <a:path w="4543" h="2748" extrusionOk="0">
                  <a:moveTo>
                    <a:pt x="2191" y="0"/>
                  </a:moveTo>
                  <a:cubicBezTo>
                    <a:pt x="1021" y="0"/>
                    <a:pt x="68" y="556"/>
                    <a:pt x="24" y="1281"/>
                  </a:cubicBezTo>
                  <a:cubicBezTo>
                    <a:pt x="1" y="2034"/>
                    <a:pt x="982" y="2696"/>
                    <a:pt x="2215" y="2742"/>
                  </a:cubicBezTo>
                  <a:cubicBezTo>
                    <a:pt x="2282" y="2746"/>
                    <a:pt x="2349" y="2747"/>
                    <a:pt x="2415" y="2747"/>
                  </a:cubicBezTo>
                  <a:cubicBezTo>
                    <a:pt x="3557" y="2747"/>
                    <a:pt x="4476" y="2199"/>
                    <a:pt x="4497" y="1486"/>
                  </a:cubicBezTo>
                  <a:cubicBezTo>
                    <a:pt x="4543" y="710"/>
                    <a:pt x="3561" y="71"/>
                    <a:pt x="2329" y="3"/>
                  </a:cubicBezTo>
                  <a:cubicBezTo>
                    <a:pt x="2283" y="1"/>
                    <a:pt x="2237" y="0"/>
                    <a:pt x="219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3" name="Google Shape;753;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54" name="Google Shape;754;p16"/>
          <p:cNvSpPr txBox="1">
            <a:spLocks noGrp="1"/>
          </p:cNvSpPr>
          <p:nvPr>
            <p:ph type="subTitle" idx="1"/>
          </p:nvPr>
        </p:nvSpPr>
        <p:spPr>
          <a:xfrm>
            <a:off x="986813" y="1720101"/>
            <a:ext cx="1851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55" name="Google Shape;755;p16"/>
          <p:cNvSpPr txBox="1">
            <a:spLocks noGrp="1"/>
          </p:cNvSpPr>
          <p:nvPr>
            <p:ph type="subTitle" idx="2"/>
          </p:nvPr>
        </p:nvSpPr>
        <p:spPr>
          <a:xfrm>
            <a:off x="3648200" y="1720111"/>
            <a:ext cx="1851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56" name="Google Shape;756;p16"/>
          <p:cNvSpPr txBox="1">
            <a:spLocks noGrp="1"/>
          </p:cNvSpPr>
          <p:nvPr>
            <p:ph type="subTitle" idx="3"/>
          </p:nvPr>
        </p:nvSpPr>
        <p:spPr>
          <a:xfrm>
            <a:off x="986813" y="3402100"/>
            <a:ext cx="1851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57" name="Google Shape;757;p16"/>
          <p:cNvSpPr txBox="1">
            <a:spLocks noGrp="1"/>
          </p:cNvSpPr>
          <p:nvPr>
            <p:ph type="subTitle" idx="4"/>
          </p:nvPr>
        </p:nvSpPr>
        <p:spPr>
          <a:xfrm>
            <a:off x="3648200" y="3402100"/>
            <a:ext cx="1851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58" name="Google Shape;758;p16"/>
          <p:cNvSpPr txBox="1">
            <a:spLocks noGrp="1"/>
          </p:cNvSpPr>
          <p:nvPr>
            <p:ph type="subTitle" idx="5"/>
          </p:nvPr>
        </p:nvSpPr>
        <p:spPr>
          <a:xfrm>
            <a:off x="6306128" y="1720111"/>
            <a:ext cx="1851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59" name="Google Shape;759;p16"/>
          <p:cNvSpPr txBox="1">
            <a:spLocks noGrp="1"/>
          </p:cNvSpPr>
          <p:nvPr>
            <p:ph type="subTitle" idx="6"/>
          </p:nvPr>
        </p:nvSpPr>
        <p:spPr>
          <a:xfrm>
            <a:off x="6306128" y="3402100"/>
            <a:ext cx="1851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60" name="Google Shape;760;p16"/>
          <p:cNvSpPr txBox="1">
            <a:spLocks noGrp="1"/>
          </p:cNvSpPr>
          <p:nvPr>
            <p:ph type="subTitle" idx="7"/>
          </p:nvPr>
        </p:nvSpPr>
        <p:spPr>
          <a:xfrm>
            <a:off x="994083" y="1146425"/>
            <a:ext cx="18438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2"/>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61" name="Google Shape;761;p16"/>
          <p:cNvSpPr txBox="1">
            <a:spLocks noGrp="1"/>
          </p:cNvSpPr>
          <p:nvPr>
            <p:ph type="subTitle" idx="8"/>
          </p:nvPr>
        </p:nvSpPr>
        <p:spPr>
          <a:xfrm>
            <a:off x="3651836" y="1146434"/>
            <a:ext cx="18438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2"/>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62" name="Google Shape;762;p16"/>
          <p:cNvSpPr txBox="1">
            <a:spLocks noGrp="1"/>
          </p:cNvSpPr>
          <p:nvPr>
            <p:ph type="subTitle" idx="9"/>
          </p:nvPr>
        </p:nvSpPr>
        <p:spPr>
          <a:xfrm>
            <a:off x="6309764" y="1146434"/>
            <a:ext cx="18438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2"/>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63" name="Google Shape;763;p16"/>
          <p:cNvSpPr txBox="1">
            <a:spLocks noGrp="1"/>
          </p:cNvSpPr>
          <p:nvPr>
            <p:ph type="subTitle" idx="13"/>
          </p:nvPr>
        </p:nvSpPr>
        <p:spPr>
          <a:xfrm>
            <a:off x="986813" y="2825300"/>
            <a:ext cx="18510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2"/>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64" name="Google Shape;764;p16"/>
          <p:cNvSpPr txBox="1">
            <a:spLocks noGrp="1"/>
          </p:cNvSpPr>
          <p:nvPr>
            <p:ph type="subTitle" idx="14"/>
          </p:nvPr>
        </p:nvSpPr>
        <p:spPr>
          <a:xfrm>
            <a:off x="3651839" y="2825300"/>
            <a:ext cx="18438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2"/>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65" name="Google Shape;765;p16"/>
          <p:cNvSpPr txBox="1">
            <a:spLocks noGrp="1"/>
          </p:cNvSpPr>
          <p:nvPr>
            <p:ph type="subTitle" idx="15"/>
          </p:nvPr>
        </p:nvSpPr>
        <p:spPr>
          <a:xfrm>
            <a:off x="6309765" y="2825300"/>
            <a:ext cx="18438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2"/>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766"/>
        <p:cNvGrpSpPr/>
        <p:nvPr/>
      </p:nvGrpSpPr>
      <p:grpSpPr>
        <a:xfrm>
          <a:off x="0" y="0"/>
          <a:ext cx="0" cy="0"/>
          <a:chOff x="0" y="0"/>
          <a:chExt cx="0" cy="0"/>
        </a:xfrm>
      </p:grpSpPr>
      <p:sp>
        <p:nvSpPr>
          <p:cNvPr id="767" name="Google Shape;767;p17"/>
          <p:cNvSpPr/>
          <p:nvPr/>
        </p:nvSpPr>
        <p:spPr>
          <a:xfrm rot="-7940620">
            <a:off x="-640219" y="761478"/>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7"/>
          <p:cNvSpPr/>
          <p:nvPr/>
        </p:nvSpPr>
        <p:spPr>
          <a:xfrm rot="-7940620">
            <a:off x="8263231" y="2726153"/>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9" name="Google Shape;769;p17"/>
          <p:cNvGrpSpPr/>
          <p:nvPr/>
        </p:nvGrpSpPr>
        <p:grpSpPr>
          <a:xfrm rot="1626186">
            <a:off x="-379659" y="-2661545"/>
            <a:ext cx="10683386" cy="5112629"/>
            <a:chOff x="892625" y="456550"/>
            <a:chExt cx="5708075" cy="2731650"/>
          </a:xfrm>
        </p:grpSpPr>
        <p:sp>
          <p:nvSpPr>
            <p:cNvPr id="770" name="Google Shape;770;p17"/>
            <p:cNvSpPr/>
            <p:nvPr/>
          </p:nvSpPr>
          <p:spPr>
            <a:xfrm>
              <a:off x="892625" y="456550"/>
              <a:ext cx="5559700" cy="1694225"/>
            </a:xfrm>
            <a:custGeom>
              <a:avLst/>
              <a:gdLst/>
              <a:ahLst/>
              <a:cxnLst/>
              <a:rect l="l" t="t" r="r" b="b"/>
              <a:pathLst>
                <a:path w="222388" h="67769" extrusionOk="0">
                  <a:moveTo>
                    <a:pt x="189183" y="0"/>
                  </a:moveTo>
                  <a:cubicBezTo>
                    <a:pt x="184507" y="0"/>
                    <a:pt x="180127" y="1209"/>
                    <a:pt x="176486" y="3539"/>
                  </a:cubicBezTo>
                  <a:cubicBezTo>
                    <a:pt x="172697" y="5958"/>
                    <a:pt x="169958" y="9428"/>
                    <a:pt x="168520" y="13627"/>
                  </a:cubicBezTo>
                  <a:cubicBezTo>
                    <a:pt x="164731" y="24698"/>
                    <a:pt x="158203" y="32025"/>
                    <a:pt x="150625" y="33736"/>
                  </a:cubicBezTo>
                  <a:cubicBezTo>
                    <a:pt x="149450" y="34006"/>
                    <a:pt x="148261" y="34140"/>
                    <a:pt x="147061" y="34140"/>
                  </a:cubicBezTo>
                  <a:cubicBezTo>
                    <a:pt x="141361" y="34140"/>
                    <a:pt x="135426" y="31118"/>
                    <a:pt x="129694" y="25291"/>
                  </a:cubicBezTo>
                  <a:cubicBezTo>
                    <a:pt x="125266" y="20749"/>
                    <a:pt x="120883" y="18535"/>
                    <a:pt x="116318" y="18535"/>
                  </a:cubicBezTo>
                  <a:lnTo>
                    <a:pt x="116296" y="18535"/>
                  </a:lnTo>
                  <a:cubicBezTo>
                    <a:pt x="111137" y="18535"/>
                    <a:pt x="105545" y="21205"/>
                    <a:pt x="98195" y="27208"/>
                  </a:cubicBezTo>
                  <a:cubicBezTo>
                    <a:pt x="91393" y="32755"/>
                    <a:pt x="83747" y="40561"/>
                    <a:pt x="74069" y="50445"/>
                  </a:cubicBezTo>
                  <a:lnTo>
                    <a:pt x="73087" y="51426"/>
                  </a:lnTo>
                  <a:cubicBezTo>
                    <a:pt x="66742" y="57908"/>
                    <a:pt x="61172" y="61058"/>
                    <a:pt x="56082" y="61058"/>
                  </a:cubicBezTo>
                  <a:lnTo>
                    <a:pt x="56060" y="61058"/>
                  </a:lnTo>
                  <a:cubicBezTo>
                    <a:pt x="49532" y="61035"/>
                    <a:pt x="44670" y="56060"/>
                    <a:pt x="39534" y="50764"/>
                  </a:cubicBezTo>
                  <a:cubicBezTo>
                    <a:pt x="34356" y="45462"/>
                    <a:pt x="29029" y="39973"/>
                    <a:pt x="21811" y="39973"/>
                  </a:cubicBezTo>
                  <a:cubicBezTo>
                    <a:pt x="21074" y="39973"/>
                    <a:pt x="20317" y="40030"/>
                    <a:pt x="19539" y="40150"/>
                  </a:cubicBezTo>
                  <a:cubicBezTo>
                    <a:pt x="14746" y="40904"/>
                    <a:pt x="10751" y="42821"/>
                    <a:pt x="7670" y="45857"/>
                  </a:cubicBezTo>
                  <a:cubicBezTo>
                    <a:pt x="5228" y="48276"/>
                    <a:pt x="3356" y="51426"/>
                    <a:pt x="2123" y="55192"/>
                  </a:cubicBezTo>
                  <a:cubicBezTo>
                    <a:pt x="1" y="61606"/>
                    <a:pt x="480" y="67700"/>
                    <a:pt x="480" y="67769"/>
                  </a:cubicBezTo>
                  <a:lnTo>
                    <a:pt x="640" y="67746"/>
                  </a:lnTo>
                  <a:cubicBezTo>
                    <a:pt x="640" y="67700"/>
                    <a:pt x="183" y="61629"/>
                    <a:pt x="2260" y="55238"/>
                  </a:cubicBezTo>
                  <a:cubicBezTo>
                    <a:pt x="4200" y="49349"/>
                    <a:pt x="8766" y="41999"/>
                    <a:pt x="19562" y="40310"/>
                  </a:cubicBezTo>
                  <a:cubicBezTo>
                    <a:pt x="20325" y="40193"/>
                    <a:pt x="21067" y="40137"/>
                    <a:pt x="21791" y="40137"/>
                  </a:cubicBezTo>
                  <a:cubicBezTo>
                    <a:pt x="28946" y="40137"/>
                    <a:pt x="34258" y="45592"/>
                    <a:pt x="39420" y="50878"/>
                  </a:cubicBezTo>
                  <a:cubicBezTo>
                    <a:pt x="44578" y="56197"/>
                    <a:pt x="49463" y="61218"/>
                    <a:pt x="56060" y="61218"/>
                  </a:cubicBezTo>
                  <a:lnTo>
                    <a:pt x="56082" y="61218"/>
                  </a:lnTo>
                  <a:cubicBezTo>
                    <a:pt x="61218" y="61218"/>
                    <a:pt x="66833" y="58068"/>
                    <a:pt x="73201" y="51540"/>
                  </a:cubicBezTo>
                  <a:lnTo>
                    <a:pt x="74183" y="50559"/>
                  </a:lnTo>
                  <a:cubicBezTo>
                    <a:pt x="92968" y="31385"/>
                    <a:pt x="105385" y="18717"/>
                    <a:pt x="116318" y="18717"/>
                  </a:cubicBezTo>
                  <a:cubicBezTo>
                    <a:pt x="120838" y="18717"/>
                    <a:pt x="125175" y="20909"/>
                    <a:pt x="129580" y="25405"/>
                  </a:cubicBezTo>
                  <a:cubicBezTo>
                    <a:pt x="135355" y="31271"/>
                    <a:pt x="141312" y="34307"/>
                    <a:pt x="147087" y="34307"/>
                  </a:cubicBezTo>
                  <a:cubicBezTo>
                    <a:pt x="148274" y="34307"/>
                    <a:pt x="149484" y="34170"/>
                    <a:pt x="150648" y="33919"/>
                  </a:cubicBezTo>
                  <a:cubicBezTo>
                    <a:pt x="158294" y="32184"/>
                    <a:pt x="164868" y="24812"/>
                    <a:pt x="168680" y="13673"/>
                  </a:cubicBezTo>
                  <a:cubicBezTo>
                    <a:pt x="171486" y="5480"/>
                    <a:pt x="179476" y="182"/>
                    <a:pt x="189068" y="182"/>
                  </a:cubicBezTo>
                  <a:cubicBezTo>
                    <a:pt x="189150" y="182"/>
                    <a:pt x="189232" y="183"/>
                    <a:pt x="189314" y="183"/>
                  </a:cubicBezTo>
                  <a:cubicBezTo>
                    <a:pt x="200704" y="275"/>
                    <a:pt x="215335" y="7944"/>
                    <a:pt x="222228" y="29171"/>
                  </a:cubicBezTo>
                  <a:lnTo>
                    <a:pt x="222388" y="29126"/>
                  </a:lnTo>
                  <a:cubicBezTo>
                    <a:pt x="219329" y="19745"/>
                    <a:pt x="214353" y="12075"/>
                    <a:pt x="208008" y="6985"/>
                  </a:cubicBezTo>
                  <a:cubicBezTo>
                    <a:pt x="202438" y="2534"/>
                    <a:pt x="195819" y="69"/>
                    <a:pt x="189314" y="1"/>
                  </a:cubicBezTo>
                  <a:cubicBezTo>
                    <a:pt x="189270" y="1"/>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7"/>
            <p:cNvSpPr/>
            <p:nvPr/>
          </p:nvSpPr>
          <p:spPr>
            <a:xfrm>
              <a:off x="901750" y="521600"/>
              <a:ext cx="5559700" cy="1694225"/>
            </a:xfrm>
            <a:custGeom>
              <a:avLst/>
              <a:gdLst/>
              <a:ahLst/>
              <a:cxnLst/>
              <a:rect l="l" t="t" r="r" b="b"/>
              <a:pathLst>
                <a:path w="222388" h="67769" extrusionOk="0">
                  <a:moveTo>
                    <a:pt x="189108" y="1"/>
                  </a:moveTo>
                  <a:cubicBezTo>
                    <a:pt x="184475" y="1"/>
                    <a:pt x="180115" y="1211"/>
                    <a:pt x="176486" y="3516"/>
                  </a:cubicBezTo>
                  <a:cubicBezTo>
                    <a:pt x="172720" y="5935"/>
                    <a:pt x="169958" y="9428"/>
                    <a:pt x="168520" y="13627"/>
                  </a:cubicBezTo>
                  <a:cubicBezTo>
                    <a:pt x="164708" y="24743"/>
                    <a:pt x="158135" y="32139"/>
                    <a:pt x="150442" y="33851"/>
                  </a:cubicBezTo>
                  <a:cubicBezTo>
                    <a:pt x="149267" y="34115"/>
                    <a:pt x="148080" y="34246"/>
                    <a:pt x="146885" y="34246"/>
                  </a:cubicBezTo>
                  <a:cubicBezTo>
                    <a:pt x="141165" y="34246"/>
                    <a:pt x="135263" y="31236"/>
                    <a:pt x="129580" y="25382"/>
                  </a:cubicBezTo>
                  <a:cubicBezTo>
                    <a:pt x="125152" y="20817"/>
                    <a:pt x="120770" y="18581"/>
                    <a:pt x="116204" y="18581"/>
                  </a:cubicBezTo>
                  <a:lnTo>
                    <a:pt x="116182" y="18581"/>
                  </a:lnTo>
                  <a:cubicBezTo>
                    <a:pt x="111046" y="18581"/>
                    <a:pt x="105499" y="21228"/>
                    <a:pt x="98241" y="27163"/>
                  </a:cubicBezTo>
                  <a:cubicBezTo>
                    <a:pt x="91485" y="32641"/>
                    <a:pt x="83907" y="40402"/>
                    <a:pt x="74297" y="50216"/>
                  </a:cubicBezTo>
                  <a:lnTo>
                    <a:pt x="73087" y="51426"/>
                  </a:lnTo>
                  <a:cubicBezTo>
                    <a:pt x="66765" y="57908"/>
                    <a:pt x="61195" y="61058"/>
                    <a:pt x="56083" y="61058"/>
                  </a:cubicBezTo>
                  <a:lnTo>
                    <a:pt x="56060" y="61058"/>
                  </a:lnTo>
                  <a:cubicBezTo>
                    <a:pt x="49532" y="61036"/>
                    <a:pt x="44693" y="56037"/>
                    <a:pt x="39534" y="50764"/>
                  </a:cubicBezTo>
                  <a:cubicBezTo>
                    <a:pt x="34358" y="45443"/>
                    <a:pt x="29032" y="39972"/>
                    <a:pt x="21818" y="39972"/>
                  </a:cubicBezTo>
                  <a:cubicBezTo>
                    <a:pt x="21079" y="39972"/>
                    <a:pt x="20320" y="40030"/>
                    <a:pt x="19539" y="40150"/>
                  </a:cubicBezTo>
                  <a:cubicBezTo>
                    <a:pt x="14746" y="40881"/>
                    <a:pt x="10752" y="42798"/>
                    <a:pt x="7693" y="45834"/>
                  </a:cubicBezTo>
                  <a:cubicBezTo>
                    <a:pt x="5228" y="48276"/>
                    <a:pt x="3356" y="51403"/>
                    <a:pt x="2124" y="55192"/>
                  </a:cubicBezTo>
                  <a:cubicBezTo>
                    <a:pt x="1" y="61606"/>
                    <a:pt x="480" y="67701"/>
                    <a:pt x="480" y="67769"/>
                  </a:cubicBezTo>
                  <a:lnTo>
                    <a:pt x="640" y="67746"/>
                  </a:lnTo>
                  <a:cubicBezTo>
                    <a:pt x="640" y="67678"/>
                    <a:pt x="183" y="61629"/>
                    <a:pt x="2283" y="55238"/>
                  </a:cubicBezTo>
                  <a:cubicBezTo>
                    <a:pt x="4201" y="49349"/>
                    <a:pt x="8789" y="41976"/>
                    <a:pt x="19562" y="40310"/>
                  </a:cubicBezTo>
                  <a:cubicBezTo>
                    <a:pt x="20325" y="40193"/>
                    <a:pt x="21068" y="40137"/>
                    <a:pt x="21791" y="40137"/>
                  </a:cubicBezTo>
                  <a:cubicBezTo>
                    <a:pt x="28946" y="40137"/>
                    <a:pt x="34259" y="45592"/>
                    <a:pt x="39420" y="50878"/>
                  </a:cubicBezTo>
                  <a:cubicBezTo>
                    <a:pt x="44579" y="56197"/>
                    <a:pt x="49463" y="61195"/>
                    <a:pt x="56060" y="61218"/>
                  </a:cubicBezTo>
                  <a:lnTo>
                    <a:pt x="56083" y="61218"/>
                  </a:lnTo>
                  <a:cubicBezTo>
                    <a:pt x="61241" y="61218"/>
                    <a:pt x="66833" y="58045"/>
                    <a:pt x="73224" y="51540"/>
                  </a:cubicBezTo>
                  <a:lnTo>
                    <a:pt x="74411" y="50331"/>
                  </a:lnTo>
                  <a:cubicBezTo>
                    <a:pt x="93037" y="31317"/>
                    <a:pt x="105340" y="18740"/>
                    <a:pt x="116182" y="18740"/>
                  </a:cubicBezTo>
                  <a:lnTo>
                    <a:pt x="116204" y="18740"/>
                  </a:lnTo>
                  <a:cubicBezTo>
                    <a:pt x="120724" y="18763"/>
                    <a:pt x="125061" y="20977"/>
                    <a:pt x="129466" y="25497"/>
                  </a:cubicBezTo>
                  <a:cubicBezTo>
                    <a:pt x="135169" y="31389"/>
                    <a:pt x="141122" y="34406"/>
                    <a:pt x="146886" y="34406"/>
                  </a:cubicBezTo>
                  <a:cubicBezTo>
                    <a:pt x="148089" y="34406"/>
                    <a:pt x="149283" y="34274"/>
                    <a:pt x="150465" y="34010"/>
                  </a:cubicBezTo>
                  <a:cubicBezTo>
                    <a:pt x="158226" y="32276"/>
                    <a:pt x="164845" y="24858"/>
                    <a:pt x="168680" y="13673"/>
                  </a:cubicBezTo>
                  <a:cubicBezTo>
                    <a:pt x="171487" y="5456"/>
                    <a:pt x="179499" y="161"/>
                    <a:pt x="189131" y="161"/>
                  </a:cubicBezTo>
                  <a:lnTo>
                    <a:pt x="189337" y="161"/>
                  </a:lnTo>
                  <a:cubicBezTo>
                    <a:pt x="200727" y="252"/>
                    <a:pt x="215335" y="7921"/>
                    <a:pt x="222228" y="29171"/>
                  </a:cubicBezTo>
                  <a:lnTo>
                    <a:pt x="222388" y="29126"/>
                  </a:lnTo>
                  <a:cubicBezTo>
                    <a:pt x="219352" y="19722"/>
                    <a:pt x="214376" y="12075"/>
                    <a:pt x="208008" y="6963"/>
                  </a:cubicBezTo>
                  <a:cubicBezTo>
                    <a:pt x="202461" y="2534"/>
                    <a:pt x="195819" y="46"/>
                    <a:pt x="18933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7"/>
            <p:cNvSpPr/>
            <p:nvPr/>
          </p:nvSpPr>
          <p:spPr>
            <a:xfrm>
              <a:off x="911450" y="586625"/>
              <a:ext cx="5559125" cy="1693700"/>
            </a:xfrm>
            <a:custGeom>
              <a:avLst/>
              <a:gdLst/>
              <a:ahLst/>
              <a:cxnLst/>
              <a:rect l="l" t="t" r="r" b="b"/>
              <a:pathLst>
                <a:path w="222365" h="67748" extrusionOk="0">
                  <a:moveTo>
                    <a:pt x="189056" y="1"/>
                  </a:moveTo>
                  <a:cubicBezTo>
                    <a:pt x="184427" y="1"/>
                    <a:pt x="180072" y="1209"/>
                    <a:pt x="176486" y="3517"/>
                  </a:cubicBezTo>
                  <a:cubicBezTo>
                    <a:pt x="172697" y="5936"/>
                    <a:pt x="169935" y="9429"/>
                    <a:pt x="168497" y="13606"/>
                  </a:cubicBezTo>
                  <a:cubicBezTo>
                    <a:pt x="164685" y="24813"/>
                    <a:pt x="158020" y="32231"/>
                    <a:pt x="150237" y="33966"/>
                  </a:cubicBezTo>
                  <a:cubicBezTo>
                    <a:pt x="149069" y="34224"/>
                    <a:pt x="147892" y="34352"/>
                    <a:pt x="146708" y="34352"/>
                  </a:cubicBezTo>
                  <a:cubicBezTo>
                    <a:pt x="140971" y="34352"/>
                    <a:pt x="135081" y="31344"/>
                    <a:pt x="129443" y="25498"/>
                  </a:cubicBezTo>
                  <a:cubicBezTo>
                    <a:pt x="125015" y="20887"/>
                    <a:pt x="120633" y="18627"/>
                    <a:pt x="116090" y="18627"/>
                  </a:cubicBezTo>
                  <a:lnTo>
                    <a:pt x="116022" y="18627"/>
                  </a:lnTo>
                  <a:cubicBezTo>
                    <a:pt x="110932" y="18627"/>
                    <a:pt x="105454" y="21229"/>
                    <a:pt x="98241" y="27095"/>
                  </a:cubicBezTo>
                  <a:cubicBezTo>
                    <a:pt x="91553" y="32551"/>
                    <a:pt x="84021" y="40243"/>
                    <a:pt x="74503" y="49966"/>
                  </a:cubicBezTo>
                  <a:lnTo>
                    <a:pt x="73087" y="51427"/>
                  </a:lnTo>
                  <a:cubicBezTo>
                    <a:pt x="66742" y="57887"/>
                    <a:pt x="61173" y="61037"/>
                    <a:pt x="56060" y="61037"/>
                  </a:cubicBezTo>
                  <a:lnTo>
                    <a:pt x="56037" y="61037"/>
                  </a:lnTo>
                  <a:cubicBezTo>
                    <a:pt x="49532" y="61037"/>
                    <a:pt x="44670" y="56038"/>
                    <a:pt x="39511" y="50765"/>
                  </a:cubicBezTo>
                  <a:cubicBezTo>
                    <a:pt x="34356" y="45444"/>
                    <a:pt x="29013" y="39973"/>
                    <a:pt x="21796" y="39973"/>
                  </a:cubicBezTo>
                  <a:cubicBezTo>
                    <a:pt x="21056" y="39973"/>
                    <a:pt x="20297" y="40031"/>
                    <a:pt x="19516" y="40152"/>
                  </a:cubicBezTo>
                  <a:cubicBezTo>
                    <a:pt x="14723" y="40882"/>
                    <a:pt x="10729" y="42799"/>
                    <a:pt x="7670" y="45835"/>
                  </a:cubicBezTo>
                  <a:cubicBezTo>
                    <a:pt x="5205" y="48254"/>
                    <a:pt x="3333" y="51404"/>
                    <a:pt x="2101" y="55171"/>
                  </a:cubicBezTo>
                  <a:cubicBezTo>
                    <a:pt x="1" y="61584"/>
                    <a:pt x="457" y="67702"/>
                    <a:pt x="457" y="67747"/>
                  </a:cubicBezTo>
                  <a:lnTo>
                    <a:pt x="617" y="67747"/>
                  </a:lnTo>
                  <a:cubicBezTo>
                    <a:pt x="617" y="67679"/>
                    <a:pt x="161" y="61607"/>
                    <a:pt x="2261" y="55239"/>
                  </a:cubicBezTo>
                  <a:cubicBezTo>
                    <a:pt x="4201" y="49350"/>
                    <a:pt x="8766" y="41978"/>
                    <a:pt x="19539" y="40311"/>
                  </a:cubicBezTo>
                  <a:cubicBezTo>
                    <a:pt x="20316" y="40190"/>
                    <a:pt x="21072" y="40132"/>
                    <a:pt x="21807" y="40132"/>
                  </a:cubicBezTo>
                  <a:cubicBezTo>
                    <a:pt x="28963" y="40132"/>
                    <a:pt x="34264" y="45581"/>
                    <a:pt x="39397" y="50879"/>
                  </a:cubicBezTo>
                  <a:cubicBezTo>
                    <a:pt x="44579" y="56175"/>
                    <a:pt x="49463" y="61196"/>
                    <a:pt x="56037" y="61196"/>
                  </a:cubicBezTo>
                  <a:lnTo>
                    <a:pt x="56060" y="61196"/>
                  </a:lnTo>
                  <a:cubicBezTo>
                    <a:pt x="61218" y="61196"/>
                    <a:pt x="66833" y="58047"/>
                    <a:pt x="73202" y="51541"/>
                  </a:cubicBezTo>
                  <a:lnTo>
                    <a:pt x="74617" y="50081"/>
                  </a:lnTo>
                  <a:cubicBezTo>
                    <a:pt x="93060" y="31250"/>
                    <a:pt x="105271" y="18787"/>
                    <a:pt x="116022" y="18787"/>
                  </a:cubicBezTo>
                  <a:lnTo>
                    <a:pt x="116090" y="18787"/>
                  </a:lnTo>
                  <a:cubicBezTo>
                    <a:pt x="120587" y="18810"/>
                    <a:pt x="124924" y="21047"/>
                    <a:pt x="129329" y="25612"/>
                  </a:cubicBezTo>
                  <a:cubicBezTo>
                    <a:pt x="134990" y="31478"/>
                    <a:pt x="140924" y="34514"/>
                    <a:pt x="146699" y="34514"/>
                  </a:cubicBezTo>
                  <a:cubicBezTo>
                    <a:pt x="147886" y="34514"/>
                    <a:pt x="149096" y="34377"/>
                    <a:pt x="150260" y="34126"/>
                  </a:cubicBezTo>
                  <a:cubicBezTo>
                    <a:pt x="158112" y="32391"/>
                    <a:pt x="164822" y="24927"/>
                    <a:pt x="168657" y="13674"/>
                  </a:cubicBezTo>
                  <a:cubicBezTo>
                    <a:pt x="171487" y="5434"/>
                    <a:pt x="179476" y="162"/>
                    <a:pt x="189109" y="162"/>
                  </a:cubicBezTo>
                  <a:lnTo>
                    <a:pt x="189314" y="162"/>
                  </a:lnTo>
                  <a:cubicBezTo>
                    <a:pt x="200704" y="253"/>
                    <a:pt x="215335" y="7922"/>
                    <a:pt x="222228" y="29173"/>
                  </a:cubicBezTo>
                  <a:lnTo>
                    <a:pt x="222365" y="29104"/>
                  </a:lnTo>
                  <a:cubicBezTo>
                    <a:pt x="219329" y="19723"/>
                    <a:pt x="214353" y="12054"/>
                    <a:pt x="207985" y="6964"/>
                  </a:cubicBezTo>
                  <a:cubicBezTo>
                    <a:pt x="202439" y="2513"/>
                    <a:pt x="195796" y="48"/>
                    <a:pt x="189314" y="2"/>
                  </a:cubicBezTo>
                  <a:cubicBezTo>
                    <a:pt x="189228" y="1"/>
                    <a:pt x="189142" y="1"/>
                    <a:pt x="189056"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7"/>
            <p:cNvSpPr/>
            <p:nvPr/>
          </p:nvSpPr>
          <p:spPr>
            <a:xfrm>
              <a:off x="920600" y="651125"/>
              <a:ext cx="5559700" cy="1694250"/>
            </a:xfrm>
            <a:custGeom>
              <a:avLst/>
              <a:gdLst/>
              <a:ahLst/>
              <a:cxnLst/>
              <a:rect l="l" t="t" r="r" b="b"/>
              <a:pathLst>
                <a:path w="222388" h="67770" extrusionOk="0">
                  <a:moveTo>
                    <a:pt x="189182" y="1"/>
                  </a:moveTo>
                  <a:cubicBezTo>
                    <a:pt x="184506" y="1"/>
                    <a:pt x="180126" y="1210"/>
                    <a:pt x="176485" y="3539"/>
                  </a:cubicBezTo>
                  <a:cubicBezTo>
                    <a:pt x="172696" y="5936"/>
                    <a:pt x="169934" y="9428"/>
                    <a:pt x="168519" y="13628"/>
                  </a:cubicBezTo>
                  <a:cubicBezTo>
                    <a:pt x="164662" y="24903"/>
                    <a:pt x="157928" y="32345"/>
                    <a:pt x="150031" y="34079"/>
                  </a:cubicBezTo>
                  <a:cubicBezTo>
                    <a:pt x="148863" y="34337"/>
                    <a:pt x="147685" y="34465"/>
                    <a:pt x="146502" y="34465"/>
                  </a:cubicBezTo>
                  <a:cubicBezTo>
                    <a:pt x="140772" y="34465"/>
                    <a:pt x="134909" y="31461"/>
                    <a:pt x="129328" y="25634"/>
                  </a:cubicBezTo>
                  <a:cubicBezTo>
                    <a:pt x="124900" y="20978"/>
                    <a:pt x="120518" y="18695"/>
                    <a:pt x="115975" y="18672"/>
                  </a:cubicBezTo>
                  <a:lnTo>
                    <a:pt x="115884" y="18672"/>
                  </a:lnTo>
                  <a:cubicBezTo>
                    <a:pt x="110840" y="18672"/>
                    <a:pt x="105430" y="21274"/>
                    <a:pt x="98286" y="27072"/>
                  </a:cubicBezTo>
                  <a:cubicBezTo>
                    <a:pt x="91644" y="32481"/>
                    <a:pt x="84180" y="40105"/>
                    <a:pt x="74707" y="49760"/>
                  </a:cubicBezTo>
                  <a:lnTo>
                    <a:pt x="73087" y="51426"/>
                  </a:lnTo>
                  <a:cubicBezTo>
                    <a:pt x="66741" y="57909"/>
                    <a:pt x="61172" y="61059"/>
                    <a:pt x="56059" y="61059"/>
                  </a:cubicBezTo>
                  <a:cubicBezTo>
                    <a:pt x="49531" y="61036"/>
                    <a:pt x="44669" y="56060"/>
                    <a:pt x="39533" y="50765"/>
                  </a:cubicBezTo>
                  <a:cubicBezTo>
                    <a:pt x="34356" y="45463"/>
                    <a:pt x="29009" y="39973"/>
                    <a:pt x="21805" y="39973"/>
                  </a:cubicBezTo>
                  <a:cubicBezTo>
                    <a:pt x="21070" y="39973"/>
                    <a:pt x="20315" y="40030"/>
                    <a:pt x="19539" y="40151"/>
                  </a:cubicBezTo>
                  <a:cubicBezTo>
                    <a:pt x="14722" y="40904"/>
                    <a:pt x="10751" y="42821"/>
                    <a:pt x="7669" y="45857"/>
                  </a:cubicBezTo>
                  <a:cubicBezTo>
                    <a:pt x="5227" y="48277"/>
                    <a:pt x="3355" y="51426"/>
                    <a:pt x="2100" y="55193"/>
                  </a:cubicBezTo>
                  <a:cubicBezTo>
                    <a:pt x="0" y="61607"/>
                    <a:pt x="457" y="67701"/>
                    <a:pt x="457" y="67769"/>
                  </a:cubicBezTo>
                  <a:lnTo>
                    <a:pt x="639" y="67747"/>
                  </a:lnTo>
                  <a:cubicBezTo>
                    <a:pt x="639" y="67701"/>
                    <a:pt x="160" y="61629"/>
                    <a:pt x="2260" y="55238"/>
                  </a:cubicBezTo>
                  <a:cubicBezTo>
                    <a:pt x="4200" y="49349"/>
                    <a:pt x="8765" y="42000"/>
                    <a:pt x="19561" y="40311"/>
                  </a:cubicBezTo>
                  <a:cubicBezTo>
                    <a:pt x="20324" y="40193"/>
                    <a:pt x="21067" y="40137"/>
                    <a:pt x="21790" y="40137"/>
                  </a:cubicBezTo>
                  <a:cubicBezTo>
                    <a:pt x="28946" y="40137"/>
                    <a:pt x="34258" y="45593"/>
                    <a:pt x="39419" y="50879"/>
                  </a:cubicBezTo>
                  <a:cubicBezTo>
                    <a:pt x="44578" y="56197"/>
                    <a:pt x="49463" y="61218"/>
                    <a:pt x="56059" y="61218"/>
                  </a:cubicBezTo>
                  <a:cubicBezTo>
                    <a:pt x="61218" y="61218"/>
                    <a:pt x="66833" y="58046"/>
                    <a:pt x="73201" y="51541"/>
                  </a:cubicBezTo>
                  <a:lnTo>
                    <a:pt x="74844" y="49874"/>
                  </a:lnTo>
                  <a:cubicBezTo>
                    <a:pt x="93127" y="31203"/>
                    <a:pt x="105225" y="18832"/>
                    <a:pt x="115884" y="18832"/>
                  </a:cubicBezTo>
                  <a:lnTo>
                    <a:pt x="115975" y="18832"/>
                  </a:lnTo>
                  <a:cubicBezTo>
                    <a:pt x="120472" y="18878"/>
                    <a:pt x="124809" y="21137"/>
                    <a:pt x="129214" y="25748"/>
                  </a:cubicBezTo>
                  <a:cubicBezTo>
                    <a:pt x="134806" y="31614"/>
                    <a:pt x="140741" y="34650"/>
                    <a:pt x="146516" y="34650"/>
                  </a:cubicBezTo>
                  <a:cubicBezTo>
                    <a:pt x="147703" y="34650"/>
                    <a:pt x="148890" y="34513"/>
                    <a:pt x="150076" y="34262"/>
                  </a:cubicBezTo>
                  <a:cubicBezTo>
                    <a:pt x="158020" y="32504"/>
                    <a:pt x="164799" y="25018"/>
                    <a:pt x="168679" y="13673"/>
                  </a:cubicBezTo>
                  <a:cubicBezTo>
                    <a:pt x="171487" y="5456"/>
                    <a:pt x="179498" y="184"/>
                    <a:pt x="189108" y="184"/>
                  </a:cubicBezTo>
                  <a:lnTo>
                    <a:pt x="189313" y="184"/>
                  </a:lnTo>
                  <a:cubicBezTo>
                    <a:pt x="200703" y="275"/>
                    <a:pt x="215334" y="7921"/>
                    <a:pt x="222227" y="29172"/>
                  </a:cubicBezTo>
                  <a:lnTo>
                    <a:pt x="222387" y="29126"/>
                  </a:lnTo>
                  <a:cubicBezTo>
                    <a:pt x="219328" y="19722"/>
                    <a:pt x="214353" y="12076"/>
                    <a:pt x="207984" y="6986"/>
                  </a:cubicBezTo>
                  <a:cubicBezTo>
                    <a:pt x="202438" y="2535"/>
                    <a:pt x="195818" y="70"/>
                    <a:pt x="189313" y="1"/>
                  </a:cubicBezTo>
                  <a:cubicBezTo>
                    <a:pt x="189269"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7"/>
            <p:cNvSpPr/>
            <p:nvPr/>
          </p:nvSpPr>
          <p:spPr>
            <a:xfrm>
              <a:off x="929725" y="716150"/>
              <a:ext cx="5559700" cy="1694275"/>
            </a:xfrm>
            <a:custGeom>
              <a:avLst/>
              <a:gdLst/>
              <a:ahLst/>
              <a:cxnLst/>
              <a:rect l="l" t="t" r="r" b="b"/>
              <a:pathLst>
                <a:path w="222388" h="67771" extrusionOk="0">
                  <a:moveTo>
                    <a:pt x="189061" y="1"/>
                  </a:moveTo>
                  <a:cubicBezTo>
                    <a:pt x="184452" y="1"/>
                    <a:pt x="180095" y="1231"/>
                    <a:pt x="176486" y="3517"/>
                  </a:cubicBezTo>
                  <a:cubicBezTo>
                    <a:pt x="172697" y="5937"/>
                    <a:pt x="169958" y="9429"/>
                    <a:pt x="168520" y="13629"/>
                  </a:cubicBezTo>
                  <a:cubicBezTo>
                    <a:pt x="164639" y="24950"/>
                    <a:pt x="157837" y="32460"/>
                    <a:pt x="149848" y="34194"/>
                  </a:cubicBezTo>
                  <a:cubicBezTo>
                    <a:pt x="148688" y="34446"/>
                    <a:pt x="147520" y="34571"/>
                    <a:pt x="146348" y="34571"/>
                  </a:cubicBezTo>
                  <a:cubicBezTo>
                    <a:pt x="140601" y="34571"/>
                    <a:pt x="134750" y="31569"/>
                    <a:pt x="129214" y="25749"/>
                  </a:cubicBezTo>
                  <a:cubicBezTo>
                    <a:pt x="124786" y="21047"/>
                    <a:pt x="120427" y="18742"/>
                    <a:pt x="115884" y="18719"/>
                  </a:cubicBezTo>
                  <a:lnTo>
                    <a:pt x="115747" y="18719"/>
                  </a:lnTo>
                  <a:cubicBezTo>
                    <a:pt x="110771" y="18719"/>
                    <a:pt x="105385" y="21275"/>
                    <a:pt x="98332" y="27027"/>
                  </a:cubicBezTo>
                  <a:cubicBezTo>
                    <a:pt x="91735" y="32368"/>
                    <a:pt x="84317" y="39946"/>
                    <a:pt x="74936" y="49533"/>
                  </a:cubicBezTo>
                  <a:lnTo>
                    <a:pt x="73087" y="51428"/>
                  </a:lnTo>
                  <a:cubicBezTo>
                    <a:pt x="66741" y="57910"/>
                    <a:pt x="61172" y="61037"/>
                    <a:pt x="56082" y="61037"/>
                  </a:cubicBezTo>
                  <a:lnTo>
                    <a:pt x="56059" y="61037"/>
                  </a:lnTo>
                  <a:cubicBezTo>
                    <a:pt x="49531" y="61037"/>
                    <a:pt x="44669" y="56038"/>
                    <a:pt x="39534" y="50766"/>
                  </a:cubicBezTo>
                  <a:cubicBezTo>
                    <a:pt x="34358" y="45445"/>
                    <a:pt x="29031" y="39974"/>
                    <a:pt x="21817" y="39974"/>
                  </a:cubicBezTo>
                  <a:cubicBezTo>
                    <a:pt x="21078" y="39974"/>
                    <a:pt x="20319" y="40031"/>
                    <a:pt x="19539" y="40152"/>
                  </a:cubicBezTo>
                  <a:cubicBezTo>
                    <a:pt x="14745" y="40882"/>
                    <a:pt x="10751" y="42800"/>
                    <a:pt x="7670" y="45835"/>
                  </a:cubicBezTo>
                  <a:cubicBezTo>
                    <a:pt x="5227" y="48278"/>
                    <a:pt x="3356" y="51405"/>
                    <a:pt x="2123" y="55194"/>
                  </a:cubicBezTo>
                  <a:cubicBezTo>
                    <a:pt x="0" y="61608"/>
                    <a:pt x="480" y="67702"/>
                    <a:pt x="480" y="67770"/>
                  </a:cubicBezTo>
                  <a:lnTo>
                    <a:pt x="639" y="67748"/>
                  </a:lnTo>
                  <a:cubicBezTo>
                    <a:pt x="639" y="67679"/>
                    <a:pt x="183" y="61608"/>
                    <a:pt x="2283" y="55239"/>
                  </a:cubicBezTo>
                  <a:cubicBezTo>
                    <a:pt x="4200" y="49350"/>
                    <a:pt x="8788" y="41978"/>
                    <a:pt x="19562" y="40312"/>
                  </a:cubicBezTo>
                  <a:cubicBezTo>
                    <a:pt x="20325" y="40194"/>
                    <a:pt x="21067" y="40138"/>
                    <a:pt x="21791" y="40138"/>
                  </a:cubicBezTo>
                  <a:cubicBezTo>
                    <a:pt x="28946" y="40138"/>
                    <a:pt x="34258" y="45594"/>
                    <a:pt x="39420" y="50880"/>
                  </a:cubicBezTo>
                  <a:cubicBezTo>
                    <a:pt x="44578" y="56198"/>
                    <a:pt x="49463" y="61197"/>
                    <a:pt x="56059" y="61220"/>
                  </a:cubicBezTo>
                  <a:lnTo>
                    <a:pt x="56082" y="61220"/>
                  </a:lnTo>
                  <a:cubicBezTo>
                    <a:pt x="61218" y="61220"/>
                    <a:pt x="66833" y="58047"/>
                    <a:pt x="73201" y="51542"/>
                  </a:cubicBezTo>
                  <a:lnTo>
                    <a:pt x="75050" y="49647"/>
                  </a:lnTo>
                  <a:cubicBezTo>
                    <a:pt x="93196" y="31136"/>
                    <a:pt x="105202" y="18879"/>
                    <a:pt x="115747" y="18879"/>
                  </a:cubicBezTo>
                  <a:lnTo>
                    <a:pt x="115862" y="18879"/>
                  </a:lnTo>
                  <a:cubicBezTo>
                    <a:pt x="120358" y="18924"/>
                    <a:pt x="124695" y="21207"/>
                    <a:pt x="129100" y="25863"/>
                  </a:cubicBezTo>
                  <a:cubicBezTo>
                    <a:pt x="134647" y="31729"/>
                    <a:pt x="140559" y="34742"/>
                    <a:pt x="146333" y="34742"/>
                  </a:cubicBezTo>
                  <a:cubicBezTo>
                    <a:pt x="147520" y="34742"/>
                    <a:pt x="148707" y="34605"/>
                    <a:pt x="149894" y="34354"/>
                  </a:cubicBezTo>
                  <a:cubicBezTo>
                    <a:pt x="153843" y="33510"/>
                    <a:pt x="157655" y="31136"/>
                    <a:pt x="160919" y="27529"/>
                  </a:cubicBezTo>
                  <a:cubicBezTo>
                    <a:pt x="164114" y="23969"/>
                    <a:pt x="166785" y="19175"/>
                    <a:pt x="168679" y="13675"/>
                  </a:cubicBezTo>
                  <a:cubicBezTo>
                    <a:pt x="171487" y="5457"/>
                    <a:pt x="179498" y="162"/>
                    <a:pt x="189108" y="162"/>
                  </a:cubicBezTo>
                  <a:lnTo>
                    <a:pt x="189313" y="162"/>
                  </a:lnTo>
                  <a:cubicBezTo>
                    <a:pt x="200703" y="253"/>
                    <a:pt x="215334" y="7923"/>
                    <a:pt x="222227" y="29173"/>
                  </a:cubicBezTo>
                  <a:lnTo>
                    <a:pt x="222387" y="29127"/>
                  </a:lnTo>
                  <a:cubicBezTo>
                    <a:pt x="219329" y="19723"/>
                    <a:pt x="214353" y="12077"/>
                    <a:pt x="208007" y="6964"/>
                  </a:cubicBezTo>
                  <a:cubicBezTo>
                    <a:pt x="202438" y="2536"/>
                    <a:pt x="195819" y="48"/>
                    <a:pt x="189313" y="2"/>
                  </a:cubicBezTo>
                  <a:cubicBezTo>
                    <a:pt x="189229" y="1"/>
                    <a:pt x="189145" y="1"/>
                    <a:pt x="189061"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7"/>
            <p:cNvSpPr/>
            <p:nvPr/>
          </p:nvSpPr>
          <p:spPr>
            <a:xfrm>
              <a:off x="938850" y="781250"/>
              <a:ext cx="5559700" cy="1693650"/>
            </a:xfrm>
            <a:custGeom>
              <a:avLst/>
              <a:gdLst/>
              <a:ahLst/>
              <a:cxnLst/>
              <a:rect l="l" t="t" r="r" b="b"/>
              <a:pathLst>
                <a:path w="222388" h="67746" extrusionOk="0">
                  <a:moveTo>
                    <a:pt x="189131" y="0"/>
                  </a:moveTo>
                  <a:cubicBezTo>
                    <a:pt x="184475" y="0"/>
                    <a:pt x="180115" y="1210"/>
                    <a:pt x="176486" y="3515"/>
                  </a:cubicBezTo>
                  <a:cubicBezTo>
                    <a:pt x="172720" y="5935"/>
                    <a:pt x="169958" y="9427"/>
                    <a:pt x="168520" y="13604"/>
                  </a:cubicBezTo>
                  <a:cubicBezTo>
                    <a:pt x="164685" y="24857"/>
                    <a:pt x="157632" y="32595"/>
                    <a:pt x="149666" y="34307"/>
                  </a:cubicBezTo>
                  <a:cubicBezTo>
                    <a:pt x="148502" y="34558"/>
                    <a:pt x="147332" y="34683"/>
                    <a:pt x="146159" y="34683"/>
                  </a:cubicBezTo>
                  <a:cubicBezTo>
                    <a:pt x="140406" y="34683"/>
                    <a:pt x="134580" y="31678"/>
                    <a:pt x="129100" y="25838"/>
                  </a:cubicBezTo>
                  <a:cubicBezTo>
                    <a:pt x="124672" y="21114"/>
                    <a:pt x="120313" y="18785"/>
                    <a:pt x="115770" y="18740"/>
                  </a:cubicBezTo>
                  <a:cubicBezTo>
                    <a:pt x="115726" y="18739"/>
                    <a:pt x="115682" y="18739"/>
                    <a:pt x="115638" y="18739"/>
                  </a:cubicBezTo>
                  <a:cubicBezTo>
                    <a:pt x="110700" y="18739"/>
                    <a:pt x="105368" y="21278"/>
                    <a:pt x="98355" y="26957"/>
                  </a:cubicBezTo>
                  <a:cubicBezTo>
                    <a:pt x="91827" y="32275"/>
                    <a:pt x="84477" y="39808"/>
                    <a:pt x="75141" y="49326"/>
                  </a:cubicBezTo>
                  <a:lnTo>
                    <a:pt x="73087" y="51403"/>
                  </a:lnTo>
                  <a:cubicBezTo>
                    <a:pt x="66764" y="57885"/>
                    <a:pt x="61195" y="61035"/>
                    <a:pt x="56082" y="61035"/>
                  </a:cubicBezTo>
                  <a:lnTo>
                    <a:pt x="56059" y="61035"/>
                  </a:lnTo>
                  <a:cubicBezTo>
                    <a:pt x="49531" y="61035"/>
                    <a:pt x="44692" y="56036"/>
                    <a:pt x="39534" y="50764"/>
                  </a:cubicBezTo>
                  <a:cubicBezTo>
                    <a:pt x="34356" y="45441"/>
                    <a:pt x="29028" y="39949"/>
                    <a:pt x="21811" y="39949"/>
                  </a:cubicBezTo>
                  <a:cubicBezTo>
                    <a:pt x="21074" y="39949"/>
                    <a:pt x="20317" y="40007"/>
                    <a:pt x="19539" y="40127"/>
                  </a:cubicBezTo>
                  <a:cubicBezTo>
                    <a:pt x="14746" y="40880"/>
                    <a:pt x="10751" y="42798"/>
                    <a:pt x="7693" y="45833"/>
                  </a:cubicBezTo>
                  <a:cubicBezTo>
                    <a:pt x="5227" y="48253"/>
                    <a:pt x="3356" y="51403"/>
                    <a:pt x="2123" y="55169"/>
                  </a:cubicBezTo>
                  <a:cubicBezTo>
                    <a:pt x="0" y="61583"/>
                    <a:pt x="480" y="67700"/>
                    <a:pt x="480" y="67746"/>
                  </a:cubicBezTo>
                  <a:lnTo>
                    <a:pt x="640" y="67746"/>
                  </a:lnTo>
                  <a:cubicBezTo>
                    <a:pt x="640" y="67677"/>
                    <a:pt x="183" y="61606"/>
                    <a:pt x="2283" y="55215"/>
                  </a:cubicBezTo>
                  <a:cubicBezTo>
                    <a:pt x="4223" y="49349"/>
                    <a:pt x="8788" y="41976"/>
                    <a:pt x="19562" y="40310"/>
                  </a:cubicBezTo>
                  <a:cubicBezTo>
                    <a:pt x="20336" y="40188"/>
                    <a:pt x="21090" y="40131"/>
                    <a:pt x="21824" y="40131"/>
                  </a:cubicBezTo>
                  <a:cubicBezTo>
                    <a:pt x="28963" y="40131"/>
                    <a:pt x="34266" y="45579"/>
                    <a:pt x="39420" y="50878"/>
                  </a:cubicBezTo>
                  <a:cubicBezTo>
                    <a:pt x="44578" y="56173"/>
                    <a:pt x="49463" y="61195"/>
                    <a:pt x="56059" y="61195"/>
                  </a:cubicBezTo>
                  <a:lnTo>
                    <a:pt x="56082" y="61195"/>
                  </a:lnTo>
                  <a:cubicBezTo>
                    <a:pt x="61241" y="61195"/>
                    <a:pt x="66833" y="58045"/>
                    <a:pt x="73224" y="51540"/>
                  </a:cubicBezTo>
                  <a:lnTo>
                    <a:pt x="75278" y="49440"/>
                  </a:lnTo>
                  <a:cubicBezTo>
                    <a:pt x="93242" y="31065"/>
                    <a:pt x="105157" y="18900"/>
                    <a:pt x="115633" y="18900"/>
                  </a:cubicBezTo>
                  <a:lnTo>
                    <a:pt x="115770" y="18900"/>
                  </a:lnTo>
                  <a:cubicBezTo>
                    <a:pt x="120244" y="18968"/>
                    <a:pt x="124581" y="21273"/>
                    <a:pt x="128986" y="25953"/>
                  </a:cubicBezTo>
                  <a:cubicBezTo>
                    <a:pt x="134486" y="31831"/>
                    <a:pt x="140363" y="34842"/>
                    <a:pt x="146173" y="34842"/>
                  </a:cubicBezTo>
                  <a:cubicBezTo>
                    <a:pt x="147357" y="34842"/>
                    <a:pt x="148538" y="34717"/>
                    <a:pt x="149712" y="34466"/>
                  </a:cubicBezTo>
                  <a:cubicBezTo>
                    <a:pt x="153706" y="33599"/>
                    <a:pt x="157541" y="31225"/>
                    <a:pt x="160850" y="27573"/>
                  </a:cubicBezTo>
                  <a:cubicBezTo>
                    <a:pt x="164092" y="23990"/>
                    <a:pt x="166785" y="19196"/>
                    <a:pt x="168679" y="13673"/>
                  </a:cubicBezTo>
                  <a:cubicBezTo>
                    <a:pt x="171487" y="5433"/>
                    <a:pt x="179499" y="160"/>
                    <a:pt x="189131" y="160"/>
                  </a:cubicBezTo>
                  <a:lnTo>
                    <a:pt x="189336" y="160"/>
                  </a:lnTo>
                  <a:cubicBezTo>
                    <a:pt x="200726" y="251"/>
                    <a:pt x="215334" y="7921"/>
                    <a:pt x="222228" y="29148"/>
                  </a:cubicBezTo>
                  <a:lnTo>
                    <a:pt x="222387" y="29102"/>
                  </a:lnTo>
                  <a:cubicBezTo>
                    <a:pt x="219352" y="19721"/>
                    <a:pt x="214376" y="12052"/>
                    <a:pt x="208007" y="6962"/>
                  </a:cubicBezTo>
                  <a:cubicBezTo>
                    <a:pt x="202461" y="2511"/>
                    <a:pt x="195819" y="46"/>
                    <a:pt x="189336"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7"/>
            <p:cNvSpPr/>
            <p:nvPr/>
          </p:nvSpPr>
          <p:spPr>
            <a:xfrm>
              <a:off x="948550" y="845725"/>
              <a:ext cx="5559125" cy="1694225"/>
            </a:xfrm>
            <a:custGeom>
              <a:avLst/>
              <a:gdLst/>
              <a:ahLst/>
              <a:cxnLst/>
              <a:rect l="l" t="t" r="r" b="b"/>
              <a:pathLst>
                <a:path w="222365" h="67769" extrusionOk="0">
                  <a:moveTo>
                    <a:pt x="189182" y="0"/>
                  </a:moveTo>
                  <a:cubicBezTo>
                    <a:pt x="184506" y="0"/>
                    <a:pt x="180104" y="1209"/>
                    <a:pt x="176486" y="3538"/>
                  </a:cubicBezTo>
                  <a:cubicBezTo>
                    <a:pt x="172697" y="5935"/>
                    <a:pt x="169935" y="9427"/>
                    <a:pt x="168497" y="13627"/>
                  </a:cubicBezTo>
                  <a:cubicBezTo>
                    <a:pt x="164639" y="24926"/>
                    <a:pt x="157518" y="32709"/>
                    <a:pt x="149461" y="34444"/>
                  </a:cubicBezTo>
                  <a:cubicBezTo>
                    <a:pt x="148305" y="34689"/>
                    <a:pt x="147145" y="34810"/>
                    <a:pt x="145982" y="34810"/>
                  </a:cubicBezTo>
                  <a:cubicBezTo>
                    <a:pt x="140211" y="34810"/>
                    <a:pt x="134397" y="31808"/>
                    <a:pt x="128963" y="25976"/>
                  </a:cubicBezTo>
                  <a:cubicBezTo>
                    <a:pt x="124467" y="21137"/>
                    <a:pt x="120244" y="18854"/>
                    <a:pt x="115634" y="18809"/>
                  </a:cubicBezTo>
                  <a:cubicBezTo>
                    <a:pt x="115568" y="18808"/>
                    <a:pt x="115503" y="18807"/>
                    <a:pt x="115437" y="18807"/>
                  </a:cubicBezTo>
                  <a:cubicBezTo>
                    <a:pt x="110562" y="18807"/>
                    <a:pt x="105292" y="21326"/>
                    <a:pt x="98378" y="26934"/>
                  </a:cubicBezTo>
                  <a:cubicBezTo>
                    <a:pt x="91895" y="32207"/>
                    <a:pt x="84591" y="39671"/>
                    <a:pt x="75347" y="49121"/>
                  </a:cubicBezTo>
                  <a:lnTo>
                    <a:pt x="73087" y="51426"/>
                  </a:lnTo>
                  <a:cubicBezTo>
                    <a:pt x="66742" y="57908"/>
                    <a:pt x="61172" y="61058"/>
                    <a:pt x="56059" y="61058"/>
                  </a:cubicBezTo>
                  <a:lnTo>
                    <a:pt x="56037" y="61058"/>
                  </a:lnTo>
                  <a:cubicBezTo>
                    <a:pt x="49531" y="61035"/>
                    <a:pt x="44670" y="56059"/>
                    <a:pt x="39511" y="50764"/>
                  </a:cubicBezTo>
                  <a:cubicBezTo>
                    <a:pt x="34356" y="45443"/>
                    <a:pt x="29013" y="39972"/>
                    <a:pt x="21795" y="39972"/>
                  </a:cubicBezTo>
                  <a:cubicBezTo>
                    <a:pt x="21056" y="39972"/>
                    <a:pt x="20297" y="40029"/>
                    <a:pt x="19516" y="40150"/>
                  </a:cubicBezTo>
                  <a:cubicBezTo>
                    <a:pt x="14723" y="40903"/>
                    <a:pt x="10728" y="42821"/>
                    <a:pt x="7670" y="45856"/>
                  </a:cubicBezTo>
                  <a:cubicBezTo>
                    <a:pt x="5205" y="48276"/>
                    <a:pt x="3333" y="51426"/>
                    <a:pt x="2100" y="55192"/>
                  </a:cubicBezTo>
                  <a:cubicBezTo>
                    <a:pt x="1" y="61606"/>
                    <a:pt x="457" y="67700"/>
                    <a:pt x="457" y="67769"/>
                  </a:cubicBezTo>
                  <a:lnTo>
                    <a:pt x="640" y="67746"/>
                  </a:lnTo>
                  <a:cubicBezTo>
                    <a:pt x="617" y="67700"/>
                    <a:pt x="160" y="61629"/>
                    <a:pt x="2260" y="55238"/>
                  </a:cubicBezTo>
                  <a:cubicBezTo>
                    <a:pt x="4200" y="49349"/>
                    <a:pt x="8765" y="41999"/>
                    <a:pt x="19539" y="40310"/>
                  </a:cubicBezTo>
                  <a:cubicBezTo>
                    <a:pt x="20304" y="40193"/>
                    <a:pt x="21048" y="40137"/>
                    <a:pt x="21774" y="40137"/>
                  </a:cubicBezTo>
                  <a:cubicBezTo>
                    <a:pt x="28946" y="40137"/>
                    <a:pt x="34256" y="45592"/>
                    <a:pt x="39397" y="50878"/>
                  </a:cubicBezTo>
                  <a:cubicBezTo>
                    <a:pt x="44578" y="56196"/>
                    <a:pt x="49463" y="61218"/>
                    <a:pt x="56037" y="61218"/>
                  </a:cubicBezTo>
                  <a:lnTo>
                    <a:pt x="56059" y="61218"/>
                  </a:lnTo>
                  <a:cubicBezTo>
                    <a:pt x="61218" y="61218"/>
                    <a:pt x="66833" y="58045"/>
                    <a:pt x="73201" y="51540"/>
                  </a:cubicBezTo>
                  <a:lnTo>
                    <a:pt x="75461" y="49235"/>
                  </a:lnTo>
                  <a:cubicBezTo>
                    <a:pt x="93278" y="31031"/>
                    <a:pt x="105070" y="18967"/>
                    <a:pt x="115458" y="18967"/>
                  </a:cubicBezTo>
                  <a:cubicBezTo>
                    <a:pt x="115517" y="18967"/>
                    <a:pt x="115575" y="18968"/>
                    <a:pt x="115634" y="18968"/>
                  </a:cubicBezTo>
                  <a:cubicBezTo>
                    <a:pt x="120176" y="19037"/>
                    <a:pt x="124376" y="21297"/>
                    <a:pt x="128849" y="26090"/>
                  </a:cubicBezTo>
                  <a:cubicBezTo>
                    <a:pt x="134296" y="31954"/>
                    <a:pt x="140153" y="34978"/>
                    <a:pt x="145961" y="34978"/>
                  </a:cubicBezTo>
                  <a:cubicBezTo>
                    <a:pt x="147138" y="34978"/>
                    <a:pt x="148314" y="34854"/>
                    <a:pt x="149483" y="34604"/>
                  </a:cubicBezTo>
                  <a:cubicBezTo>
                    <a:pt x="157609" y="32869"/>
                    <a:pt x="164776" y="25040"/>
                    <a:pt x="168657" y="13673"/>
                  </a:cubicBezTo>
                  <a:cubicBezTo>
                    <a:pt x="171487" y="5456"/>
                    <a:pt x="179476" y="183"/>
                    <a:pt x="189108" y="183"/>
                  </a:cubicBezTo>
                  <a:lnTo>
                    <a:pt x="189314" y="183"/>
                  </a:lnTo>
                  <a:cubicBezTo>
                    <a:pt x="200703" y="252"/>
                    <a:pt x="215334" y="7921"/>
                    <a:pt x="222228" y="29171"/>
                  </a:cubicBezTo>
                  <a:lnTo>
                    <a:pt x="222365" y="29126"/>
                  </a:lnTo>
                  <a:cubicBezTo>
                    <a:pt x="219329" y="19722"/>
                    <a:pt x="214353" y="12075"/>
                    <a:pt x="207985" y="6985"/>
                  </a:cubicBezTo>
                  <a:cubicBezTo>
                    <a:pt x="202438" y="2534"/>
                    <a:pt x="195796" y="69"/>
                    <a:pt x="189314" y="1"/>
                  </a:cubicBezTo>
                  <a:cubicBezTo>
                    <a:pt x="189270" y="0"/>
                    <a:pt x="189226" y="0"/>
                    <a:pt x="189182"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7"/>
            <p:cNvSpPr/>
            <p:nvPr/>
          </p:nvSpPr>
          <p:spPr>
            <a:xfrm>
              <a:off x="957675" y="910750"/>
              <a:ext cx="5559700" cy="1693675"/>
            </a:xfrm>
            <a:custGeom>
              <a:avLst/>
              <a:gdLst/>
              <a:ahLst/>
              <a:cxnLst/>
              <a:rect l="l" t="t" r="r" b="b"/>
              <a:pathLst>
                <a:path w="222388" h="67747" extrusionOk="0">
                  <a:moveTo>
                    <a:pt x="189061" y="0"/>
                  </a:moveTo>
                  <a:cubicBezTo>
                    <a:pt x="184431" y="0"/>
                    <a:pt x="180095" y="1230"/>
                    <a:pt x="176486" y="3517"/>
                  </a:cubicBezTo>
                  <a:cubicBezTo>
                    <a:pt x="172697" y="5936"/>
                    <a:pt x="169958" y="9428"/>
                    <a:pt x="168520" y="13628"/>
                  </a:cubicBezTo>
                  <a:cubicBezTo>
                    <a:pt x="164617" y="24995"/>
                    <a:pt x="157427" y="32824"/>
                    <a:pt x="149278" y="34536"/>
                  </a:cubicBezTo>
                  <a:cubicBezTo>
                    <a:pt x="148118" y="34781"/>
                    <a:pt x="146955" y="34903"/>
                    <a:pt x="145791" y="34903"/>
                  </a:cubicBezTo>
                  <a:cubicBezTo>
                    <a:pt x="140013" y="34903"/>
                    <a:pt x="134226" y="31904"/>
                    <a:pt x="128850" y="26091"/>
                  </a:cubicBezTo>
                  <a:cubicBezTo>
                    <a:pt x="124353" y="21206"/>
                    <a:pt x="120130" y="18901"/>
                    <a:pt x="115542" y="18832"/>
                  </a:cubicBezTo>
                  <a:cubicBezTo>
                    <a:pt x="115477" y="18832"/>
                    <a:pt x="115411" y="18831"/>
                    <a:pt x="115345" y="18831"/>
                  </a:cubicBezTo>
                  <a:cubicBezTo>
                    <a:pt x="110494" y="18831"/>
                    <a:pt x="105269" y="21327"/>
                    <a:pt x="98401" y="26890"/>
                  </a:cubicBezTo>
                  <a:cubicBezTo>
                    <a:pt x="91987" y="32117"/>
                    <a:pt x="84728" y="39535"/>
                    <a:pt x="75552" y="48893"/>
                  </a:cubicBezTo>
                  <a:cubicBezTo>
                    <a:pt x="74731" y="49738"/>
                    <a:pt x="73932" y="50560"/>
                    <a:pt x="73087" y="51427"/>
                  </a:cubicBezTo>
                  <a:cubicBezTo>
                    <a:pt x="66742" y="57886"/>
                    <a:pt x="61173" y="61036"/>
                    <a:pt x="56060" y="61036"/>
                  </a:cubicBezTo>
                  <a:cubicBezTo>
                    <a:pt x="49532" y="61036"/>
                    <a:pt x="44670" y="56038"/>
                    <a:pt x="39534" y="50765"/>
                  </a:cubicBezTo>
                  <a:cubicBezTo>
                    <a:pt x="34358" y="45444"/>
                    <a:pt x="29013" y="39973"/>
                    <a:pt x="21813" y="39973"/>
                  </a:cubicBezTo>
                  <a:cubicBezTo>
                    <a:pt x="21075" y="39973"/>
                    <a:pt x="20318" y="40030"/>
                    <a:pt x="19539" y="40151"/>
                  </a:cubicBezTo>
                  <a:cubicBezTo>
                    <a:pt x="14723" y="40882"/>
                    <a:pt x="10751" y="42799"/>
                    <a:pt x="7670" y="45835"/>
                  </a:cubicBezTo>
                  <a:cubicBezTo>
                    <a:pt x="5228" y="48254"/>
                    <a:pt x="3356" y="51404"/>
                    <a:pt x="2101" y="55170"/>
                  </a:cubicBezTo>
                  <a:cubicBezTo>
                    <a:pt x="1" y="61607"/>
                    <a:pt x="457" y="67701"/>
                    <a:pt x="457" y="67747"/>
                  </a:cubicBezTo>
                  <a:lnTo>
                    <a:pt x="640" y="67747"/>
                  </a:lnTo>
                  <a:cubicBezTo>
                    <a:pt x="640" y="67679"/>
                    <a:pt x="160" y="61607"/>
                    <a:pt x="2260" y="55239"/>
                  </a:cubicBezTo>
                  <a:cubicBezTo>
                    <a:pt x="4201" y="49350"/>
                    <a:pt x="8766" y="41977"/>
                    <a:pt x="19562" y="40311"/>
                  </a:cubicBezTo>
                  <a:cubicBezTo>
                    <a:pt x="20334" y="40190"/>
                    <a:pt x="21086" y="40133"/>
                    <a:pt x="21818" y="40133"/>
                  </a:cubicBezTo>
                  <a:cubicBezTo>
                    <a:pt x="28960" y="40133"/>
                    <a:pt x="34265" y="45600"/>
                    <a:pt x="39420" y="50879"/>
                  </a:cubicBezTo>
                  <a:cubicBezTo>
                    <a:pt x="44579" y="56175"/>
                    <a:pt x="49463" y="61196"/>
                    <a:pt x="56060" y="61219"/>
                  </a:cubicBezTo>
                  <a:cubicBezTo>
                    <a:pt x="61218" y="61219"/>
                    <a:pt x="66833" y="58046"/>
                    <a:pt x="73201" y="51541"/>
                  </a:cubicBezTo>
                  <a:cubicBezTo>
                    <a:pt x="74046" y="50674"/>
                    <a:pt x="74868" y="49852"/>
                    <a:pt x="75667" y="49030"/>
                  </a:cubicBezTo>
                  <a:cubicBezTo>
                    <a:pt x="93347" y="30964"/>
                    <a:pt x="105070" y="18991"/>
                    <a:pt x="115367" y="18991"/>
                  </a:cubicBezTo>
                  <a:cubicBezTo>
                    <a:pt x="115426" y="18991"/>
                    <a:pt x="115484" y="18991"/>
                    <a:pt x="115542" y="18992"/>
                  </a:cubicBezTo>
                  <a:cubicBezTo>
                    <a:pt x="120062" y="19061"/>
                    <a:pt x="124262" y="21366"/>
                    <a:pt x="128735" y="26205"/>
                  </a:cubicBezTo>
                  <a:cubicBezTo>
                    <a:pt x="134125" y="32050"/>
                    <a:pt x="139956" y="35070"/>
                    <a:pt x="145769" y="35070"/>
                  </a:cubicBezTo>
                  <a:cubicBezTo>
                    <a:pt x="146949" y="35070"/>
                    <a:pt x="148127" y="34946"/>
                    <a:pt x="149301" y="34696"/>
                  </a:cubicBezTo>
                  <a:cubicBezTo>
                    <a:pt x="157518" y="32961"/>
                    <a:pt x="164754" y="25109"/>
                    <a:pt x="168680" y="13674"/>
                  </a:cubicBezTo>
                  <a:cubicBezTo>
                    <a:pt x="171492" y="5441"/>
                    <a:pt x="179510" y="161"/>
                    <a:pt x="189128" y="161"/>
                  </a:cubicBezTo>
                  <a:cubicBezTo>
                    <a:pt x="189190" y="161"/>
                    <a:pt x="189252" y="161"/>
                    <a:pt x="189314" y="161"/>
                  </a:cubicBezTo>
                  <a:cubicBezTo>
                    <a:pt x="200704" y="253"/>
                    <a:pt x="215335" y="7922"/>
                    <a:pt x="222228" y="29172"/>
                  </a:cubicBezTo>
                  <a:lnTo>
                    <a:pt x="222388" y="29104"/>
                  </a:lnTo>
                  <a:cubicBezTo>
                    <a:pt x="219329" y="19723"/>
                    <a:pt x="214353" y="12053"/>
                    <a:pt x="207985" y="6963"/>
                  </a:cubicBezTo>
                  <a:cubicBezTo>
                    <a:pt x="202438" y="2535"/>
                    <a:pt x="195819" y="47"/>
                    <a:pt x="189314" y="2"/>
                  </a:cubicBezTo>
                  <a:cubicBezTo>
                    <a:pt x="189229" y="1"/>
                    <a:pt x="189145" y="0"/>
                    <a:pt x="189061"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7"/>
            <p:cNvSpPr/>
            <p:nvPr/>
          </p:nvSpPr>
          <p:spPr>
            <a:xfrm>
              <a:off x="966800" y="975250"/>
              <a:ext cx="5559700" cy="1694250"/>
            </a:xfrm>
            <a:custGeom>
              <a:avLst/>
              <a:gdLst/>
              <a:ahLst/>
              <a:cxnLst/>
              <a:rect l="l" t="t" r="r" b="b"/>
              <a:pathLst>
                <a:path w="222388" h="67770" extrusionOk="0">
                  <a:moveTo>
                    <a:pt x="189109" y="1"/>
                  </a:moveTo>
                  <a:cubicBezTo>
                    <a:pt x="184475" y="1"/>
                    <a:pt x="180093" y="1233"/>
                    <a:pt x="176486" y="3539"/>
                  </a:cubicBezTo>
                  <a:cubicBezTo>
                    <a:pt x="172697" y="5958"/>
                    <a:pt x="169958" y="9451"/>
                    <a:pt x="168520" y="13628"/>
                  </a:cubicBezTo>
                  <a:cubicBezTo>
                    <a:pt x="164594" y="25086"/>
                    <a:pt x="157336" y="32938"/>
                    <a:pt x="149073" y="34672"/>
                  </a:cubicBezTo>
                  <a:cubicBezTo>
                    <a:pt x="147925" y="34911"/>
                    <a:pt x="146775" y="35030"/>
                    <a:pt x="145624" y="35030"/>
                  </a:cubicBezTo>
                  <a:cubicBezTo>
                    <a:pt x="139841" y="35030"/>
                    <a:pt x="134066" y="32034"/>
                    <a:pt x="128736" y="26227"/>
                  </a:cubicBezTo>
                  <a:cubicBezTo>
                    <a:pt x="124239" y="21297"/>
                    <a:pt x="120016" y="18969"/>
                    <a:pt x="115428" y="18900"/>
                  </a:cubicBezTo>
                  <a:cubicBezTo>
                    <a:pt x="115342" y="18899"/>
                    <a:pt x="115255" y="18898"/>
                    <a:pt x="115168" y="18898"/>
                  </a:cubicBezTo>
                  <a:cubicBezTo>
                    <a:pt x="110380" y="18898"/>
                    <a:pt x="105217" y="21374"/>
                    <a:pt x="98446" y="26866"/>
                  </a:cubicBezTo>
                  <a:cubicBezTo>
                    <a:pt x="92055" y="32048"/>
                    <a:pt x="84865" y="39397"/>
                    <a:pt x="75758" y="48710"/>
                  </a:cubicBezTo>
                  <a:cubicBezTo>
                    <a:pt x="74891" y="49600"/>
                    <a:pt x="74001" y="50513"/>
                    <a:pt x="73088" y="51426"/>
                  </a:cubicBezTo>
                  <a:cubicBezTo>
                    <a:pt x="66742" y="57909"/>
                    <a:pt x="61173" y="61058"/>
                    <a:pt x="56083" y="61058"/>
                  </a:cubicBezTo>
                  <a:lnTo>
                    <a:pt x="56060" y="61058"/>
                  </a:lnTo>
                  <a:cubicBezTo>
                    <a:pt x="49532" y="61036"/>
                    <a:pt x="44670" y="56060"/>
                    <a:pt x="39534" y="50764"/>
                  </a:cubicBezTo>
                  <a:cubicBezTo>
                    <a:pt x="34357" y="45462"/>
                    <a:pt x="29029" y="39973"/>
                    <a:pt x="21812" y="39973"/>
                  </a:cubicBezTo>
                  <a:cubicBezTo>
                    <a:pt x="21074" y="39973"/>
                    <a:pt x="20318" y="40030"/>
                    <a:pt x="19539" y="40151"/>
                  </a:cubicBezTo>
                  <a:cubicBezTo>
                    <a:pt x="14746" y="40904"/>
                    <a:pt x="10752" y="42821"/>
                    <a:pt x="7670" y="45857"/>
                  </a:cubicBezTo>
                  <a:cubicBezTo>
                    <a:pt x="5228" y="48276"/>
                    <a:pt x="3356" y="51426"/>
                    <a:pt x="2124" y="55192"/>
                  </a:cubicBezTo>
                  <a:cubicBezTo>
                    <a:pt x="1" y="61606"/>
                    <a:pt x="480" y="67701"/>
                    <a:pt x="480" y="67769"/>
                  </a:cubicBezTo>
                  <a:lnTo>
                    <a:pt x="640" y="67746"/>
                  </a:lnTo>
                  <a:cubicBezTo>
                    <a:pt x="640" y="67701"/>
                    <a:pt x="184" y="61629"/>
                    <a:pt x="2283" y="55238"/>
                  </a:cubicBezTo>
                  <a:cubicBezTo>
                    <a:pt x="4201" y="49349"/>
                    <a:pt x="8789" y="41999"/>
                    <a:pt x="19562" y="40333"/>
                  </a:cubicBezTo>
                  <a:cubicBezTo>
                    <a:pt x="20337" y="40212"/>
                    <a:pt x="21090" y="40154"/>
                    <a:pt x="21824" y="40154"/>
                  </a:cubicBezTo>
                  <a:cubicBezTo>
                    <a:pt x="28963" y="40154"/>
                    <a:pt x="34267" y="45603"/>
                    <a:pt x="39420" y="50901"/>
                  </a:cubicBezTo>
                  <a:cubicBezTo>
                    <a:pt x="44579" y="56197"/>
                    <a:pt x="49463" y="61218"/>
                    <a:pt x="56060" y="61218"/>
                  </a:cubicBezTo>
                  <a:lnTo>
                    <a:pt x="56083" y="61218"/>
                  </a:lnTo>
                  <a:cubicBezTo>
                    <a:pt x="61218" y="61218"/>
                    <a:pt x="66833" y="58068"/>
                    <a:pt x="73202" y="51540"/>
                  </a:cubicBezTo>
                  <a:cubicBezTo>
                    <a:pt x="74115" y="50627"/>
                    <a:pt x="75005" y="49714"/>
                    <a:pt x="75872" y="48824"/>
                  </a:cubicBezTo>
                  <a:cubicBezTo>
                    <a:pt x="84980" y="39534"/>
                    <a:pt x="92170" y="32162"/>
                    <a:pt x="98538" y="27003"/>
                  </a:cubicBezTo>
                  <a:cubicBezTo>
                    <a:pt x="105286" y="21533"/>
                    <a:pt x="110426" y="19058"/>
                    <a:pt x="115171" y="19058"/>
                  </a:cubicBezTo>
                  <a:cubicBezTo>
                    <a:pt x="115257" y="19058"/>
                    <a:pt x="115343" y="19058"/>
                    <a:pt x="115428" y="19060"/>
                  </a:cubicBezTo>
                  <a:cubicBezTo>
                    <a:pt x="119948" y="19128"/>
                    <a:pt x="124148" y="21457"/>
                    <a:pt x="128599" y="26341"/>
                  </a:cubicBezTo>
                  <a:cubicBezTo>
                    <a:pt x="133961" y="32179"/>
                    <a:pt x="139783" y="35197"/>
                    <a:pt x="145616" y="35197"/>
                  </a:cubicBezTo>
                  <a:cubicBezTo>
                    <a:pt x="146784" y="35197"/>
                    <a:pt x="147953" y="35076"/>
                    <a:pt x="149119" y="34832"/>
                  </a:cubicBezTo>
                  <a:cubicBezTo>
                    <a:pt x="157427" y="33098"/>
                    <a:pt x="164731" y="25200"/>
                    <a:pt x="168680" y="13696"/>
                  </a:cubicBezTo>
                  <a:cubicBezTo>
                    <a:pt x="171492" y="5463"/>
                    <a:pt x="179510" y="183"/>
                    <a:pt x="189128" y="183"/>
                  </a:cubicBezTo>
                  <a:cubicBezTo>
                    <a:pt x="189190" y="183"/>
                    <a:pt x="189252" y="183"/>
                    <a:pt x="189314" y="183"/>
                  </a:cubicBezTo>
                  <a:cubicBezTo>
                    <a:pt x="200704" y="275"/>
                    <a:pt x="215335" y="7944"/>
                    <a:pt x="222228" y="29172"/>
                  </a:cubicBezTo>
                  <a:lnTo>
                    <a:pt x="222388" y="29126"/>
                  </a:lnTo>
                  <a:cubicBezTo>
                    <a:pt x="219329" y="19745"/>
                    <a:pt x="214376" y="12075"/>
                    <a:pt x="208008" y="6985"/>
                  </a:cubicBezTo>
                  <a:cubicBezTo>
                    <a:pt x="202439" y="2534"/>
                    <a:pt x="195819" y="69"/>
                    <a:pt x="189314" y="24"/>
                  </a:cubicBezTo>
                  <a:cubicBezTo>
                    <a:pt x="189246" y="1"/>
                    <a:pt x="189177" y="1"/>
                    <a:pt x="189109"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7"/>
            <p:cNvSpPr/>
            <p:nvPr/>
          </p:nvSpPr>
          <p:spPr>
            <a:xfrm>
              <a:off x="975950" y="1040275"/>
              <a:ext cx="5559700" cy="1694275"/>
            </a:xfrm>
            <a:custGeom>
              <a:avLst/>
              <a:gdLst/>
              <a:ahLst/>
              <a:cxnLst/>
              <a:rect l="l" t="t" r="r" b="b"/>
              <a:pathLst>
                <a:path w="222388" h="67771" extrusionOk="0">
                  <a:moveTo>
                    <a:pt x="189082" y="1"/>
                  </a:moveTo>
                  <a:cubicBezTo>
                    <a:pt x="184430" y="1"/>
                    <a:pt x="180095" y="1231"/>
                    <a:pt x="176485" y="3540"/>
                  </a:cubicBezTo>
                  <a:cubicBezTo>
                    <a:pt x="172719" y="5937"/>
                    <a:pt x="169957" y="9429"/>
                    <a:pt x="168519" y="13629"/>
                  </a:cubicBezTo>
                  <a:cubicBezTo>
                    <a:pt x="164593" y="25155"/>
                    <a:pt x="157244" y="33053"/>
                    <a:pt x="148890" y="34788"/>
                  </a:cubicBezTo>
                  <a:cubicBezTo>
                    <a:pt x="147739" y="35026"/>
                    <a:pt x="146586" y="35145"/>
                    <a:pt x="145435" y="35145"/>
                  </a:cubicBezTo>
                  <a:cubicBezTo>
                    <a:pt x="139645" y="35145"/>
                    <a:pt x="133895" y="32146"/>
                    <a:pt x="128621" y="26319"/>
                  </a:cubicBezTo>
                  <a:cubicBezTo>
                    <a:pt x="124124" y="21366"/>
                    <a:pt x="119901" y="19015"/>
                    <a:pt x="115336" y="18924"/>
                  </a:cubicBezTo>
                  <a:cubicBezTo>
                    <a:pt x="115249" y="18922"/>
                    <a:pt x="115162" y="18922"/>
                    <a:pt x="115075" y="18922"/>
                  </a:cubicBezTo>
                  <a:cubicBezTo>
                    <a:pt x="110310" y="18922"/>
                    <a:pt x="105171" y="21375"/>
                    <a:pt x="98468" y="26822"/>
                  </a:cubicBezTo>
                  <a:cubicBezTo>
                    <a:pt x="92146" y="31957"/>
                    <a:pt x="85002" y="39261"/>
                    <a:pt x="75963" y="48506"/>
                  </a:cubicBezTo>
                  <a:cubicBezTo>
                    <a:pt x="75027" y="49464"/>
                    <a:pt x="74068" y="50423"/>
                    <a:pt x="73087" y="51427"/>
                  </a:cubicBezTo>
                  <a:cubicBezTo>
                    <a:pt x="66764" y="57910"/>
                    <a:pt x="61195" y="61060"/>
                    <a:pt x="56082" y="61060"/>
                  </a:cubicBezTo>
                  <a:lnTo>
                    <a:pt x="56059" y="61060"/>
                  </a:lnTo>
                  <a:cubicBezTo>
                    <a:pt x="49531" y="61037"/>
                    <a:pt x="44692" y="56061"/>
                    <a:pt x="39534" y="50765"/>
                  </a:cubicBezTo>
                  <a:cubicBezTo>
                    <a:pt x="34358" y="45444"/>
                    <a:pt x="29031" y="39973"/>
                    <a:pt x="21817" y="39973"/>
                  </a:cubicBezTo>
                  <a:cubicBezTo>
                    <a:pt x="21078" y="39973"/>
                    <a:pt x="20319" y="40031"/>
                    <a:pt x="19539" y="40152"/>
                  </a:cubicBezTo>
                  <a:cubicBezTo>
                    <a:pt x="14745" y="40905"/>
                    <a:pt x="10751" y="42799"/>
                    <a:pt x="7692" y="45835"/>
                  </a:cubicBezTo>
                  <a:cubicBezTo>
                    <a:pt x="5227" y="48277"/>
                    <a:pt x="3355" y="51404"/>
                    <a:pt x="2123" y="55193"/>
                  </a:cubicBezTo>
                  <a:cubicBezTo>
                    <a:pt x="0" y="61607"/>
                    <a:pt x="479" y="67702"/>
                    <a:pt x="479" y="67770"/>
                  </a:cubicBezTo>
                  <a:lnTo>
                    <a:pt x="639" y="67747"/>
                  </a:lnTo>
                  <a:cubicBezTo>
                    <a:pt x="639" y="67679"/>
                    <a:pt x="183" y="61630"/>
                    <a:pt x="2283" y="55239"/>
                  </a:cubicBezTo>
                  <a:cubicBezTo>
                    <a:pt x="4200" y="49350"/>
                    <a:pt x="8788" y="41978"/>
                    <a:pt x="19561" y="40311"/>
                  </a:cubicBezTo>
                  <a:cubicBezTo>
                    <a:pt x="20324" y="40194"/>
                    <a:pt x="21067" y="40138"/>
                    <a:pt x="21790" y="40138"/>
                  </a:cubicBezTo>
                  <a:cubicBezTo>
                    <a:pt x="28946" y="40138"/>
                    <a:pt x="34258" y="45594"/>
                    <a:pt x="39419" y="50879"/>
                  </a:cubicBezTo>
                  <a:cubicBezTo>
                    <a:pt x="44578" y="56198"/>
                    <a:pt x="49463" y="61196"/>
                    <a:pt x="56059" y="61219"/>
                  </a:cubicBezTo>
                  <a:lnTo>
                    <a:pt x="56082" y="61219"/>
                  </a:lnTo>
                  <a:cubicBezTo>
                    <a:pt x="61240" y="61219"/>
                    <a:pt x="66833" y="58047"/>
                    <a:pt x="73224" y="51541"/>
                  </a:cubicBezTo>
                  <a:cubicBezTo>
                    <a:pt x="74182" y="50560"/>
                    <a:pt x="75141" y="49578"/>
                    <a:pt x="76077" y="48620"/>
                  </a:cubicBezTo>
                  <a:cubicBezTo>
                    <a:pt x="85116" y="39376"/>
                    <a:pt x="92260" y="32094"/>
                    <a:pt x="98583" y="26959"/>
                  </a:cubicBezTo>
                  <a:cubicBezTo>
                    <a:pt x="105261" y="21535"/>
                    <a:pt x="110355" y="19104"/>
                    <a:pt x="115075" y="19104"/>
                  </a:cubicBezTo>
                  <a:cubicBezTo>
                    <a:pt x="115162" y="19104"/>
                    <a:pt x="115249" y="19105"/>
                    <a:pt x="115336" y="19107"/>
                  </a:cubicBezTo>
                  <a:cubicBezTo>
                    <a:pt x="119856" y="19175"/>
                    <a:pt x="124033" y="21503"/>
                    <a:pt x="128484" y="26434"/>
                  </a:cubicBezTo>
                  <a:cubicBezTo>
                    <a:pt x="133802" y="32300"/>
                    <a:pt x="139600" y="35313"/>
                    <a:pt x="145443" y="35313"/>
                  </a:cubicBezTo>
                  <a:cubicBezTo>
                    <a:pt x="146607" y="35313"/>
                    <a:pt x="147748" y="35176"/>
                    <a:pt x="148912" y="34947"/>
                  </a:cubicBezTo>
                  <a:cubicBezTo>
                    <a:pt x="157335" y="33213"/>
                    <a:pt x="164730" y="25247"/>
                    <a:pt x="168679" y="13674"/>
                  </a:cubicBezTo>
                  <a:cubicBezTo>
                    <a:pt x="171491" y="5442"/>
                    <a:pt x="179509" y="161"/>
                    <a:pt x="189150" y="161"/>
                  </a:cubicBezTo>
                  <a:cubicBezTo>
                    <a:pt x="189212" y="161"/>
                    <a:pt x="189274" y="161"/>
                    <a:pt x="189336" y="162"/>
                  </a:cubicBezTo>
                  <a:cubicBezTo>
                    <a:pt x="200726" y="253"/>
                    <a:pt x="215334" y="7922"/>
                    <a:pt x="222227" y="29173"/>
                  </a:cubicBezTo>
                  <a:lnTo>
                    <a:pt x="222387" y="29127"/>
                  </a:lnTo>
                  <a:cubicBezTo>
                    <a:pt x="219351" y="19723"/>
                    <a:pt x="214375" y="12077"/>
                    <a:pt x="208007" y="6964"/>
                  </a:cubicBezTo>
                  <a:cubicBezTo>
                    <a:pt x="202461" y="2536"/>
                    <a:pt x="195818" y="48"/>
                    <a:pt x="189336" y="2"/>
                  </a:cubicBezTo>
                  <a:cubicBezTo>
                    <a:pt x="189251" y="1"/>
                    <a:pt x="189166" y="1"/>
                    <a:pt x="1890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7"/>
            <p:cNvSpPr/>
            <p:nvPr/>
          </p:nvSpPr>
          <p:spPr>
            <a:xfrm>
              <a:off x="985650" y="1105375"/>
              <a:ext cx="5559125" cy="1693650"/>
            </a:xfrm>
            <a:custGeom>
              <a:avLst/>
              <a:gdLst/>
              <a:ahLst/>
              <a:cxnLst/>
              <a:rect l="l" t="t" r="r" b="b"/>
              <a:pathLst>
                <a:path w="222365" h="67746" extrusionOk="0">
                  <a:moveTo>
                    <a:pt x="189108" y="0"/>
                  </a:moveTo>
                  <a:cubicBezTo>
                    <a:pt x="184451" y="0"/>
                    <a:pt x="180092" y="1210"/>
                    <a:pt x="176485" y="3515"/>
                  </a:cubicBezTo>
                  <a:cubicBezTo>
                    <a:pt x="172696" y="5935"/>
                    <a:pt x="169935" y="9427"/>
                    <a:pt x="168497" y="13604"/>
                  </a:cubicBezTo>
                  <a:cubicBezTo>
                    <a:pt x="164548" y="25199"/>
                    <a:pt x="157130" y="33165"/>
                    <a:pt x="148661" y="34900"/>
                  </a:cubicBezTo>
                  <a:cubicBezTo>
                    <a:pt x="147523" y="35132"/>
                    <a:pt x="146383" y="35248"/>
                    <a:pt x="145246" y="35248"/>
                  </a:cubicBezTo>
                  <a:cubicBezTo>
                    <a:pt x="139450" y="35248"/>
                    <a:pt x="133712" y="32251"/>
                    <a:pt x="128484" y="26432"/>
                  </a:cubicBezTo>
                  <a:cubicBezTo>
                    <a:pt x="123987" y="21433"/>
                    <a:pt x="119765" y="19059"/>
                    <a:pt x="115199" y="18968"/>
                  </a:cubicBezTo>
                  <a:cubicBezTo>
                    <a:pt x="115092" y="18965"/>
                    <a:pt x="114984" y="18964"/>
                    <a:pt x="114876" y="18964"/>
                  </a:cubicBezTo>
                  <a:cubicBezTo>
                    <a:pt x="110174" y="18964"/>
                    <a:pt x="105095" y="21397"/>
                    <a:pt x="98469" y="26774"/>
                  </a:cubicBezTo>
                  <a:cubicBezTo>
                    <a:pt x="92192" y="31864"/>
                    <a:pt x="85116" y="39123"/>
                    <a:pt x="76145" y="48298"/>
                  </a:cubicBezTo>
                  <a:cubicBezTo>
                    <a:pt x="75141" y="49303"/>
                    <a:pt x="74114" y="50353"/>
                    <a:pt x="73087" y="51425"/>
                  </a:cubicBezTo>
                  <a:cubicBezTo>
                    <a:pt x="66741" y="57885"/>
                    <a:pt x="61172" y="61035"/>
                    <a:pt x="56059" y="61035"/>
                  </a:cubicBezTo>
                  <a:lnTo>
                    <a:pt x="56036" y="61035"/>
                  </a:lnTo>
                  <a:cubicBezTo>
                    <a:pt x="49531" y="61035"/>
                    <a:pt x="44669" y="56036"/>
                    <a:pt x="39534" y="50763"/>
                  </a:cubicBezTo>
                  <a:cubicBezTo>
                    <a:pt x="34358" y="45442"/>
                    <a:pt x="29013" y="39971"/>
                    <a:pt x="21795" y="39971"/>
                  </a:cubicBezTo>
                  <a:cubicBezTo>
                    <a:pt x="21056" y="39971"/>
                    <a:pt x="20296" y="40029"/>
                    <a:pt x="19516" y="40150"/>
                  </a:cubicBezTo>
                  <a:cubicBezTo>
                    <a:pt x="14722" y="40880"/>
                    <a:pt x="10728" y="42797"/>
                    <a:pt x="7669" y="45833"/>
                  </a:cubicBezTo>
                  <a:cubicBezTo>
                    <a:pt x="5204" y="48253"/>
                    <a:pt x="3333" y="51403"/>
                    <a:pt x="2100" y="55169"/>
                  </a:cubicBezTo>
                  <a:cubicBezTo>
                    <a:pt x="0" y="61583"/>
                    <a:pt x="457" y="67700"/>
                    <a:pt x="457" y="67745"/>
                  </a:cubicBezTo>
                  <a:lnTo>
                    <a:pt x="639" y="67745"/>
                  </a:lnTo>
                  <a:cubicBezTo>
                    <a:pt x="616" y="67677"/>
                    <a:pt x="160" y="61605"/>
                    <a:pt x="2260" y="55214"/>
                  </a:cubicBezTo>
                  <a:cubicBezTo>
                    <a:pt x="4200" y="49348"/>
                    <a:pt x="8765" y="41976"/>
                    <a:pt x="19539" y="40309"/>
                  </a:cubicBezTo>
                  <a:cubicBezTo>
                    <a:pt x="20315" y="40188"/>
                    <a:pt x="21071" y="40131"/>
                    <a:pt x="21807" y="40131"/>
                  </a:cubicBezTo>
                  <a:cubicBezTo>
                    <a:pt x="28962" y="40131"/>
                    <a:pt x="34264" y="45579"/>
                    <a:pt x="39397" y="50878"/>
                  </a:cubicBezTo>
                  <a:cubicBezTo>
                    <a:pt x="44578" y="56173"/>
                    <a:pt x="49463" y="61195"/>
                    <a:pt x="56036" y="61195"/>
                  </a:cubicBezTo>
                  <a:lnTo>
                    <a:pt x="56059" y="61195"/>
                  </a:lnTo>
                  <a:cubicBezTo>
                    <a:pt x="61218" y="61195"/>
                    <a:pt x="66833" y="58045"/>
                    <a:pt x="73201" y="51539"/>
                  </a:cubicBezTo>
                  <a:cubicBezTo>
                    <a:pt x="74228" y="50467"/>
                    <a:pt x="75255" y="49440"/>
                    <a:pt x="76259" y="48412"/>
                  </a:cubicBezTo>
                  <a:cubicBezTo>
                    <a:pt x="85230" y="39237"/>
                    <a:pt x="92306" y="32001"/>
                    <a:pt x="98583" y="26911"/>
                  </a:cubicBezTo>
                  <a:cubicBezTo>
                    <a:pt x="105193" y="21533"/>
                    <a:pt x="110263" y="19125"/>
                    <a:pt x="114938" y="19125"/>
                  </a:cubicBezTo>
                  <a:cubicBezTo>
                    <a:pt x="115025" y="19125"/>
                    <a:pt x="115113" y="19126"/>
                    <a:pt x="115199" y="19128"/>
                  </a:cubicBezTo>
                  <a:cubicBezTo>
                    <a:pt x="119719" y="19219"/>
                    <a:pt x="123896" y="21570"/>
                    <a:pt x="128347" y="26546"/>
                  </a:cubicBezTo>
                  <a:cubicBezTo>
                    <a:pt x="133619" y="32389"/>
                    <a:pt x="139394" y="35402"/>
                    <a:pt x="145238" y="35402"/>
                  </a:cubicBezTo>
                  <a:cubicBezTo>
                    <a:pt x="146402" y="35402"/>
                    <a:pt x="147543" y="35288"/>
                    <a:pt x="148707" y="35060"/>
                  </a:cubicBezTo>
                  <a:cubicBezTo>
                    <a:pt x="152884" y="34192"/>
                    <a:pt x="156970" y="31750"/>
                    <a:pt x="160462" y="27961"/>
                  </a:cubicBezTo>
                  <a:cubicBezTo>
                    <a:pt x="163909" y="24240"/>
                    <a:pt x="166739" y="19287"/>
                    <a:pt x="168656" y="13672"/>
                  </a:cubicBezTo>
                  <a:cubicBezTo>
                    <a:pt x="171487" y="5455"/>
                    <a:pt x="179476" y="160"/>
                    <a:pt x="189108" y="160"/>
                  </a:cubicBezTo>
                  <a:lnTo>
                    <a:pt x="189313" y="160"/>
                  </a:lnTo>
                  <a:cubicBezTo>
                    <a:pt x="200703" y="251"/>
                    <a:pt x="215334" y="7920"/>
                    <a:pt x="222227" y="29171"/>
                  </a:cubicBezTo>
                  <a:lnTo>
                    <a:pt x="222364" y="29102"/>
                  </a:lnTo>
                  <a:cubicBezTo>
                    <a:pt x="219329" y="19721"/>
                    <a:pt x="214353" y="12052"/>
                    <a:pt x="207984" y="6962"/>
                  </a:cubicBezTo>
                  <a:cubicBezTo>
                    <a:pt x="202438" y="2511"/>
                    <a:pt x="195796" y="46"/>
                    <a:pt x="18931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7"/>
            <p:cNvSpPr/>
            <p:nvPr/>
          </p:nvSpPr>
          <p:spPr>
            <a:xfrm>
              <a:off x="994775" y="1169825"/>
              <a:ext cx="5559700" cy="1694250"/>
            </a:xfrm>
            <a:custGeom>
              <a:avLst/>
              <a:gdLst/>
              <a:ahLst/>
              <a:cxnLst/>
              <a:rect l="l" t="t" r="r" b="b"/>
              <a:pathLst>
                <a:path w="222388" h="67770" extrusionOk="0">
                  <a:moveTo>
                    <a:pt x="189182" y="1"/>
                  </a:moveTo>
                  <a:cubicBezTo>
                    <a:pt x="184507" y="1"/>
                    <a:pt x="180126" y="1210"/>
                    <a:pt x="176486" y="3539"/>
                  </a:cubicBezTo>
                  <a:cubicBezTo>
                    <a:pt x="172697" y="5936"/>
                    <a:pt x="169958" y="9428"/>
                    <a:pt x="168520" y="13628"/>
                  </a:cubicBezTo>
                  <a:cubicBezTo>
                    <a:pt x="164594" y="25109"/>
                    <a:pt x="156902" y="33326"/>
                    <a:pt x="148479" y="35015"/>
                  </a:cubicBezTo>
                  <a:cubicBezTo>
                    <a:pt x="147336" y="35248"/>
                    <a:pt x="146193" y="35363"/>
                    <a:pt x="145054" y="35363"/>
                  </a:cubicBezTo>
                  <a:cubicBezTo>
                    <a:pt x="139253" y="35363"/>
                    <a:pt x="133540" y="32370"/>
                    <a:pt x="128370" y="26570"/>
                  </a:cubicBezTo>
                  <a:cubicBezTo>
                    <a:pt x="123873" y="21526"/>
                    <a:pt x="119651" y="19129"/>
                    <a:pt x="115108" y="19015"/>
                  </a:cubicBezTo>
                  <a:cubicBezTo>
                    <a:pt x="115020" y="19013"/>
                    <a:pt x="114932" y="19012"/>
                    <a:pt x="114844" y="19012"/>
                  </a:cubicBezTo>
                  <a:cubicBezTo>
                    <a:pt x="110148" y="19012"/>
                    <a:pt x="105101" y="21398"/>
                    <a:pt x="98492" y="26753"/>
                  </a:cubicBezTo>
                  <a:cubicBezTo>
                    <a:pt x="92260" y="31820"/>
                    <a:pt x="85230" y="39010"/>
                    <a:pt x="76328" y="48117"/>
                  </a:cubicBezTo>
                  <a:cubicBezTo>
                    <a:pt x="75278" y="49190"/>
                    <a:pt x="74183" y="50308"/>
                    <a:pt x="73087" y="51427"/>
                  </a:cubicBezTo>
                  <a:cubicBezTo>
                    <a:pt x="66742" y="57909"/>
                    <a:pt x="61172" y="61059"/>
                    <a:pt x="56059" y="61059"/>
                  </a:cubicBezTo>
                  <a:cubicBezTo>
                    <a:pt x="49531" y="61036"/>
                    <a:pt x="44669" y="56060"/>
                    <a:pt x="39534" y="50765"/>
                  </a:cubicBezTo>
                  <a:cubicBezTo>
                    <a:pt x="34356" y="45463"/>
                    <a:pt x="29010" y="39973"/>
                    <a:pt x="21806" y="39973"/>
                  </a:cubicBezTo>
                  <a:cubicBezTo>
                    <a:pt x="21070" y="39973"/>
                    <a:pt x="20315" y="40030"/>
                    <a:pt x="19539" y="40151"/>
                  </a:cubicBezTo>
                  <a:cubicBezTo>
                    <a:pt x="14723" y="40904"/>
                    <a:pt x="10751" y="42821"/>
                    <a:pt x="7670" y="45857"/>
                  </a:cubicBezTo>
                  <a:cubicBezTo>
                    <a:pt x="5227" y="48277"/>
                    <a:pt x="3356" y="51427"/>
                    <a:pt x="2100" y="55193"/>
                  </a:cubicBezTo>
                  <a:cubicBezTo>
                    <a:pt x="0" y="61607"/>
                    <a:pt x="457" y="67701"/>
                    <a:pt x="480" y="67769"/>
                  </a:cubicBezTo>
                  <a:lnTo>
                    <a:pt x="639" y="67747"/>
                  </a:lnTo>
                  <a:cubicBezTo>
                    <a:pt x="639" y="67701"/>
                    <a:pt x="160" y="61629"/>
                    <a:pt x="2260" y="55238"/>
                  </a:cubicBezTo>
                  <a:cubicBezTo>
                    <a:pt x="4200" y="49350"/>
                    <a:pt x="8765" y="42000"/>
                    <a:pt x="19562" y="40311"/>
                  </a:cubicBezTo>
                  <a:cubicBezTo>
                    <a:pt x="20325" y="40193"/>
                    <a:pt x="21067" y="40138"/>
                    <a:pt x="21791" y="40138"/>
                  </a:cubicBezTo>
                  <a:cubicBezTo>
                    <a:pt x="28946" y="40138"/>
                    <a:pt x="34258" y="45593"/>
                    <a:pt x="39420" y="50879"/>
                  </a:cubicBezTo>
                  <a:cubicBezTo>
                    <a:pt x="44578" y="56197"/>
                    <a:pt x="49463" y="61219"/>
                    <a:pt x="56059" y="61219"/>
                  </a:cubicBezTo>
                  <a:cubicBezTo>
                    <a:pt x="61218" y="61219"/>
                    <a:pt x="66833" y="58046"/>
                    <a:pt x="73201" y="51541"/>
                  </a:cubicBezTo>
                  <a:cubicBezTo>
                    <a:pt x="74320" y="50422"/>
                    <a:pt x="75392" y="49304"/>
                    <a:pt x="76442" y="48231"/>
                  </a:cubicBezTo>
                  <a:cubicBezTo>
                    <a:pt x="85344" y="39124"/>
                    <a:pt x="92374" y="31934"/>
                    <a:pt x="98606" y="26889"/>
                  </a:cubicBezTo>
                  <a:cubicBezTo>
                    <a:pt x="105141" y="21581"/>
                    <a:pt x="110150" y="19193"/>
                    <a:pt x="114784" y="19193"/>
                  </a:cubicBezTo>
                  <a:cubicBezTo>
                    <a:pt x="114892" y="19193"/>
                    <a:pt x="115000" y="19195"/>
                    <a:pt x="115108" y="19197"/>
                  </a:cubicBezTo>
                  <a:cubicBezTo>
                    <a:pt x="119605" y="19289"/>
                    <a:pt x="123782" y="21662"/>
                    <a:pt x="128233" y="26684"/>
                  </a:cubicBezTo>
                  <a:cubicBezTo>
                    <a:pt x="133460" y="32527"/>
                    <a:pt x="139212" y="35540"/>
                    <a:pt x="145055" y="35540"/>
                  </a:cubicBezTo>
                  <a:cubicBezTo>
                    <a:pt x="146219" y="35540"/>
                    <a:pt x="147361" y="35426"/>
                    <a:pt x="148502" y="35198"/>
                  </a:cubicBezTo>
                  <a:cubicBezTo>
                    <a:pt x="152747" y="34330"/>
                    <a:pt x="156856" y="31865"/>
                    <a:pt x="160394" y="28054"/>
                  </a:cubicBezTo>
                  <a:cubicBezTo>
                    <a:pt x="163886" y="24287"/>
                    <a:pt x="166739" y="19334"/>
                    <a:pt x="168679" y="13674"/>
                  </a:cubicBezTo>
                  <a:cubicBezTo>
                    <a:pt x="171487" y="5457"/>
                    <a:pt x="179499" y="184"/>
                    <a:pt x="189108" y="184"/>
                  </a:cubicBezTo>
                  <a:lnTo>
                    <a:pt x="189313" y="184"/>
                  </a:lnTo>
                  <a:cubicBezTo>
                    <a:pt x="200703" y="275"/>
                    <a:pt x="215334" y="7922"/>
                    <a:pt x="222228" y="29172"/>
                  </a:cubicBezTo>
                  <a:lnTo>
                    <a:pt x="222387" y="29126"/>
                  </a:lnTo>
                  <a:cubicBezTo>
                    <a:pt x="219329" y="19745"/>
                    <a:pt x="214353" y="12076"/>
                    <a:pt x="207985" y="6986"/>
                  </a:cubicBezTo>
                  <a:cubicBezTo>
                    <a:pt x="202438" y="2535"/>
                    <a:pt x="195819" y="70"/>
                    <a:pt x="189313" y="1"/>
                  </a:cubicBezTo>
                  <a:cubicBezTo>
                    <a:pt x="189270"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7"/>
            <p:cNvSpPr/>
            <p:nvPr/>
          </p:nvSpPr>
          <p:spPr>
            <a:xfrm>
              <a:off x="1003900" y="1234875"/>
              <a:ext cx="5559700" cy="1694250"/>
            </a:xfrm>
            <a:custGeom>
              <a:avLst/>
              <a:gdLst/>
              <a:ahLst/>
              <a:cxnLst/>
              <a:rect l="l" t="t" r="r" b="b"/>
              <a:pathLst>
                <a:path w="222388" h="67770" extrusionOk="0">
                  <a:moveTo>
                    <a:pt x="189083" y="0"/>
                  </a:moveTo>
                  <a:cubicBezTo>
                    <a:pt x="184453" y="0"/>
                    <a:pt x="180095" y="1230"/>
                    <a:pt x="176486" y="3516"/>
                  </a:cubicBezTo>
                  <a:cubicBezTo>
                    <a:pt x="172697" y="5936"/>
                    <a:pt x="169958" y="9428"/>
                    <a:pt x="168520" y="13628"/>
                  </a:cubicBezTo>
                  <a:cubicBezTo>
                    <a:pt x="164571" y="25178"/>
                    <a:pt x="156810" y="33418"/>
                    <a:pt x="148274" y="35129"/>
                  </a:cubicBezTo>
                  <a:cubicBezTo>
                    <a:pt x="147144" y="35356"/>
                    <a:pt x="146014" y="35468"/>
                    <a:pt x="144888" y="35468"/>
                  </a:cubicBezTo>
                  <a:cubicBezTo>
                    <a:pt x="139081" y="35468"/>
                    <a:pt x="133380" y="32477"/>
                    <a:pt x="128256" y="26684"/>
                  </a:cubicBezTo>
                  <a:cubicBezTo>
                    <a:pt x="123737" y="21594"/>
                    <a:pt x="119537" y="19175"/>
                    <a:pt x="114994" y="19060"/>
                  </a:cubicBezTo>
                  <a:cubicBezTo>
                    <a:pt x="114885" y="19058"/>
                    <a:pt x="114776" y="19057"/>
                    <a:pt x="114667" y="19057"/>
                  </a:cubicBezTo>
                  <a:cubicBezTo>
                    <a:pt x="110035" y="19057"/>
                    <a:pt x="105048" y="21422"/>
                    <a:pt x="98515" y="26707"/>
                  </a:cubicBezTo>
                  <a:cubicBezTo>
                    <a:pt x="92352" y="31728"/>
                    <a:pt x="85367" y="38873"/>
                    <a:pt x="76534" y="47912"/>
                  </a:cubicBezTo>
                  <a:cubicBezTo>
                    <a:pt x="75415" y="49053"/>
                    <a:pt x="74274" y="50217"/>
                    <a:pt x="73087" y="51427"/>
                  </a:cubicBezTo>
                  <a:cubicBezTo>
                    <a:pt x="66742" y="57909"/>
                    <a:pt x="61172" y="61036"/>
                    <a:pt x="56082" y="61036"/>
                  </a:cubicBezTo>
                  <a:lnTo>
                    <a:pt x="56060" y="61036"/>
                  </a:lnTo>
                  <a:cubicBezTo>
                    <a:pt x="49531" y="61036"/>
                    <a:pt x="44670" y="56037"/>
                    <a:pt x="39534" y="50765"/>
                  </a:cubicBezTo>
                  <a:cubicBezTo>
                    <a:pt x="34358" y="45444"/>
                    <a:pt x="29032" y="39973"/>
                    <a:pt x="21818" y="39973"/>
                  </a:cubicBezTo>
                  <a:cubicBezTo>
                    <a:pt x="21079" y="39973"/>
                    <a:pt x="20320" y="40030"/>
                    <a:pt x="19539" y="40151"/>
                  </a:cubicBezTo>
                  <a:cubicBezTo>
                    <a:pt x="14746" y="40881"/>
                    <a:pt x="10751" y="42799"/>
                    <a:pt x="7670" y="45834"/>
                  </a:cubicBezTo>
                  <a:cubicBezTo>
                    <a:pt x="5228" y="48277"/>
                    <a:pt x="3356" y="51404"/>
                    <a:pt x="2123" y="55193"/>
                  </a:cubicBezTo>
                  <a:cubicBezTo>
                    <a:pt x="1" y="61607"/>
                    <a:pt x="480" y="67701"/>
                    <a:pt x="480" y="67770"/>
                  </a:cubicBezTo>
                  <a:lnTo>
                    <a:pt x="640" y="67747"/>
                  </a:lnTo>
                  <a:cubicBezTo>
                    <a:pt x="640" y="67678"/>
                    <a:pt x="183" y="61630"/>
                    <a:pt x="2260" y="55239"/>
                  </a:cubicBezTo>
                  <a:cubicBezTo>
                    <a:pt x="4200" y="49350"/>
                    <a:pt x="8765" y="41977"/>
                    <a:pt x="19562" y="40311"/>
                  </a:cubicBezTo>
                  <a:cubicBezTo>
                    <a:pt x="20325" y="40193"/>
                    <a:pt x="21067" y="40138"/>
                    <a:pt x="21791" y="40138"/>
                  </a:cubicBezTo>
                  <a:cubicBezTo>
                    <a:pt x="28946" y="40138"/>
                    <a:pt x="34258" y="45593"/>
                    <a:pt x="39420" y="50879"/>
                  </a:cubicBezTo>
                  <a:cubicBezTo>
                    <a:pt x="44578" y="56197"/>
                    <a:pt x="49463" y="61196"/>
                    <a:pt x="56060" y="61219"/>
                  </a:cubicBezTo>
                  <a:lnTo>
                    <a:pt x="56082" y="61219"/>
                  </a:lnTo>
                  <a:cubicBezTo>
                    <a:pt x="61218" y="61219"/>
                    <a:pt x="66833" y="58046"/>
                    <a:pt x="73201" y="51541"/>
                  </a:cubicBezTo>
                  <a:cubicBezTo>
                    <a:pt x="74388" y="50354"/>
                    <a:pt x="75529" y="49167"/>
                    <a:pt x="76648" y="48026"/>
                  </a:cubicBezTo>
                  <a:cubicBezTo>
                    <a:pt x="85481" y="38987"/>
                    <a:pt x="92466" y="31843"/>
                    <a:pt x="98629" y="26844"/>
                  </a:cubicBezTo>
                  <a:cubicBezTo>
                    <a:pt x="105118" y="21581"/>
                    <a:pt x="110082" y="19216"/>
                    <a:pt x="114670" y="19216"/>
                  </a:cubicBezTo>
                  <a:cubicBezTo>
                    <a:pt x="114778" y="19216"/>
                    <a:pt x="114886" y="19218"/>
                    <a:pt x="114994" y="19220"/>
                  </a:cubicBezTo>
                  <a:cubicBezTo>
                    <a:pt x="119491" y="19334"/>
                    <a:pt x="123645" y="21731"/>
                    <a:pt x="128119" y="26775"/>
                  </a:cubicBezTo>
                  <a:cubicBezTo>
                    <a:pt x="133300" y="32619"/>
                    <a:pt x="139030" y="35632"/>
                    <a:pt x="144896" y="35632"/>
                  </a:cubicBezTo>
                  <a:cubicBezTo>
                    <a:pt x="146037" y="35632"/>
                    <a:pt x="147178" y="35517"/>
                    <a:pt x="148319" y="35289"/>
                  </a:cubicBezTo>
                  <a:cubicBezTo>
                    <a:pt x="156902" y="33577"/>
                    <a:pt x="164708" y="25292"/>
                    <a:pt x="168680" y="13674"/>
                  </a:cubicBezTo>
                  <a:cubicBezTo>
                    <a:pt x="171487" y="5457"/>
                    <a:pt x="179499" y="161"/>
                    <a:pt x="189108" y="161"/>
                  </a:cubicBezTo>
                  <a:lnTo>
                    <a:pt x="189314" y="161"/>
                  </a:lnTo>
                  <a:cubicBezTo>
                    <a:pt x="200703" y="252"/>
                    <a:pt x="215335" y="7922"/>
                    <a:pt x="222228" y="29172"/>
                  </a:cubicBezTo>
                  <a:lnTo>
                    <a:pt x="222388" y="29126"/>
                  </a:lnTo>
                  <a:cubicBezTo>
                    <a:pt x="219352" y="19722"/>
                    <a:pt x="214376" y="12076"/>
                    <a:pt x="208008" y="6963"/>
                  </a:cubicBezTo>
                  <a:cubicBezTo>
                    <a:pt x="202438" y="2535"/>
                    <a:pt x="195819" y="47"/>
                    <a:pt x="189336" y="1"/>
                  </a:cubicBezTo>
                  <a:cubicBezTo>
                    <a:pt x="189252" y="1"/>
                    <a:pt x="189168" y="0"/>
                    <a:pt x="1890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7"/>
            <p:cNvSpPr/>
            <p:nvPr/>
          </p:nvSpPr>
          <p:spPr>
            <a:xfrm>
              <a:off x="1013025" y="1299925"/>
              <a:ext cx="5559700" cy="1693675"/>
            </a:xfrm>
            <a:custGeom>
              <a:avLst/>
              <a:gdLst/>
              <a:ahLst/>
              <a:cxnLst/>
              <a:rect l="l" t="t" r="r" b="b"/>
              <a:pathLst>
                <a:path w="222388" h="67747" extrusionOk="0">
                  <a:moveTo>
                    <a:pt x="189079" y="0"/>
                  </a:moveTo>
                  <a:cubicBezTo>
                    <a:pt x="184450" y="0"/>
                    <a:pt x="180094" y="1208"/>
                    <a:pt x="176486" y="3517"/>
                  </a:cubicBezTo>
                  <a:cubicBezTo>
                    <a:pt x="172720" y="5936"/>
                    <a:pt x="169958" y="9428"/>
                    <a:pt x="168520" y="13605"/>
                  </a:cubicBezTo>
                  <a:cubicBezTo>
                    <a:pt x="164548" y="25246"/>
                    <a:pt x="156719" y="33532"/>
                    <a:pt x="148091" y="35244"/>
                  </a:cubicBezTo>
                  <a:cubicBezTo>
                    <a:pt x="146962" y="35469"/>
                    <a:pt x="145836" y="35580"/>
                    <a:pt x="144715" y="35580"/>
                  </a:cubicBezTo>
                  <a:cubicBezTo>
                    <a:pt x="138899" y="35580"/>
                    <a:pt x="133229" y="32574"/>
                    <a:pt x="128119" y="26775"/>
                  </a:cubicBezTo>
                  <a:cubicBezTo>
                    <a:pt x="123623" y="21663"/>
                    <a:pt x="119423" y="19220"/>
                    <a:pt x="114903" y="19083"/>
                  </a:cubicBezTo>
                  <a:cubicBezTo>
                    <a:pt x="114794" y="19081"/>
                    <a:pt x="114685" y="19079"/>
                    <a:pt x="114576" y="19079"/>
                  </a:cubicBezTo>
                  <a:cubicBezTo>
                    <a:pt x="109988" y="19079"/>
                    <a:pt x="105026" y="21422"/>
                    <a:pt x="98560" y="26661"/>
                  </a:cubicBezTo>
                  <a:cubicBezTo>
                    <a:pt x="92420" y="31637"/>
                    <a:pt x="85482" y="38736"/>
                    <a:pt x="76717" y="47706"/>
                  </a:cubicBezTo>
                  <a:cubicBezTo>
                    <a:pt x="75553" y="48916"/>
                    <a:pt x="74343" y="50149"/>
                    <a:pt x="73110" y="51404"/>
                  </a:cubicBezTo>
                  <a:cubicBezTo>
                    <a:pt x="66765" y="57886"/>
                    <a:pt x="61195" y="61036"/>
                    <a:pt x="56083" y="61036"/>
                  </a:cubicBezTo>
                  <a:lnTo>
                    <a:pt x="56060" y="61036"/>
                  </a:lnTo>
                  <a:cubicBezTo>
                    <a:pt x="49532" y="61036"/>
                    <a:pt x="44693" y="56037"/>
                    <a:pt x="39534" y="50765"/>
                  </a:cubicBezTo>
                  <a:cubicBezTo>
                    <a:pt x="34357" y="45442"/>
                    <a:pt x="29029" y="39950"/>
                    <a:pt x="21811" y="39950"/>
                  </a:cubicBezTo>
                  <a:cubicBezTo>
                    <a:pt x="21074" y="39950"/>
                    <a:pt x="20317" y="40008"/>
                    <a:pt x="19539" y="40128"/>
                  </a:cubicBezTo>
                  <a:cubicBezTo>
                    <a:pt x="14746" y="40881"/>
                    <a:pt x="10751" y="42799"/>
                    <a:pt x="7693" y="45835"/>
                  </a:cubicBezTo>
                  <a:cubicBezTo>
                    <a:pt x="5228" y="48254"/>
                    <a:pt x="3356" y="51404"/>
                    <a:pt x="2124" y="55170"/>
                  </a:cubicBezTo>
                  <a:cubicBezTo>
                    <a:pt x="1" y="61584"/>
                    <a:pt x="480" y="67701"/>
                    <a:pt x="480" y="67747"/>
                  </a:cubicBezTo>
                  <a:lnTo>
                    <a:pt x="640" y="67747"/>
                  </a:lnTo>
                  <a:cubicBezTo>
                    <a:pt x="640" y="67678"/>
                    <a:pt x="183" y="61607"/>
                    <a:pt x="2283" y="55216"/>
                  </a:cubicBezTo>
                  <a:cubicBezTo>
                    <a:pt x="4223" y="49350"/>
                    <a:pt x="8789" y="41977"/>
                    <a:pt x="19562" y="40311"/>
                  </a:cubicBezTo>
                  <a:cubicBezTo>
                    <a:pt x="20337" y="40190"/>
                    <a:pt x="21090" y="40132"/>
                    <a:pt x="21824" y="40132"/>
                  </a:cubicBezTo>
                  <a:cubicBezTo>
                    <a:pt x="28963" y="40132"/>
                    <a:pt x="34267" y="45581"/>
                    <a:pt x="39420" y="50879"/>
                  </a:cubicBezTo>
                  <a:cubicBezTo>
                    <a:pt x="44579" y="56174"/>
                    <a:pt x="49463" y="61196"/>
                    <a:pt x="56060" y="61196"/>
                  </a:cubicBezTo>
                  <a:lnTo>
                    <a:pt x="56083" y="61196"/>
                  </a:lnTo>
                  <a:cubicBezTo>
                    <a:pt x="61241" y="61196"/>
                    <a:pt x="66833" y="58046"/>
                    <a:pt x="73224" y="51541"/>
                  </a:cubicBezTo>
                  <a:cubicBezTo>
                    <a:pt x="74457" y="50263"/>
                    <a:pt x="75667" y="49030"/>
                    <a:pt x="76831" y="47820"/>
                  </a:cubicBezTo>
                  <a:cubicBezTo>
                    <a:pt x="85596" y="38850"/>
                    <a:pt x="92535" y="31774"/>
                    <a:pt x="98652" y="26798"/>
                  </a:cubicBezTo>
                  <a:cubicBezTo>
                    <a:pt x="105095" y="21582"/>
                    <a:pt x="110013" y="19239"/>
                    <a:pt x="114577" y="19239"/>
                  </a:cubicBezTo>
                  <a:cubicBezTo>
                    <a:pt x="114686" y="19239"/>
                    <a:pt x="114795" y="19240"/>
                    <a:pt x="114903" y="19243"/>
                  </a:cubicBezTo>
                  <a:cubicBezTo>
                    <a:pt x="119377" y="19380"/>
                    <a:pt x="123531" y="21800"/>
                    <a:pt x="128005" y="26890"/>
                  </a:cubicBezTo>
                  <a:cubicBezTo>
                    <a:pt x="133134" y="32727"/>
                    <a:pt x="138858" y="35740"/>
                    <a:pt x="144717" y="35740"/>
                  </a:cubicBezTo>
                  <a:cubicBezTo>
                    <a:pt x="145845" y="35740"/>
                    <a:pt x="146979" y="35628"/>
                    <a:pt x="148114" y="35403"/>
                  </a:cubicBezTo>
                  <a:cubicBezTo>
                    <a:pt x="156811" y="33692"/>
                    <a:pt x="164685" y="25360"/>
                    <a:pt x="168680" y="13674"/>
                  </a:cubicBezTo>
                  <a:cubicBezTo>
                    <a:pt x="171492" y="5441"/>
                    <a:pt x="179510" y="161"/>
                    <a:pt x="189150" y="161"/>
                  </a:cubicBezTo>
                  <a:cubicBezTo>
                    <a:pt x="189212" y="161"/>
                    <a:pt x="189275" y="161"/>
                    <a:pt x="189337" y="161"/>
                  </a:cubicBezTo>
                  <a:cubicBezTo>
                    <a:pt x="200727" y="253"/>
                    <a:pt x="215335" y="7922"/>
                    <a:pt x="222228" y="29149"/>
                  </a:cubicBezTo>
                  <a:lnTo>
                    <a:pt x="222388" y="29104"/>
                  </a:lnTo>
                  <a:cubicBezTo>
                    <a:pt x="219352" y="19722"/>
                    <a:pt x="214376" y="12053"/>
                    <a:pt x="208008" y="6963"/>
                  </a:cubicBezTo>
                  <a:cubicBezTo>
                    <a:pt x="202461" y="2512"/>
                    <a:pt x="195819" y="47"/>
                    <a:pt x="189337" y="1"/>
                  </a:cubicBezTo>
                  <a:cubicBezTo>
                    <a:pt x="189251" y="1"/>
                    <a:pt x="189165" y="0"/>
                    <a:pt x="189079"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7"/>
            <p:cNvSpPr/>
            <p:nvPr/>
          </p:nvSpPr>
          <p:spPr>
            <a:xfrm>
              <a:off x="1022725" y="1364425"/>
              <a:ext cx="5559125" cy="1694225"/>
            </a:xfrm>
            <a:custGeom>
              <a:avLst/>
              <a:gdLst/>
              <a:ahLst/>
              <a:cxnLst/>
              <a:rect l="l" t="t" r="r" b="b"/>
              <a:pathLst>
                <a:path w="222365" h="67769" extrusionOk="0">
                  <a:moveTo>
                    <a:pt x="189183" y="0"/>
                  </a:moveTo>
                  <a:cubicBezTo>
                    <a:pt x="184507" y="0"/>
                    <a:pt x="180104" y="1209"/>
                    <a:pt x="176486" y="3539"/>
                  </a:cubicBezTo>
                  <a:cubicBezTo>
                    <a:pt x="172697" y="5935"/>
                    <a:pt x="169935" y="9428"/>
                    <a:pt x="168497" y="13627"/>
                  </a:cubicBezTo>
                  <a:cubicBezTo>
                    <a:pt x="164503" y="25337"/>
                    <a:pt x="156605" y="33668"/>
                    <a:pt x="147863" y="35380"/>
                  </a:cubicBezTo>
                  <a:cubicBezTo>
                    <a:pt x="146742" y="35600"/>
                    <a:pt x="145625" y="35709"/>
                    <a:pt x="144513" y="35709"/>
                  </a:cubicBezTo>
                  <a:cubicBezTo>
                    <a:pt x="138695" y="35709"/>
                    <a:pt x="133041" y="32718"/>
                    <a:pt x="127982" y="26912"/>
                  </a:cubicBezTo>
                  <a:cubicBezTo>
                    <a:pt x="123486" y="21753"/>
                    <a:pt x="119286" y="19265"/>
                    <a:pt x="114766" y="19151"/>
                  </a:cubicBezTo>
                  <a:cubicBezTo>
                    <a:pt x="114636" y="19147"/>
                    <a:pt x="114506" y="19145"/>
                    <a:pt x="114375" y="19145"/>
                  </a:cubicBezTo>
                  <a:cubicBezTo>
                    <a:pt x="109830" y="19145"/>
                    <a:pt x="104928" y="21469"/>
                    <a:pt x="98560" y="26661"/>
                  </a:cubicBezTo>
                  <a:cubicBezTo>
                    <a:pt x="92466" y="31591"/>
                    <a:pt x="85596" y="38621"/>
                    <a:pt x="76876" y="47546"/>
                  </a:cubicBezTo>
                  <a:cubicBezTo>
                    <a:pt x="75644" y="48801"/>
                    <a:pt x="74388" y="50102"/>
                    <a:pt x="73087" y="51426"/>
                  </a:cubicBezTo>
                  <a:cubicBezTo>
                    <a:pt x="66742" y="57908"/>
                    <a:pt x="61173" y="61058"/>
                    <a:pt x="56060" y="61058"/>
                  </a:cubicBezTo>
                  <a:lnTo>
                    <a:pt x="56037" y="61058"/>
                  </a:lnTo>
                  <a:cubicBezTo>
                    <a:pt x="49532" y="61035"/>
                    <a:pt x="44670" y="56060"/>
                    <a:pt x="39534" y="50764"/>
                  </a:cubicBezTo>
                  <a:cubicBezTo>
                    <a:pt x="34357" y="45462"/>
                    <a:pt x="29010" y="39973"/>
                    <a:pt x="21789" y="39973"/>
                  </a:cubicBezTo>
                  <a:cubicBezTo>
                    <a:pt x="21052" y="39973"/>
                    <a:pt x="20295" y="40030"/>
                    <a:pt x="19516" y="40150"/>
                  </a:cubicBezTo>
                  <a:cubicBezTo>
                    <a:pt x="14723" y="40904"/>
                    <a:pt x="10729" y="42821"/>
                    <a:pt x="7670" y="45857"/>
                  </a:cubicBezTo>
                  <a:cubicBezTo>
                    <a:pt x="5205" y="48276"/>
                    <a:pt x="3333" y="51426"/>
                    <a:pt x="2101" y="55192"/>
                  </a:cubicBezTo>
                  <a:cubicBezTo>
                    <a:pt x="1" y="61606"/>
                    <a:pt x="457" y="67700"/>
                    <a:pt x="457" y="67769"/>
                  </a:cubicBezTo>
                  <a:lnTo>
                    <a:pt x="640" y="67746"/>
                  </a:lnTo>
                  <a:cubicBezTo>
                    <a:pt x="617" y="67700"/>
                    <a:pt x="161" y="61629"/>
                    <a:pt x="2261" y="55238"/>
                  </a:cubicBezTo>
                  <a:cubicBezTo>
                    <a:pt x="4201" y="49349"/>
                    <a:pt x="8766" y="41999"/>
                    <a:pt x="19539" y="40310"/>
                  </a:cubicBezTo>
                  <a:cubicBezTo>
                    <a:pt x="20304" y="40193"/>
                    <a:pt x="21049" y="40137"/>
                    <a:pt x="21774" y="40137"/>
                  </a:cubicBezTo>
                  <a:cubicBezTo>
                    <a:pt x="28946" y="40137"/>
                    <a:pt x="34256" y="45592"/>
                    <a:pt x="39397" y="50878"/>
                  </a:cubicBezTo>
                  <a:cubicBezTo>
                    <a:pt x="44579" y="56197"/>
                    <a:pt x="49463" y="61218"/>
                    <a:pt x="56037" y="61218"/>
                  </a:cubicBezTo>
                  <a:lnTo>
                    <a:pt x="56060" y="61218"/>
                  </a:lnTo>
                  <a:cubicBezTo>
                    <a:pt x="61218" y="61218"/>
                    <a:pt x="66833" y="58045"/>
                    <a:pt x="73202" y="51540"/>
                  </a:cubicBezTo>
                  <a:cubicBezTo>
                    <a:pt x="74503" y="50216"/>
                    <a:pt x="75758" y="48915"/>
                    <a:pt x="76991" y="47660"/>
                  </a:cubicBezTo>
                  <a:cubicBezTo>
                    <a:pt x="85710" y="38758"/>
                    <a:pt x="92580" y="31705"/>
                    <a:pt x="98652" y="26775"/>
                  </a:cubicBezTo>
                  <a:cubicBezTo>
                    <a:pt x="105020" y="21627"/>
                    <a:pt x="109878" y="19305"/>
                    <a:pt x="114379" y="19305"/>
                  </a:cubicBezTo>
                  <a:cubicBezTo>
                    <a:pt x="114508" y="19305"/>
                    <a:pt x="114638" y="19307"/>
                    <a:pt x="114766" y="19311"/>
                  </a:cubicBezTo>
                  <a:cubicBezTo>
                    <a:pt x="119240" y="19448"/>
                    <a:pt x="123394" y="21890"/>
                    <a:pt x="127868" y="27026"/>
                  </a:cubicBezTo>
                  <a:cubicBezTo>
                    <a:pt x="132958" y="32869"/>
                    <a:pt x="138642" y="35882"/>
                    <a:pt x="144508" y="35882"/>
                  </a:cubicBezTo>
                  <a:cubicBezTo>
                    <a:pt x="145649" y="35882"/>
                    <a:pt x="146768" y="35768"/>
                    <a:pt x="147909" y="35540"/>
                  </a:cubicBezTo>
                  <a:cubicBezTo>
                    <a:pt x="156697" y="33828"/>
                    <a:pt x="164640" y="25451"/>
                    <a:pt x="168657" y="13673"/>
                  </a:cubicBezTo>
                  <a:cubicBezTo>
                    <a:pt x="171463" y="5458"/>
                    <a:pt x="179453" y="182"/>
                    <a:pt x="189067" y="182"/>
                  </a:cubicBezTo>
                  <a:cubicBezTo>
                    <a:pt x="189149" y="182"/>
                    <a:pt x="189231" y="183"/>
                    <a:pt x="189314" y="183"/>
                  </a:cubicBezTo>
                  <a:cubicBezTo>
                    <a:pt x="200704" y="275"/>
                    <a:pt x="215335" y="7921"/>
                    <a:pt x="222228" y="29171"/>
                  </a:cubicBezTo>
                  <a:lnTo>
                    <a:pt x="222365" y="29126"/>
                  </a:lnTo>
                  <a:cubicBezTo>
                    <a:pt x="219329" y="19722"/>
                    <a:pt x="214353" y="12075"/>
                    <a:pt x="207985" y="6985"/>
                  </a:cubicBezTo>
                  <a:cubicBezTo>
                    <a:pt x="202438" y="2534"/>
                    <a:pt x="195796" y="69"/>
                    <a:pt x="189314" y="1"/>
                  </a:cubicBezTo>
                  <a:cubicBezTo>
                    <a:pt x="189270" y="0"/>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7"/>
            <p:cNvSpPr/>
            <p:nvPr/>
          </p:nvSpPr>
          <p:spPr>
            <a:xfrm>
              <a:off x="1031875" y="1429450"/>
              <a:ext cx="5559675" cy="1693700"/>
            </a:xfrm>
            <a:custGeom>
              <a:avLst/>
              <a:gdLst/>
              <a:ahLst/>
              <a:cxnLst/>
              <a:rect l="l" t="t" r="r" b="b"/>
              <a:pathLst>
                <a:path w="222387" h="67748" extrusionOk="0">
                  <a:moveTo>
                    <a:pt x="189060" y="1"/>
                  </a:moveTo>
                  <a:cubicBezTo>
                    <a:pt x="184430" y="1"/>
                    <a:pt x="180094" y="1230"/>
                    <a:pt x="176485" y="3517"/>
                  </a:cubicBezTo>
                  <a:cubicBezTo>
                    <a:pt x="172696" y="5936"/>
                    <a:pt x="169957" y="9429"/>
                    <a:pt x="168519" y="13628"/>
                  </a:cubicBezTo>
                  <a:cubicBezTo>
                    <a:pt x="164479" y="25406"/>
                    <a:pt x="156490" y="33783"/>
                    <a:pt x="147680" y="35495"/>
                  </a:cubicBezTo>
                  <a:cubicBezTo>
                    <a:pt x="146568" y="35709"/>
                    <a:pt x="145461" y="35815"/>
                    <a:pt x="144360" y="35815"/>
                  </a:cubicBezTo>
                  <a:cubicBezTo>
                    <a:pt x="138522" y="35815"/>
                    <a:pt x="132880" y="32827"/>
                    <a:pt x="127867" y="27027"/>
                  </a:cubicBezTo>
                  <a:cubicBezTo>
                    <a:pt x="123371" y="21800"/>
                    <a:pt x="119171" y="19312"/>
                    <a:pt x="114674" y="19175"/>
                  </a:cubicBezTo>
                  <a:cubicBezTo>
                    <a:pt x="114544" y="19171"/>
                    <a:pt x="114413" y="19169"/>
                    <a:pt x="114281" y="19169"/>
                  </a:cubicBezTo>
                  <a:cubicBezTo>
                    <a:pt x="109760" y="19169"/>
                    <a:pt x="104904" y="21470"/>
                    <a:pt x="98583" y="26616"/>
                  </a:cubicBezTo>
                  <a:cubicBezTo>
                    <a:pt x="92534" y="31501"/>
                    <a:pt x="85709" y="38508"/>
                    <a:pt x="77058" y="47341"/>
                  </a:cubicBezTo>
                  <a:cubicBezTo>
                    <a:pt x="75780" y="48665"/>
                    <a:pt x="74456" y="50035"/>
                    <a:pt x="73087" y="51427"/>
                  </a:cubicBezTo>
                  <a:cubicBezTo>
                    <a:pt x="66741" y="57887"/>
                    <a:pt x="61172" y="61037"/>
                    <a:pt x="56059" y="61037"/>
                  </a:cubicBezTo>
                  <a:cubicBezTo>
                    <a:pt x="49531" y="61037"/>
                    <a:pt x="44669" y="56038"/>
                    <a:pt x="39533" y="50765"/>
                  </a:cubicBezTo>
                  <a:cubicBezTo>
                    <a:pt x="34357" y="45444"/>
                    <a:pt x="29012" y="39973"/>
                    <a:pt x="21812" y="39973"/>
                  </a:cubicBezTo>
                  <a:cubicBezTo>
                    <a:pt x="21074" y="39973"/>
                    <a:pt x="20317" y="40031"/>
                    <a:pt x="19538" y="40151"/>
                  </a:cubicBezTo>
                  <a:cubicBezTo>
                    <a:pt x="14722" y="40882"/>
                    <a:pt x="10751" y="42799"/>
                    <a:pt x="7669" y="45835"/>
                  </a:cubicBezTo>
                  <a:cubicBezTo>
                    <a:pt x="5227" y="48277"/>
                    <a:pt x="3355" y="51404"/>
                    <a:pt x="2100" y="55193"/>
                  </a:cubicBezTo>
                  <a:cubicBezTo>
                    <a:pt x="0" y="61607"/>
                    <a:pt x="457" y="67702"/>
                    <a:pt x="479" y="67747"/>
                  </a:cubicBezTo>
                  <a:lnTo>
                    <a:pt x="639" y="67747"/>
                  </a:lnTo>
                  <a:cubicBezTo>
                    <a:pt x="639" y="67679"/>
                    <a:pt x="160" y="61607"/>
                    <a:pt x="2260" y="55239"/>
                  </a:cubicBezTo>
                  <a:cubicBezTo>
                    <a:pt x="4200" y="49350"/>
                    <a:pt x="8765" y="41977"/>
                    <a:pt x="19561" y="40311"/>
                  </a:cubicBezTo>
                  <a:cubicBezTo>
                    <a:pt x="20324" y="40194"/>
                    <a:pt x="21067" y="40138"/>
                    <a:pt x="21790" y="40138"/>
                  </a:cubicBezTo>
                  <a:cubicBezTo>
                    <a:pt x="28946" y="40138"/>
                    <a:pt x="34258" y="45593"/>
                    <a:pt x="39419" y="50879"/>
                  </a:cubicBezTo>
                  <a:cubicBezTo>
                    <a:pt x="44578" y="56198"/>
                    <a:pt x="49462" y="61196"/>
                    <a:pt x="56059" y="61219"/>
                  </a:cubicBezTo>
                  <a:cubicBezTo>
                    <a:pt x="61217" y="61219"/>
                    <a:pt x="66832" y="58046"/>
                    <a:pt x="73201" y="51541"/>
                  </a:cubicBezTo>
                  <a:cubicBezTo>
                    <a:pt x="74570" y="50149"/>
                    <a:pt x="75894" y="48779"/>
                    <a:pt x="77195" y="47456"/>
                  </a:cubicBezTo>
                  <a:cubicBezTo>
                    <a:pt x="85823" y="38622"/>
                    <a:pt x="92648" y="31638"/>
                    <a:pt x="98674" y="26753"/>
                  </a:cubicBezTo>
                  <a:cubicBezTo>
                    <a:pt x="104973" y="21629"/>
                    <a:pt x="109807" y="19329"/>
                    <a:pt x="114264" y="19329"/>
                  </a:cubicBezTo>
                  <a:cubicBezTo>
                    <a:pt x="114394" y="19329"/>
                    <a:pt x="114523" y="19331"/>
                    <a:pt x="114652" y="19335"/>
                  </a:cubicBezTo>
                  <a:cubicBezTo>
                    <a:pt x="119125" y="19472"/>
                    <a:pt x="123279" y="21960"/>
                    <a:pt x="127753" y="27141"/>
                  </a:cubicBezTo>
                  <a:cubicBezTo>
                    <a:pt x="132775" y="32961"/>
                    <a:pt x="138458" y="35974"/>
                    <a:pt x="144347" y="35974"/>
                  </a:cubicBezTo>
                  <a:cubicBezTo>
                    <a:pt x="145466" y="35974"/>
                    <a:pt x="146584" y="35860"/>
                    <a:pt x="147703" y="35655"/>
                  </a:cubicBezTo>
                  <a:cubicBezTo>
                    <a:pt x="156582" y="33920"/>
                    <a:pt x="164616" y="25498"/>
                    <a:pt x="168679" y="13674"/>
                  </a:cubicBezTo>
                  <a:cubicBezTo>
                    <a:pt x="171487" y="5457"/>
                    <a:pt x="179498" y="162"/>
                    <a:pt x="189108" y="162"/>
                  </a:cubicBezTo>
                  <a:lnTo>
                    <a:pt x="189313" y="162"/>
                  </a:lnTo>
                  <a:cubicBezTo>
                    <a:pt x="200703" y="253"/>
                    <a:pt x="215334" y="7922"/>
                    <a:pt x="222227" y="29172"/>
                  </a:cubicBezTo>
                  <a:lnTo>
                    <a:pt x="222387" y="29104"/>
                  </a:lnTo>
                  <a:cubicBezTo>
                    <a:pt x="219328" y="19723"/>
                    <a:pt x="214352" y="12076"/>
                    <a:pt x="207984" y="6963"/>
                  </a:cubicBezTo>
                  <a:cubicBezTo>
                    <a:pt x="202438" y="2535"/>
                    <a:pt x="195818" y="47"/>
                    <a:pt x="189313" y="2"/>
                  </a:cubicBezTo>
                  <a:cubicBezTo>
                    <a:pt x="189229" y="1"/>
                    <a:pt x="189144" y="1"/>
                    <a:pt x="189060"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7"/>
            <p:cNvSpPr/>
            <p:nvPr/>
          </p:nvSpPr>
          <p:spPr>
            <a:xfrm>
              <a:off x="1041000" y="1494500"/>
              <a:ext cx="5559700" cy="1693700"/>
            </a:xfrm>
            <a:custGeom>
              <a:avLst/>
              <a:gdLst/>
              <a:ahLst/>
              <a:cxnLst/>
              <a:rect l="l" t="t" r="r" b="b"/>
              <a:pathLst>
                <a:path w="222388" h="67748" extrusionOk="0">
                  <a:moveTo>
                    <a:pt x="189077" y="1"/>
                  </a:moveTo>
                  <a:cubicBezTo>
                    <a:pt x="184428" y="1"/>
                    <a:pt x="180093" y="1209"/>
                    <a:pt x="176485" y="3517"/>
                  </a:cubicBezTo>
                  <a:cubicBezTo>
                    <a:pt x="172719" y="5936"/>
                    <a:pt x="169957" y="9429"/>
                    <a:pt x="168519" y="13606"/>
                  </a:cubicBezTo>
                  <a:cubicBezTo>
                    <a:pt x="164457" y="25475"/>
                    <a:pt x="156399" y="33897"/>
                    <a:pt x="147475" y="35609"/>
                  </a:cubicBezTo>
                  <a:cubicBezTo>
                    <a:pt x="146376" y="35817"/>
                    <a:pt x="145282" y="35920"/>
                    <a:pt x="144195" y="35920"/>
                  </a:cubicBezTo>
                  <a:cubicBezTo>
                    <a:pt x="138350" y="35920"/>
                    <a:pt x="132719" y="32934"/>
                    <a:pt x="127753" y="27141"/>
                  </a:cubicBezTo>
                  <a:cubicBezTo>
                    <a:pt x="123257" y="21868"/>
                    <a:pt x="119057" y="19358"/>
                    <a:pt x="114560" y="19221"/>
                  </a:cubicBezTo>
                  <a:cubicBezTo>
                    <a:pt x="114411" y="19216"/>
                    <a:pt x="114261" y="19213"/>
                    <a:pt x="114111" y="19213"/>
                  </a:cubicBezTo>
                  <a:cubicBezTo>
                    <a:pt x="109651" y="19213"/>
                    <a:pt x="104854" y="21514"/>
                    <a:pt x="98583" y="26570"/>
                  </a:cubicBezTo>
                  <a:cubicBezTo>
                    <a:pt x="92602" y="31432"/>
                    <a:pt x="85823" y="38371"/>
                    <a:pt x="77241" y="47159"/>
                  </a:cubicBezTo>
                  <a:cubicBezTo>
                    <a:pt x="75894" y="48528"/>
                    <a:pt x="74525" y="49966"/>
                    <a:pt x="73087" y="51404"/>
                  </a:cubicBezTo>
                  <a:cubicBezTo>
                    <a:pt x="66741" y="57887"/>
                    <a:pt x="61172" y="61037"/>
                    <a:pt x="56082" y="61037"/>
                  </a:cubicBezTo>
                  <a:lnTo>
                    <a:pt x="56059" y="61037"/>
                  </a:lnTo>
                  <a:cubicBezTo>
                    <a:pt x="49531" y="61037"/>
                    <a:pt x="44669" y="56038"/>
                    <a:pt x="39534" y="50742"/>
                  </a:cubicBezTo>
                  <a:cubicBezTo>
                    <a:pt x="34356" y="45441"/>
                    <a:pt x="29028" y="39951"/>
                    <a:pt x="21811" y="39951"/>
                  </a:cubicBezTo>
                  <a:cubicBezTo>
                    <a:pt x="21074" y="39951"/>
                    <a:pt x="20317" y="40008"/>
                    <a:pt x="19539" y="40129"/>
                  </a:cubicBezTo>
                  <a:cubicBezTo>
                    <a:pt x="14745" y="40882"/>
                    <a:pt x="10751" y="42799"/>
                    <a:pt x="7670" y="45835"/>
                  </a:cubicBezTo>
                  <a:cubicBezTo>
                    <a:pt x="5227" y="48254"/>
                    <a:pt x="3356" y="51404"/>
                    <a:pt x="2123" y="55171"/>
                  </a:cubicBezTo>
                  <a:cubicBezTo>
                    <a:pt x="0" y="61584"/>
                    <a:pt x="480" y="67679"/>
                    <a:pt x="480" y="67747"/>
                  </a:cubicBezTo>
                  <a:lnTo>
                    <a:pt x="639" y="67747"/>
                  </a:lnTo>
                  <a:cubicBezTo>
                    <a:pt x="639" y="67679"/>
                    <a:pt x="183" y="61607"/>
                    <a:pt x="2283" y="55216"/>
                  </a:cubicBezTo>
                  <a:cubicBezTo>
                    <a:pt x="4200" y="49327"/>
                    <a:pt x="8788" y="41978"/>
                    <a:pt x="19561" y="40311"/>
                  </a:cubicBezTo>
                  <a:cubicBezTo>
                    <a:pt x="20336" y="40190"/>
                    <a:pt x="21090" y="40132"/>
                    <a:pt x="21824" y="40132"/>
                  </a:cubicBezTo>
                  <a:cubicBezTo>
                    <a:pt x="28962" y="40132"/>
                    <a:pt x="34266" y="45581"/>
                    <a:pt x="39420" y="50879"/>
                  </a:cubicBezTo>
                  <a:cubicBezTo>
                    <a:pt x="44578" y="56175"/>
                    <a:pt x="49463" y="61196"/>
                    <a:pt x="56059" y="61196"/>
                  </a:cubicBezTo>
                  <a:lnTo>
                    <a:pt x="56082" y="61196"/>
                  </a:lnTo>
                  <a:cubicBezTo>
                    <a:pt x="61218" y="61196"/>
                    <a:pt x="66833" y="58047"/>
                    <a:pt x="73201" y="51518"/>
                  </a:cubicBezTo>
                  <a:cubicBezTo>
                    <a:pt x="74639" y="50080"/>
                    <a:pt x="76031" y="48642"/>
                    <a:pt x="77378" y="47273"/>
                  </a:cubicBezTo>
                  <a:cubicBezTo>
                    <a:pt x="85937" y="38485"/>
                    <a:pt x="92717" y="31546"/>
                    <a:pt x="98697" y="26707"/>
                  </a:cubicBezTo>
                  <a:cubicBezTo>
                    <a:pt x="104922" y="21652"/>
                    <a:pt x="109695" y="19373"/>
                    <a:pt x="114111" y="19373"/>
                  </a:cubicBezTo>
                  <a:cubicBezTo>
                    <a:pt x="114261" y="19373"/>
                    <a:pt x="114411" y="19375"/>
                    <a:pt x="114560" y="19381"/>
                  </a:cubicBezTo>
                  <a:cubicBezTo>
                    <a:pt x="119011" y="19517"/>
                    <a:pt x="123166" y="22028"/>
                    <a:pt x="127639" y="27232"/>
                  </a:cubicBezTo>
                  <a:cubicBezTo>
                    <a:pt x="132638" y="33076"/>
                    <a:pt x="138300" y="36087"/>
                    <a:pt x="144189" y="36087"/>
                  </a:cubicBezTo>
                  <a:cubicBezTo>
                    <a:pt x="145292" y="36087"/>
                    <a:pt x="146404" y="35982"/>
                    <a:pt x="147520" y="35769"/>
                  </a:cubicBezTo>
                  <a:cubicBezTo>
                    <a:pt x="151925" y="34925"/>
                    <a:pt x="156262" y="32368"/>
                    <a:pt x="160028" y="28419"/>
                  </a:cubicBezTo>
                  <a:cubicBezTo>
                    <a:pt x="163726" y="24516"/>
                    <a:pt x="166716" y="19426"/>
                    <a:pt x="168679" y="13674"/>
                  </a:cubicBezTo>
                  <a:cubicBezTo>
                    <a:pt x="171487" y="5434"/>
                    <a:pt x="179498" y="162"/>
                    <a:pt x="189108" y="162"/>
                  </a:cubicBezTo>
                  <a:lnTo>
                    <a:pt x="189313" y="162"/>
                  </a:lnTo>
                  <a:cubicBezTo>
                    <a:pt x="200703" y="253"/>
                    <a:pt x="215334" y="7922"/>
                    <a:pt x="222227" y="29150"/>
                  </a:cubicBezTo>
                  <a:lnTo>
                    <a:pt x="222387" y="29104"/>
                  </a:lnTo>
                  <a:cubicBezTo>
                    <a:pt x="219351" y="19723"/>
                    <a:pt x="214375" y="12054"/>
                    <a:pt x="208007" y="6964"/>
                  </a:cubicBezTo>
                  <a:cubicBezTo>
                    <a:pt x="202438" y="2513"/>
                    <a:pt x="195819" y="48"/>
                    <a:pt x="189336" y="2"/>
                  </a:cubicBezTo>
                  <a:cubicBezTo>
                    <a:pt x="189250" y="1"/>
                    <a:pt x="189163" y="1"/>
                    <a:pt x="18907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7" name="Google Shape;787;p17"/>
          <p:cNvGrpSpPr/>
          <p:nvPr/>
        </p:nvGrpSpPr>
        <p:grpSpPr>
          <a:xfrm rot="1626186">
            <a:off x="-2325009" y="1986192"/>
            <a:ext cx="10683386" cy="5112629"/>
            <a:chOff x="892625" y="456550"/>
            <a:chExt cx="5708075" cy="2731650"/>
          </a:xfrm>
        </p:grpSpPr>
        <p:sp>
          <p:nvSpPr>
            <p:cNvPr id="788" name="Google Shape;788;p17"/>
            <p:cNvSpPr/>
            <p:nvPr/>
          </p:nvSpPr>
          <p:spPr>
            <a:xfrm>
              <a:off x="892625" y="456550"/>
              <a:ext cx="5559700" cy="1694225"/>
            </a:xfrm>
            <a:custGeom>
              <a:avLst/>
              <a:gdLst/>
              <a:ahLst/>
              <a:cxnLst/>
              <a:rect l="l" t="t" r="r" b="b"/>
              <a:pathLst>
                <a:path w="222388" h="67769" extrusionOk="0">
                  <a:moveTo>
                    <a:pt x="189183" y="0"/>
                  </a:moveTo>
                  <a:cubicBezTo>
                    <a:pt x="184507" y="0"/>
                    <a:pt x="180127" y="1209"/>
                    <a:pt x="176486" y="3539"/>
                  </a:cubicBezTo>
                  <a:cubicBezTo>
                    <a:pt x="172697" y="5958"/>
                    <a:pt x="169958" y="9428"/>
                    <a:pt x="168520" y="13627"/>
                  </a:cubicBezTo>
                  <a:cubicBezTo>
                    <a:pt x="164731" y="24698"/>
                    <a:pt x="158203" y="32025"/>
                    <a:pt x="150625" y="33736"/>
                  </a:cubicBezTo>
                  <a:cubicBezTo>
                    <a:pt x="149450" y="34006"/>
                    <a:pt x="148261" y="34140"/>
                    <a:pt x="147061" y="34140"/>
                  </a:cubicBezTo>
                  <a:cubicBezTo>
                    <a:pt x="141361" y="34140"/>
                    <a:pt x="135426" y="31118"/>
                    <a:pt x="129694" y="25291"/>
                  </a:cubicBezTo>
                  <a:cubicBezTo>
                    <a:pt x="125266" y="20749"/>
                    <a:pt x="120883" y="18535"/>
                    <a:pt x="116318" y="18535"/>
                  </a:cubicBezTo>
                  <a:lnTo>
                    <a:pt x="116296" y="18535"/>
                  </a:lnTo>
                  <a:cubicBezTo>
                    <a:pt x="111137" y="18535"/>
                    <a:pt x="105545" y="21205"/>
                    <a:pt x="98195" y="27208"/>
                  </a:cubicBezTo>
                  <a:cubicBezTo>
                    <a:pt x="91393" y="32755"/>
                    <a:pt x="83747" y="40561"/>
                    <a:pt x="74069" y="50445"/>
                  </a:cubicBezTo>
                  <a:lnTo>
                    <a:pt x="73087" y="51426"/>
                  </a:lnTo>
                  <a:cubicBezTo>
                    <a:pt x="66742" y="57908"/>
                    <a:pt x="61172" y="61058"/>
                    <a:pt x="56082" y="61058"/>
                  </a:cubicBezTo>
                  <a:lnTo>
                    <a:pt x="56060" y="61058"/>
                  </a:lnTo>
                  <a:cubicBezTo>
                    <a:pt x="49532" y="61035"/>
                    <a:pt x="44670" y="56060"/>
                    <a:pt x="39534" y="50764"/>
                  </a:cubicBezTo>
                  <a:cubicBezTo>
                    <a:pt x="34356" y="45462"/>
                    <a:pt x="29029" y="39973"/>
                    <a:pt x="21811" y="39973"/>
                  </a:cubicBezTo>
                  <a:cubicBezTo>
                    <a:pt x="21074" y="39973"/>
                    <a:pt x="20317" y="40030"/>
                    <a:pt x="19539" y="40150"/>
                  </a:cubicBezTo>
                  <a:cubicBezTo>
                    <a:pt x="14746" y="40904"/>
                    <a:pt x="10751" y="42821"/>
                    <a:pt x="7670" y="45857"/>
                  </a:cubicBezTo>
                  <a:cubicBezTo>
                    <a:pt x="5228" y="48276"/>
                    <a:pt x="3356" y="51426"/>
                    <a:pt x="2123" y="55192"/>
                  </a:cubicBezTo>
                  <a:cubicBezTo>
                    <a:pt x="1" y="61606"/>
                    <a:pt x="480" y="67700"/>
                    <a:pt x="480" y="67769"/>
                  </a:cubicBezTo>
                  <a:lnTo>
                    <a:pt x="640" y="67746"/>
                  </a:lnTo>
                  <a:cubicBezTo>
                    <a:pt x="640" y="67700"/>
                    <a:pt x="183" y="61629"/>
                    <a:pt x="2260" y="55238"/>
                  </a:cubicBezTo>
                  <a:cubicBezTo>
                    <a:pt x="4200" y="49349"/>
                    <a:pt x="8766" y="41999"/>
                    <a:pt x="19562" y="40310"/>
                  </a:cubicBezTo>
                  <a:cubicBezTo>
                    <a:pt x="20325" y="40193"/>
                    <a:pt x="21067" y="40137"/>
                    <a:pt x="21791" y="40137"/>
                  </a:cubicBezTo>
                  <a:cubicBezTo>
                    <a:pt x="28946" y="40137"/>
                    <a:pt x="34258" y="45592"/>
                    <a:pt x="39420" y="50878"/>
                  </a:cubicBezTo>
                  <a:cubicBezTo>
                    <a:pt x="44578" y="56197"/>
                    <a:pt x="49463" y="61218"/>
                    <a:pt x="56060" y="61218"/>
                  </a:cubicBezTo>
                  <a:lnTo>
                    <a:pt x="56082" y="61218"/>
                  </a:lnTo>
                  <a:cubicBezTo>
                    <a:pt x="61218" y="61218"/>
                    <a:pt x="66833" y="58068"/>
                    <a:pt x="73201" y="51540"/>
                  </a:cubicBezTo>
                  <a:lnTo>
                    <a:pt x="74183" y="50559"/>
                  </a:lnTo>
                  <a:cubicBezTo>
                    <a:pt x="92968" y="31385"/>
                    <a:pt x="105385" y="18717"/>
                    <a:pt x="116318" y="18717"/>
                  </a:cubicBezTo>
                  <a:cubicBezTo>
                    <a:pt x="120838" y="18717"/>
                    <a:pt x="125175" y="20909"/>
                    <a:pt x="129580" y="25405"/>
                  </a:cubicBezTo>
                  <a:cubicBezTo>
                    <a:pt x="135355" y="31271"/>
                    <a:pt x="141312" y="34307"/>
                    <a:pt x="147087" y="34307"/>
                  </a:cubicBezTo>
                  <a:cubicBezTo>
                    <a:pt x="148274" y="34307"/>
                    <a:pt x="149484" y="34170"/>
                    <a:pt x="150648" y="33919"/>
                  </a:cubicBezTo>
                  <a:cubicBezTo>
                    <a:pt x="158294" y="32184"/>
                    <a:pt x="164868" y="24812"/>
                    <a:pt x="168680" y="13673"/>
                  </a:cubicBezTo>
                  <a:cubicBezTo>
                    <a:pt x="171486" y="5480"/>
                    <a:pt x="179476" y="182"/>
                    <a:pt x="189068" y="182"/>
                  </a:cubicBezTo>
                  <a:cubicBezTo>
                    <a:pt x="189150" y="182"/>
                    <a:pt x="189232" y="183"/>
                    <a:pt x="189314" y="183"/>
                  </a:cubicBezTo>
                  <a:cubicBezTo>
                    <a:pt x="200704" y="275"/>
                    <a:pt x="215335" y="7944"/>
                    <a:pt x="222228" y="29171"/>
                  </a:cubicBezTo>
                  <a:lnTo>
                    <a:pt x="222388" y="29126"/>
                  </a:lnTo>
                  <a:cubicBezTo>
                    <a:pt x="219329" y="19745"/>
                    <a:pt x="214353" y="12075"/>
                    <a:pt x="208008" y="6985"/>
                  </a:cubicBezTo>
                  <a:cubicBezTo>
                    <a:pt x="202438" y="2534"/>
                    <a:pt x="195819" y="69"/>
                    <a:pt x="189314" y="1"/>
                  </a:cubicBezTo>
                  <a:cubicBezTo>
                    <a:pt x="189270" y="1"/>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7"/>
            <p:cNvSpPr/>
            <p:nvPr/>
          </p:nvSpPr>
          <p:spPr>
            <a:xfrm>
              <a:off x="901750" y="521600"/>
              <a:ext cx="5559700" cy="1694225"/>
            </a:xfrm>
            <a:custGeom>
              <a:avLst/>
              <a:gdLst/>
              <a:ahLst/>
              <a:cxnLst/>
              <a:rect l="l" t="t" r="r" b="b"/>
              <a:pathLst>
                <a:path w="222388" h="67769" extrusionOk="0">
                  <a:moveTo>
                    <a:pt x="189108" y="1"/>
                  </a:moveTo>
                  <a:cubicBezTo>
                    <a:pt x="184475" y="1"/>
                    <a:pt x="180115" y="1211"/>
                    <a:pt x="176486" y="3516"/>
                  </a:cubicBezTo>
                  <a:cubicBezTo>
                    <a:pt x="172720" y="5935"/>
                    <a:pt x="169958" y="9428"/>
                    <a:pt x="168520" y="13627"/>
                  </a:cubicBezTo>
                  <a:cubicBezTo>
                    <a:pt x="164708" y="24743"/>
                    <a:pt x="158135" y="32139"/>
                    <a:pt x="150442" y="33851"/>
                  </a:cubicBezTo>
                  <a:cubicBezTo>
                    <a:pt x="149267" y="34115"/>
                    <a:pt x="148080" y="34246"/>
                    <a:pt x="146885" y="34246"/>
                  </a:cubicBezTo>
                  <a:cubicBezTo>
                    <a:pt x="141165" y="34246"/>
                    <a:pt x="135263" y="31236"/>
                    <a:pt x="129580" y="25382"/>
                  </a:cubicBezTo>
                  <a:cubicBezTo>
                    <a:pt x="125152" y="20817"/>
                    <a:pt x="120770" y="18581"/>
                    <a:pt x="116204" y="18581"/>
                  </a:cubicBezTo>
                  <a:lnTo>
                    <a:pt x="116182" y="18581"/>
                  </a:lnTo>
                  <a:cubicBezTo>
                    <a:pt x="111046" y="18581"/>
                    <a:pt x="105499" y="21228"/>
                    <a:pt x="98241" y="27163"/>
                  </a:cubicBezTo>
                  <a:cubicBezTo>
                    <a:pt x="91485" y="32641"/>
                    <a:pt x="83907" y="40402"/>
                    <a:pt x="74297" y="50216"/>
                  </a:cubicBezTo>
                  <a:lnTo>
                    <a:pt x="73087" y="51426"/>
                  </a:lnTo>
                  <a:cubicBezTo>
                    <a:pt x="66765" y="57908"/>
                    <a:pt x="61195" y="61058"/>
                    <a:pt x="56083" y="61058"/>
                  </a:cubicBezTo>
                  <a:lnTo>
                    <a:pt x="56060" y="61058"/>
                  </a:lnTo>
                  <a:cubicBezTo>
                    <a:pt x="49532" y="61036"/>
                    <a:pt x="44693" y="56037"/>
                    <a:pt x="39534" y="50764"/>
                  </a:cubicBezTo>
                  <a:cubicBezTo>
                    <a:pt x="34358" y="45443"/>
                    <a:pt x="29032" y="39972"/>
                    <a:pt x="21818" y="39972"/>
                  </a:cubicBezTo>
                  <a:cubicBezTo>
                    <a:pt x="21079" y="39972"/>
                    <a:pt x="20320" y="40030"/>
                    <a:pt x="19539" y="40150"/>
                  </a:cubicBezTo>
                  <a:cubicBezTo>
                    <a:pt x="14746" y="40881"/>
                    <a:pt x="10752" y="42798"/>
                    <a:pt x="7693" y="45834"/>
                  </a:cubicBezTo>
                  <a:cubicBezTo>
                    <a:pt x="5228" y="48276"/>
                    <a:pt x="3356" y="51403"/>
                    <a:pt x="2124" y="55192"/>
                  </a:cubicBezTo>
                  <a:cubicBezTo>
                    <a:pt x="1" y="61606"/>
                    <a:pt x="480" y="67701"/>
                    <a:pt x="480" y="67769"/>
                  </a:cubicBezTo>
                  <a:lnTo>
                    <a:pt x="640" y="67746"/>
                  </a:lnTo>
                  <a:cubicBezTo>
                    <a:pt x="640" y="67678"/>
                    <a:pt x="183" y="61629"/>
                    <a:pt x="2283" y="55238"/>
                  </a:cubicBezTo>
                  <a:cubicBezTo>
                    <a:pt x="4201" y="49349"/>
                    <a:pt x="8789" y="41976"/>
                    <a:pt x="19562" y="40310"/>
                  </a:cubicBezTo>
                  <a:cubicBezTo>
                    <a:pt x="20325" y="40193"/>
                    <a:pt x="21068" y="40137"/>
                    <a:pt x="21791" y="40137"/>
                  </a:cubicBezTo>
                  <a:cubicBezTo>
                    <a:pt x="28946" y="40137"/>
                    <a:pt x="34259" y="45592"/>
                    <a:pt x="39420" y="50878"/>
                  </a:cubicBezTo>
                  <a:cubicBezTo>
                    <a:pt x="44579" y="56197"/>
                    <a:pt x="49463" y="61195"/>
                    <a:pt x="56060" y="61218"/>
                  </a:cubicBezTo>
                  <a:lnTo>
                    <a:pt x="56083" y="61218"/>
                  </a:lnTo>
                  <a:cubicBezTo>
                    <a:pt x="61241" y="61218"/>
                    <a:pt x="66833" y="58045"/>
                    <a:pt x="73224" y="51540"/>
                  </a:cubicBezTo>
                  <a:lnTo>
                    <a:pt x="74411" y="50331"/>
                  </a:lnTo>
                  <a:cubicBezTo>
                    <a:pt x="93037" y="31317"/>
                    <a:pt x="105340" y="18740"/>
                    <a:pt x="116182" y="18740"/>
                  </a:cubicBezTo>
                  <a:lnTo>
                    <a:pt x="116204" y="18740"/>
                  </a:lnTo>
                  <a:cubicBezTo>
                    <a:pt x="120724" y="18763"/>
                    <a:pt x="125061" y="20977"/>
                    <a:pt x="129466" y="25497"/>
                  </a:cubicBezTo>
                  <a:cubicBezTo>
                    <a:pt x="135169" y="31389"/>
                    <a:pt x="141122" y="34406"/>
                    <a:pt x="146886" y="34406"/>
                  </a:cubicBezTo>
                  <a:cubicBezTo>
                    <a:pt x="148089" y="34406"/>
                    <a:pt x="149283" y="34274"/>
                    <a:pt x="150465" y="34010"/>
                  </a:cubicBezTo>
                  <a:cubicBezTo>
                    <a:pt x="158226" y="32276"/>
                    <a:pt x="164845" y="24858"/>
                    <a:pt x="168680" y="13673"/>
                  </a:cubicBezTo>
                  <a:cubicBezTo>
                    <a:pt x="171487" y="5456"/>
                    <a:pt x="179499" y="161"/>
                    <a:pt x="189131" y="161"/>
                  </a:cubicBezTo>
                  <a:lnTo>
                    <a:pt x="189337" y="161"/>
                  </a:lnTo>
                  <a:cubicBezTo>
                    <a:pt x="200727" y="252"/>
                    <a:pt x="215335" y="7921"/>
                    <a:pt x="222228" y="29171"/>
                  </a:cubicBezTo>
                  <a:lnTo>
                    <a:pt x="222388" y="29126"/>
                  </a:lnTo>
                  <a:cubicBezTo>
                    <a:pt x="219352" y="19722"/>
                    <a:pt x="214376" y="12075"/>
                    <a:pt x="208008" y="6963"/>
                  </a:cubicBezTo>
                  <a:cubicBezTo>
                    <a:pt x="202461" y="2534"/>
                    <a:pt x="195819" y="46"/>
                    <a:pt x="18933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7"/>
            <p:cNvSpPr/>
            <p:nvPr/>
          </p:nvSpPr>
          <p:spPr>
            <a:xfrm>
              <a:off x="911450" y="586625"/>
              <a:ext cx="5559125" cy="1693700"/>
            </a:xfrm>
            <a:custGeom>
              <a:avLst/>
              <a:gdLst/>
              <a:ahLst/>
              <a:cxnLst/>
              <a:rect l="l" t="t" r="r" b="b"/>
              <a:pathLst>
                <a:path w="222365" h="67748" extrusionOk="0">
                  <a:moveTo>
                    <a:pt x="189056" y="1"/>
                  </a:moveTo>
                  <a:cubicBezTo>
                    <a:pt x="184427" y="1"/>
                    <a:pt x="180072" y="1209"/>
                    <a:pt x="176486" y="3517"/>
                  </a:cubicBezTo>
                  <a:cubicBezTo>
                    <a:pt x="172697" y="5936"/>
                    <a:pt x="169935" y="9429"/>
                    <a:pt x="168497" y="13606"/>
                  </a:cubicBezTo>
                  <a:cubicBezTo>
                    <a:pt x="164685" y="24813"/>
                    <a:pt x="158020" y="32231"/>
                    <a:pt x="150237" y="33966"/>
                  </a:cubicBezTo>
                  <a:cubicBezTo>
                    <a:pt x="149069" y="34224"/>
                    <a:pt x="147892" y="34352"/>
                    <a:pt x="146708" y="34352"/>
                  </a:cubicBezTo>
                  <a:cubicBezTo>
                    <a:pt x="140971" y="34352"/>
                    <a:pt x="135081" y="31344"/>
                    <a:pt x="129443" y="25498"/>
                  </a:cubicBezTo>
                  <a:cubicBezTo>
                    <a:pt x="125015" y="20887"/>
                    <a:pt x="120633" y="18627"/>
                    <a:pt x="116090" y="18627"/>
                  </a:cubicBezTo>
                  <a:lnTo>
                    <a:pt x="116022" y="18627"/>
                  </a:lnTo>
                  <a:cubicBezTo>
                    <a:pt x="110932" y="18627"/>
                    <a:pt x="105454" y="21229"/>
                    <a:pt x="98241" y="27095"/>
                  </a:cubicBezTo>
                  <a:cubicBezTo>
                    <a:pt x="91553" y="32551"/>
                    <a:pt x="84021" y="40243"/>
                    <a:pt x="74503" y="49966"/>
                  </a:cubicBezTo>
                  <a:lnTo>
                    <a:pt x="73087" y="51427"/>
                  </a:lnTo>
                  <a:cubicBezTo>
                    <a:pt x="66742" y="57887"/>
                    <a:pt x="61173" y="61037"/>
                    <a:pt x="56060" y="61037"/>
                  </a:cubicBezTo>
                  <a:lnTo>
                    <a:pt x="56037" y="61037"/>
                  </a:lnTo>
                  <a:cubicBezTo>
                    <a:pt x="49532" y="61037"/>
                    <a:pt x="44670" y="56038"/>
                    <a:pt x="39511" y="50765"/>
                  </a:cubicBezTo>
                  <a:cubicBezTo>
                    <a:pt x="34356" y="45444"/>
                    <a:pt x="29013" y="39973"/>
                    <a:pt x="21796" y="39973"/>
                  </a:cubicBezTo>
                  <a:cubicBezTo>
                    <a:pt x="21056" y="39973"/>
                    <a:pt x="20297" y="40031"/>
                    <a:pt x="19516" y="40152"/>
                  </a:cubicBezTo>
                  <a:cubicBezTo>
                    <a:pt x="14723" y="40882"/>
                    <a:pt x="10729" y="42799"/>
                    <a:pt x="7670" y="45835"/>
                  </a:cubicBezTo>
                  <a:cubicBezTo>
                    <a:pt x="5205" y="48254"/>
                    <a:pt x="3333" y="51404"/>
                    <a:pt x="2101" y="55171"/>
                  </a:cubicBezTo>
                  <a:cubicBezTo>
                    <a:pt x="1" y="61584"/>
                    <a:pt x="457" y="67702"/>
                    <a:pt x="457" y="67747"/>
                  </a:cubicBezTo>
                  <a:lnTo>
                    <a:pt x="617" y="67747"/>
                  </a:lnTo>
                  <a:cubicBezTo>
                    <a:pt x="617" y="67679"/>
                    <a:pt x="161" y="61607"/>
                    <a:pt x="2261" y="55239"/>
                  </a:cubicBezTo>
                  <a:cubicBezTo>
                    <a:pt x="4201" y="49350"/>
                    <a:pt x="8766" y="41978"/>
                    <a:pt x="19539" y="40311"/>
                  </a:cubicBezTo>
                  <a:cubicBezTo>
                    <a:pt x="20316" y="40190"/>
                    <a:pt x="21072" y="40132"/>
                    <a:pt x="21807" y="40132"/>
                  </a:cubicBezTo>
                  <a:cubicBezTo>
                    <a:pt x="28963" y="40132"/>
                    <a:pt x="34264" y="45581"/>
                    <a:pt x="39397" y="50879"/>
                  </a:cubicBezTo>
                  <a:cubicBezTo>
                    <a:pt x="44579" y="56175"/>
                    <a:pt x="49463" y="61196"/>
                    <a:pt x="56037" y="61196"/>
                  </a:cubicBezTo>
                  <a:lnTo>
                    <a:pt x="56060" y="61196"/>
                  </a:lnTo>
                  <a:cubicBezTo>
                    <a:pt x="61218" y="61196"/>
                    <a:pt x="66833" y="58047"/>
                    <a:pt x="73202" y="51541"/>
                  </a:cubicBezTo>
                  <a:lnTo>
                    <a:pt x="74617" y="50081"/>
                  </a:lnTo>
                  <a:cubicBezTo>
                    <a:pt x="93060" y="31250"/>
                    <a:pt x="105271" y="18787"/>
                    <a:pt x="116022" y="18787"/>
                  </a:cubicBezTo>
                  <a:lnTo>
                    <a:pt x="116090" y="18787"/>
                  </a:lnTo>
                  <a:cubicBezTo>
                    <a:pt x="120587" y="18810"/>
                    <a:pt x="124924" y="21047"/>
                    <a:pt x="129329" y="25612"/>
                  </a:cubicBezTo>
                  <a:cubicBezTo>
                    <a:pt x="134990" y="31478"/>
                    <a:pt x="140924" y="34514"/>
                    <a:pt x="146699" y="34514"/>
                  </a:cubicBezTo>
                  <a:cubicBezTo>
                    <a:pt x="147886" y="34514"/>
                    <a:pt x="149096" y="34377"/>
                    <a:pt x="150260" y="34126"/>
                  </a:cubicBezTo>
                  <a:cubicBezTo>
                    <a:pt x="158112" y="32391"/>
                    <a:pt x="164822" y="24927"/>
                    <a:pt x="168657" y="13674"/>
                  </a:cubicBezTo>
                  <a:cubicBezTo>
                    <a:pt x="171487" y="5434"/>
                    <a:pt x="179476" y="162"/>
                    <a:pt x="189109" y="162"/>
                  </a:cubicBezTo>
                  <a:lnTo>
                    <a:pt x="189314" y="162"/>
                  </a:lnTo>
                  <a:cubicBezTo>
                    <a:pt x="200704" y="253"/>
                    <a:pt x="215335" y="7922"/>
                    <a:pt x="222228" y="29173"/>
                  </a:cubicBezTo>
                  <a:lnTo>
                    <a:pt x="222365" y="29104"/>
                  </a:lnTo>
                  <a:cubicBezTo>
                    <a:pt x="219329" y="19723"/>
                    <a:pt x="214353" y="12054"/>
                    <a:pt x="207985" y="6964"/>
                  </a:cubicBezTo>
                  <a:cubicBezTo>
                    <a:pt x="202439" y="2513"/>
                    <a:pt x="195796" y="48"/>
                    <a:pt x="189314" y="2"/>
                  </a:cubicBezTo>
                  <a:cubicBezTo>
                    <a:pt x="189228" y="1"/>
                    <a:pt x="189142" y="1"/>
                    <a:pt x="189056"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7"/>
            <p:cNvSpPr/>
            <p:nvPr/>
          </p:nvSpPr>
          <p:spPr>
            <a:xfrm>
              <a:off x="920600" y="651125"/>
              <a:ext cx="5559700" cy="1694250"/>
            </a:xfrm>
            <a:custGeom>
              <a:avLst/>
              <a:gdLst/>
              <a:ahLst/>
              <a:cxnLst/>
              <a:rect l="l" t="t" r="r" b="b"/>
              <a:pathLst>
                <a:path w="222388" h="67770" extrusionOk="0">
                  <a:moveTo>
                    <a:pt x="189182" y="1"/>
                  </a:moveTo>
                  <a:cubicBezTo>
                    <a:pt x="184506" y="1"/>
                    <a:pt x="180126" y="1210"/>
                    <a:pt x="176485" y="3539"/>
                  </a:cubicBezTo>
                  <a:cubicBezTo>
                    <a:pt x="172696" y="5936"/>
                    <a:pt x="169934" y="9428"/>
                    <a:pt x="168519" y="13628"/>
                  </a:cubicBezTo>
                  <a:cubicBezTo>
                    <a:pt x="164662" y="24903"/>
                    <a:pt x="157928" y="32345"/>
                    <a:pt x="150031" y="34079"/>
                  </a:cubicBezTo>
                  <a:cubicBezTo>
                    <a:pt x="148863" y="34337"/>
                    <a:pt x="147685" y="34465"/>
                    <a:pt x="146502" y="34465"/>
                  </a:cubicBezTo>
                  <a:cubicBezTo>
                    <a:pt x="140772" y="34465"/>
                    <a:pt x="134909" y="31461"/>
                    <a:pt x="129328" y="25634"/>
                  </a:cubicBezTo>
                  <a:cubicBezTo>
                    <a:pt x="124900" y="20978"/>
                    <a:pt x="120518" y="18695"/>
                    <a:pt x="115975" y="18672"/>
                  </a:cubicBezTo>
                  <a:lnTo>
                    <a:pt x="115884" y="18672"/>
                  </a:lnTo>
                  <a:cubicBezTo>
                    <a:pt x="110840" y="18672"/>
                    <a:pt x="105430" y="21274"/>
                    <a:pt x="98286" y="27072"/>
                  </a:cubicBezTo>
                  <a:cubicBezTo>
                    <a:pt x="91644" y="32481"/>
                    <a:pt x="84180" y="40105"/>
                    <a:pt x="74707" y="49760"/>
                  </a:cubicBezTo>
                  <a:lnTo>
                    <a:pt x="73087" y="51426"/>
                  </a:lnTo>
                  <a:cubicBezTo>
                    <a:pt x="66741" y="57909"/>
                    <a:pt x="61172" y="61059"/>
                    <a:pt x="56059" y="61059"/>
                  </a:cubicBezTo>
                  <a:cubicBezTo>
                    <a:pt x="49531" y="61036"/>
                    <a:pt x="44669" y="56060"/>
                    <a:pt x="39533" y="50765"/>
                  </a:cubicBezTo>
                  <a:cubicBezTo>
                    <a:pt x="34356" y="45463"/>
                    <a:pt x="29009" y="39973"/>
                    <a:pt x="21805" y="39973"/>
                  </a:cubicBezTo>
                  <a:cubicBezTo>
                    <a:pt x="21070" y="39973"/>
                    <a:pt x="20315" y="40030"/>
                    <a:pt x="19539" y="40151"/>
                  </a:cubicBezTo>
                  <a:cubicBezTo>
                    <a:pt x="14722" y="40904"/>
                    <a:pt x="10751" y="42821"/>
                    <a:pt x="7669" y="45857"/>
                  </a:cubicBezTo>
                  <a:cubicBezTo>
                    <a:pt x="5227" y="48277"/>
                    <a:pt x="3355" y="51426"/>
                    <a:pt x="2100" y="55193"/>
                  </a:cubicBezTo>
                  <a:cubicBezTo>
                    <a:pt x="0" y="61607"/>
                    <a:pt x="457" y="67701"/>
                    <a:pt x="457" y="67769"/>
                  </a:cubicBezTo>
                  <a:lnTo>
                    <a:pt x="639" y="67747"/>
                  </a:lnTo>
                  <a:cubicBezTo>
                    <a:pt x="639" y="67701"/>
                    <a:pt x="160" y="61629"/>
                    <a:pt x="2260" y="55238"/>
                  </a:cubicBezTo>
                  <a:cubicBezTo>
                    <a:pt x="4200" y="49349"/>
                    <a:pt x="8765" y="42000"/>
                    <a:pt x="19561" y="40311"/>
                  </a:cubicBezTo>
                  <a:cubicBezTo>
                    <a:pt x="20324" y="40193"/>
                    <a:pt x="21067" y="40137"/>
                    <a:pt x="21790" y="40137"/>
                  </a:cubicBezTo>
                  <a:cubicBezTo>
                    <a:pt x="28946" y="40137"/>
                    <a:pt x="34258" y="45593"/>
                    <a:pt x="39419" y="50879"/>
                  </a:cubicBezTo>
                  <a:cubicBezTo>
                    <a:pt x="44578" y="56197"/>
                    <a:pt x="49463" y="61218"/>
                    <a:pt x="56059" y="61218"/>
                  </a:cubicBezTo>
                  <a:cubicBezTo>
                    <a:pt x="61218" y="61218"/>
                    <a:pt x="66833" y="58046"/>
                    <a:pt x="73201" y="51541"/>
                  </a:cubicBezTo>
                  <a:lnTo>
                    <a:pt x="74844" y="49874"/>
                  </a:lnTo>
                  <a:cubicBezTo>
                    <a:pt x="93127" y="31203"/>
                    <a:pt x="105225" y="18832"/>
                    <a:pt x="115884" y="18832"/>
                  </a:cubicBezTo>
                  <a:lnTo>
                    <a:pt x="115975" y="18832"/>
                  </a:lnTo>
                  <a:cubicBezTo>
                    <a:pt x="120472" y="18878"/>
                    <a:pt x="124809" y="21137"/>
                    <a:pt x="129214" y="25748"/>
                  </a:cubicBezTo>
                  <a:cubicBezTo>
                    <a:pt x="134806" y="31614"/>
                    <a:pt x="140741" y="34650"/>
                    <a:pt x="146516" y="34650"/>
                  </a:cubicBezTo>
                  <a:cubicBezTo>
                    <a:pt x="147703" y="34650"/>
                    <a:pt x="148890" y="34513"/>
                    <a:pt x="150076" y="34262"/>
                  </a:cubicBezTo>
                  <a:cubicBezTo>
                    <a:pt x="158020" y="32504"/>
                    <a:pt x="164799" y="25018"/>
                    <a:pt x="168679" y="13673"/>
                  </a:cubicBezTo>
                  <a:cubicBezTo>
                    <a:pt x="171487" y="5456"/>
                    <a:pt x="179498" y="184"/>
                    <a:pt x="189108" y="184"/>
                  </a:cubicBezTo>
                  <a:lnTo>
                    <a:pt x="189313" y="184"/>
                  </a:lnTo>
                  <a:cubicBezTo>
                    <a:pt x="200703" y="275"/>
                    <a:pt x="215334" y="7921"/>
                    <a:pt x="222227" y="29172"/>
                  </a:cubicBezTo>
                  <a:lnTo>
                    <a:pt x="222387" y="29126"/>
                  </a:lnTo>
                  <a:cubicBezTo>
                    <a:pt x="219328" y="19722"/>
                    <a:pt x="214353" y="12076"/>
                    <a:pt x="207984" y="6986"/>
                  </a:cubicBezTo>
                  <a:cubicBezTo>
                    <a:pt x="202438" y="2535"/>
                    <a:pt x="195818" y="70"/>
                    <a:pt x="189313" y="1"/>
                  </a:cubicBezTo>
                  <a:cubicBezTo>
                    <a:pt x="189269"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7"/>
            <p:cNvSpPr/>
            <p:nvPr/>
          </p:nvSpPr>
          <p:spPr>
            <a:xfrm>
              <a:off x="929725" y="716150"/>
              <a:ext cx="5559700" cy="1694275"/>
            </a:xfrm>
            <a:custGeom>
              <a:avLst/>
              <a:gdLst/>
              <a:ahLst/>
              <a:cxnLst/>
              <a:rect l="l" t="t" r="r" b="b"/>
              <a:pathLst>
                <a:path w="222388" h="67771" extrusionOk="0">
                  <a:moveTo>
                    <a:pt x="189061" y="1"/>
                  </a:moveTo>
                  <a:cubicBezTo>
                    <a:pt x="184452" y="1"/>
                    <a:pt x="180095" y="1231"/>
                    <a:pt x="176486" y="3517"/>
                  </a:cubicBezTo>
                  <a:cubicBezTo>
                    <a:pt x="172697" y="5937"/>
                    <a:pt x="169958" y="9429"/>
                    <a:pt x="168520" y="13629"/>
                  </a:cubicBezTo>
                  <a:cubicBezTo>
                    <a:pt x="164639" y="24950"/>
                    <a:pt x="157837" y="32460"/>
                    <a:pt x="149848" y="34194"/>
                  </a:cubicBezTo>
                  <a:cubicBezTo>
                    <a:pt x="148688" y="34446"/>
                    <a:pt x="147520" y="34571"/>
                    <a:pt x="146348" y="34571"/>
                  </a:cubicBezTo>
                  <a:cubicBezTo>
                    <a:pt x="140601" y="34571"/>
                    <a:pt x="134750" y="31569"/>
                    <a:pt x="129214" y="25749"/>
                  </a:cubicBezTo>
                  <a:cubicBezTo>
                    <a:pt x="124786" y="21047"/>
                    <a:pt x="120427" y="18742"/>
                    <a:pt x="115884" y="18719"/>
                  </a:cubicBezTo>
                  <a:lnTo>
                    <a:pt x="115747" y="18719"/>
                  </a:lnTo>
                  <a:cubicBezTo>
                    <a:pt x="110771" y="18719"/>
                    <a:pt x="105385" y="21275"/>
                    <a:pt x="98332" y="27027"/>
                  </a:cubicBezTo>
                  <a:cubicBezTo>
                    <a:pt x="91735" y="32368"/>
                    <a:pt x="84317" y="39946"/>
                    <a:pt x="74936" y="49533"/>
                  </a:cubicBezTo>
                  <a:lnTo>
                    <a:pt x="73087" y="51428"/>
                  </a:lnTo>
                  <a:cubicBezTo>
                    <a:pt x="66741" y="57910"/>
                    <a:pt x="61172" y="61037"/>
                    <a:pt x="56082" y="61037"/>
                  </a:cubicBezTo>
                  <a:lnTo>
                    <a:pt x="56059" y="61037"/>
                  </a:lnTo>
                  <a:cubicBezTo>
                    <a:pt x="49531" y="61037"/>
                    <a:pt x="44669" y="56038"/>
                    <a:pt x="39534" y="50766"/>
                  </a:cubicBezTo>
                  <a:cubicBezTo>
                    <a:pt x="34358" y="45445"/>
                    <a:pt x="29031" y="39974"/>
                    <a:pt x="21817" y="39974"/>
                  </a:cubicBezTo>
                  <a:cubicBezTo>
                    <a:pt x="21078" y="39974"/>
                    <a:pt x="20319" y="40031"/>
                    <a:pt x="19539" y="40152"/>
                  </a:cubicBezTo>
                  <a:cubicBezTo>
                    <a:pt x="14745" y="40882"/>
                    <a:pt x="10751" y="42800"/>
                    <a:pt x="7670" y="45835"/>
                  </a:cubicBezTo>
                  <a:cubicBezTo>
                    <a:pt x="5227" y="48278"/>
                    <a:pt x="3356" y="51405"/>
                    <a:pt x="2123" y="55194"/>
                  </a:cubicBezTo>
                  <a:cubicBezTo>
                    <a:pt x="0" y="61608"/>
                    <a:pt x="480" y="67702"/>
                    <a:pt x="480" y="67770"/>
                  </a:cubicBezTo>
                  <a:lnTo>
                    <a:pt x="639" y="67748"/>
                  </a:lnTo>
                  <a:cubicBezTo>
                    <a:pt x="639" y="67679"/>
                    <a:pt x="183" y="61608"/>
                    <a:pt x="2283" y="55239"/>
                  </a:cubicBezTo>
                  <a:cubicBezTo>
                    <a:pt x="4200" y="49350"/>
                    <a:pt x="8788" y="41978"/>
                    <a:pt x="19562" y="40312"/>
                  </a:cubicBezTo>
                  <a:cubicBezTo>
                    <a:pt x="20325" y="40194"/>
                    <a:pt x="21067" y="40138"/>
                    <a:pt x="21791" y="40138"/>
                  </a:cubicBezTo>
                  <a:cubicBezTo>
                    <a:pt x="28946" y="40138"/>
                    <a:pt x="34258" y="45594"/>
                    <a:pt x="39420" y="50880"/>
                  </a:cubicBezTo>
                  <a:cubicBezTo>
                    <a:pt x="44578" y="56198"/>
                    <a:pt x="49463" y="61197"/>
                    <a:pt x="56059" y="61220"/>
                  </a:cubicBezTo>
                  <a:lnTo>
                    <a:pt x="56082" y="61220"/>
                  </a:lnTo>
                  <a:cubicBezTo>
                    <a:pt x="61218" y="61220"/>
                    <a:pt x="66833" y="58047"/>
                    <a:pt x="73201" y="51542"/>
                  </a:cubicBezTo>
                  <a:lnTo>
                    <a:pt x="75050" y="49647"/>
                  </a:lnTo>
                  <a:cubicBezTo>
                    <a:pt x="93196" y="31136"/>
                    <a:pt x="105202" y="18879"/>
                    <a:pt x="115747" y="18879"/>
                  </a:cubicBezTo>
                  <a:lnTo>
                    <a:pt x="115862" y="18879"/>
                  </a:lnTo>
                  <a:cubicBezTo>
                    <a:pt x="120358" y="18924"/>
                    <a:pt x="124695" y="21207"/>
                    <a:pt x="129100" y="25863"/>
                  </a:cubicBezTo>
                  <a:cubicBezTo>
                    <a:pt x="134647" y="31729"/>
                    <a:pt x="140559" y="34742"/>
                    <a:pt x="146333" y="34742"/>
                  </a:cubicBezTo>
                  <a:cubicBezTo>
                    <a:pt x="147520" y="34742"/>
                    <a:pt x="148707" y="34605"/>
                    <a:pt x="149894" y="34354"/>
                  </a:cubicBezTo>
                  <a:cubicBezTo>
                    <a:pt x="153843" y="33510"/>
                    <a:pt x="157655" y="31136"/>
                    <a:pt x="160919" y="27529"/>
                  </a:cubicBezTo>
                  <a:cubicBezTo>
                    <a:pt x="164114" y="23969"/>
                    <a:pt x="166785" y="19175"/>
                    <a:pt x="168679" y="13675"/>
                  </a:cubicBezTo>
                  <a:cubicBezTo>
                    <a:pt x="171487" y="5457"/>
                    <a:pt x="179498" y="162"/>
                    <a:pt x="189108" y="162"/>
                  </a:cubicBezTo>
                  <a:lnTo>
                    <a:pt x="189313" y="162"/>
                  </a:lnTo>
                  <a:cubicBezTo>
                    <a:pt x="200703" y="253"/>
                    <a:pt x="215334" y="7923"/>
                    <a:pt x="222227" y="29173"/>
                  </a:cubicBezTo>
                  <a:lnTo>
                    <a:pt x="222387" y="29127"/>
                  </a:lnTo>
                  <a:cubicBezTo>
                    <a:pt x="219329" y="19723"/>
                    <a:pt x="214353" y="12077"/>
                    <a:pt x="208007" y="6964"/>
                  </a:cubicBezTo>
                  <a:cubicBezTo>
                    <a:pt x="202438" y="2536"/>
                    <a:pt x="195819" y="48"/>
                    <a:pt x="189313" y="2"/>
                  </a:cubicBezTo>
                  <a:cubicBezTo>
                    <a:pt x="189229" y="1"/>
                    <a:pt x="189145" y="1"/>
                    <a:pt x="189061"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7"/>
            <p:cNvSpPr/>
            <p:nvPr/>
          </p:nvSpPr>
          <p:spPr>
            <a:xfrm>
              <a:off x="938850" y="781250"/>
              <a:ext cx="5559700" cy="1693650"/>
            </a:xfrm>
            <a:custGeom>
              <a:avLst/>
              <a:gdLst/>
              <a:ahLst/>
              <a:cxnLst/>
              <a:rect l="l" t="t" r="r" b="b"/>
              <a:pathLst>
                <a:path w="222388" h="67746" extrusionOk="0">
                  <a:moveTo>
                    <a:pt x="189131" y="0"/>
                  </a:moveTo>
                  <a:cubicBezTo>
                    <a:pt x="184475" y="0"/>
                    <a:pt x="180115" y="1210"/>
                    <a:pt x="176486" y="3515"/>
                  </a:cubicBezTo>
                  <a:cubicBezTo>
                    <a:pt x="172720" y="5935"/>
                    <a:pt x="169958" y="9427"/>
                    <a:pt x="168520" y="13604"/>
                  </a:cubicBezTo>
                  <a:cubicBezTo>
                    <a:pt x="164685" y="24857"/>
                    <a:pt x="157632" y="32595"/>
                    <a:pt x="149666" y="34307"/>
                  </a:cubicBezTo>
                  <a:cubicBezTo>
                    <a:pt x="148502" y="34558"/>
                    <a:pt x="147332" y="34683"/>
                    <a:pt x="146159" y="34683"/>
                  </a:cubicBezTo>
                  <a:cubicBezTo>
                    <a:pt x="140406" y="34683"/>
                    <a:pt x="134580" y="31678"/>
                    <a:pt x="129100" y="25838"/>
                  </a:cubicBezTo>
                  <a:cubicBezTo>
                    <a:pt x="124672" y="21114"/>
                    <a:pt x="120313" y="18785"/>
                    <a:pt x="115770" y="18740"/>
                  </a:cubicBezTo>
                  <a:cubicBezTo>
                    <a:pt x="115726" y="18739"/>
                    <a:pt x="115682" y="18739"/>
                    <a:pt x="115638" y="18739"/>
                  </a:cubicBezTo>
                  <a:cubicBezTo>
                    <a:pt x="110700" y="18739"/>
                    <a:pt x="105368" y="21278"/>
                    <a:pt x="98355" y="26957"/>
                  </a:cubicBezTo>
                  <a:cubicBezTo>
                    <a:pt x="91827" y="32275"/>
                    <a:pt x="84477" y="39808"/>
                    <a:pt x="75141" y="49326"/>
                  </a:cubicBezTo>
                  <a:lnTo>
                    <a:pt x="73087" y="51403"/>
                  </a:lnTo>
                  <a:cubicBezTo>
                    <a:pt x="66764" y="57885"/>
                    <a:pt x="61195" y="61035"/>
                    <a:pt x="56082" y="61035"/>
                  </a:cubicBezTo>
                  <a:lnTo>
                    <a:pt x="56059" y="61035"/>
                  </a:lnTo>
                  <a:cubicBezTo>
                    <a:pt x="49531" y="61035"/>
                    <a:pt x="44692" y="56036"/>
                    <a:pt x="39534" y="50764"/>
                  </a:cubicBezTo>
                  <a:cubicBezTo>
                    <a:pt x="34356" y="45441"/>
                    <a:pt x="29028" y="39949"/>
                    <a:pt x="21811" y="39949"/>
                  </a:cubicBezTo>
                  <a:cubicBezTo>
                    <a:pt x="21074" y="39949"/>
                    <a:pt x="20317" y="40007"/>
                    <a:pt x="19539" y="40127"/>
                  </a:cubicBezTo>
                  <a:cubicBezTo>
                    <a:pt x="14746" y="40880"/>
                    <a:pt x="10751" y="42798"/>
                    <a:pt x="7693" y="45833"/>
                  </a:cubicBezTo>
                  <a:cubicBezTo>
                    <a:pt x="5227" y="48253"/>
                    <a:pt x="3356" y="51403"/>
                    <a:pt x="2123" y="55169"/>
                  </a:cubicBezTo>
                  <a:cubicBezTo>
                    <a:pt x="0" y="61583"/>
                    <a:pt x="480" y="67700"/>
                    <a:pt x="480" y="67746"/>
                  </a:cubicBezTo>
                  <a:lnTo>
                    <a:pt x="640" y="67746"/>
                  </a:lnTo>
                  <a:cubicBezTo>
                    <a:pt x="640" y="67677"/>
                    <a:pt x="183" y="61606"/>
                    <a:pt x="2283" y="55215"/>
                  </a:cubicBezTo>
                  <a:cubicBezTo>
                    <a:pt x="4223" y="49349"/>
                    <a:pt x="8788" y="41976"/>
                    <a:pt x="19562" y="40310"/>
                  </a:cubicBezTo>
                  <a:cubicBezTo>
                    <a:pt x="20336" y="40188"/>
                    <a:pt x="21090" y="40131"/>
                    <a:pt x="21824" y="40131"/>
                  </a:cubicBezTo>
                  <a:cubicBezTo>
                    <a:pt x="28963" y="40131"/>
                    <a:pt x="34266" y="45579"/>
                    <a:pt x="39420" y="50878"/>
                  </a:cubicBezTo>
                  <a:cubicBezTo>
                    <a:pt x="44578" y="56173"/>
                    <a:pt x="49463" y="61195"/>
                    <a:pt x="56059" y="61195"/>
                  </a:cubicBezTo>
                  <a:lnTo>
                    <a:pt x="56082" y="61195"/>
                  </a:lnTo>
                  <a:cubicBezTo>
                    <a:pt x="61241" y="61195"/>
                    <a:pt x="66833" y="58045"/>
                    <a:pt x="73224" y="51540"/>
                  </a:cubicBezTo>
                  <a:lnTo>
                    <a:pt x="75278" y="49440"/>
                  </a:lnTo>
                  <a:cubicBezTo>
                    <a:pt x="93242" y="31065"/>
                    <a:pt x="105157" y="18900"/>
                    <a:pt x="115633" y="18900"/>
                  </a:cubicBezTo>
                  <a:lnTo>
                    <a:pt x="115770" y="18900"/>
                  </a:lnTo>
                  <a:cubicBezTo>
                    <a:pt x="120244" y="18968"/>
                    <a:pt x="124581" y="21273"/>
                    <a:pt x="128986" y="25953"/>
                  </a:cubicBezTo>
                  <a:cubicBezTo>
                    <a:pt x="134486" y="31831"/>
                    <a:pt x="140363" y="34842"/>
                    <a:pt x="146173" y="34842"/>
                  </a:cubicBezTo>
                  <a:cubicBezTo>
                    <a:pt x="147357" y="34842"/>
                    <a:pt x="148538" y="34717"/>
                    <a:pt x="149712" y="34466"/>
                  </a:cubicBezTo>
                  <a:cubicBezTo>
                    <a:pt x="153706" y="33599"/>
                    <a:pt x="157541" y="31225"/>
                    <a:pt x="160850" y="27573"/>
                  </a:cubicBezTo>
                  <a:cubicBezTo>
                    <a:pt x="164092" y="23990"/>
                    <a:pt x="166785" y="19196"/>
                    <a:pt x="168679" y="13673"/>
                  </a:cubicBezTo>
                  <a:cubicBezTo>
                    <a:pt x="171487" y="5433"/>
                    <a:pt x="179499" y="160"/>
                    <a:pt x="189131" y="160"/>
                  </a:cubicBezTo>
                  <a:lnTo>
                    <a:pt x="189336" y="160"/>
                  </a:lnTo>
                  <a:cubicBezTo>
                    <a:pt x="200726" y="251"/>
                    <a:pt x="215334" y="7921"/>
                    <a:pt x="222228" y="29148"/>
                  </a:cubicBezTo>
                  <a:lnTo>
                    <a:pt x="222387" y="29102"/>
                  </a:lnTo>
                  <a:cubicBezTo>
                    <a:pt x="219352" y="19721"/>
                    <a:pt x="214376" y="12052"/>
                    <a:pt x="208007" y="6962"/>
                  </a:cubicBezTo>
                  <a:cubicBezTo>
                    <a:pt x="202461" y="2511"/>
                    <a:pt x="195819" y="46"/>
                    <a:pt x="189336"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7"/>
            <p:cNvSpPr/>
            <p:nvPr/>
          </p:nvSpPr>
          <p:spPr>
            <a:xfrm>
              <a:off x="948550" y="845725"/>
              <a:ext cx="5559125" cy="1694225"/>
            </a:xfrm>
            <a:custGeom>
              <a:avLst/>
              <a:gdLst/>
              <a:ahLst/>
              <a:cxnLst/>
              <a:rect l="l" t="t" r="r" b="b"/>
              <a:pathLst>
                <a:path w="222365" h="67769" extrusionOk="0">
                  <a:moveTo>
                    <a:pt x="189182" y="0"/>
                  </a:moveTo>
                  <a:cubicBezTo>
                    <a:pt x="184506" y="0"/>
                    <a:pt x="180104" y="1209"/>
                    <a:pt x="176486" y="3538"/>
                  </a:cubicBezTo>
                  <a:cubicBezTo>
                    <a:pt x="172697" y="5935"/>
                    <a:pt x="169935" y="9427"/>
                    <a:pt x="168497" y="13627"/>
                  </a:cubicBezTo>
                  <a:cubicBezTo>
                    <a:pt x="164639" y="24926"/>
                    <a:pt x="157518" y="32709"/>
                    <a:pt x="149461" y="34444"/>
                  </a:cubicBezTo>
                  <a:cubicBezTo>
                    <a:pt x="148305" y="34689"/>
                    <a:pt x="147145" y="34810"/>
                    <a:pt x="145982" y="34810"/>
                  </a:cubicBezTo>
                  <a:cubicBezTo>
                    <a:pt x="140211" y="34810"/>
                    <a:pt x="134397" y="31808"/>
                    <a:pt x="128963" y="25976"/>
                  </a:cubicBezTo>
                  <a:cubicBezTo>
                    <a:pt x="124467" y="21137"/>
                    <a:pt x="120244" y="18854"/>
                    <a:pt x="115634" y="18809"/>
                  </a:cubicBezTo>
                  <a:cubicBezTo>
                    <a:pt x="115568" y="18808"/>
                    <a:pt x="115503" y="18807"/>
                    <a:pt x="115437" y="18807"/>
                  </a:cubicBezTo>
                  <a:cubicBezTo>
                    <a:pt x="110562" y="18807"/>
                    <a:pt x="105292" y="21326"/>
                    <a:pt x="98378" y="26934"/>
                  </a:cubicBezTo>
                  <a:cubicBezTo>
                    <a:pt x="91895" y="32207"/>
                    <a:pt x="84591" y="39671"/>
                    <a:pt x="75347" y="49121"/>
                  </a:cubicBezTo>
                  <a:lnTo>
                    <a:pt x="73087" y="51426"/>
                  </a:lnTo>
                  <a:cubicBezTo>
                    <a:pt x="66742" y="57908"/>
                    <a:pt x="61172" y="61058"/>
                    <a:pt x="56059" y="61058"/>
                  </a:cubicBezTo>
                  <a:lnTo>
                    <a:pt x="56037" y="61058"/>
                  </a:lnTo>
                  <a:cubicBezTo>
                    <a:pt x="49531" y="61035"/>
                    <a:pt x="44670" y="56059"/>
                    <a:pt x="39511" y="50764"/>
                  </a:cubicBezTo>
                  <a:cubicBezTo>
                    <a:pt x="34356" y="45443"/>
                    <a:pt x="29013" y="39972"/>
                    <a:pt x="21795" y="39972"/>
                  </a:cubicBezTo>
                  <a:cubicBezTo>
                    <a:pt x="21056" y="39972"/>
                    <a:pt x="20297" y="40029"/>
                    <a:pt x="19516" y="40150"/>
                  </a:cubicBezTo>
                  <a:cubicBezTo>
                    <a:pt x="14723" y="40903"/>
                    <a:pt x="10728" y="42821"/>
                    <a:pt x="7670" y="45856"/>
                  </a:cubicBezTo>
                  <a:cubicBezTo>
                    <a:pt x="5205" y="48276"/>
                    <a:pt x="3333" y="51426"/>
                    <a:pt x="2100" y="55192"/>
                  </a:cubicBezTo>
                  <a:cubicBezTo>
                    <a:pt x="1" y="61606"/>
                    <a:pt x="457" y="67700"/>
                    <a:pt x="457" y="67769"/>
                  </a:cubicBezTo>
                  <a:lnTo>
                    <a:pt x="640" y="67746"/>
                  </a:lnTo>
                  <a:cubicBezTo>
                    <a:pt x="617" y="67700"/>
                    <a:pt x="160" y="61629"/>
                    <a:pt x="2260" y="55238"/>
                  </a:cubicBezTo>
                  <a:cubicBezTo>
                    <a:pt x="4200" y="49349"/>
                    <a:pt x="8765" y="41999"/>
                    <a:pt x="19539" y="40310"/>
                  </a:cubicBezTo>
                  <a:cubicBezTo>
                    <a:pt x="20304" y="40193"/>
                    <a:pt x="21048" y="40137"/>
                    <a:pt x="21774" y="40137"/>
                  </a:cubicBezTo>
                  <a:cubicBezTo>
                    <a:pt x="28946" y="40137"/>
                    <a:pt x="34256" y="45592"/>
                    <a:pt x="39397" y="50878"/>
                  </a:cubicBezTo>
                  <a:cubicBezTo>
                    <a:pt x="44578" y="56196"/>
                    <a:pt x="49463" y="61218"/>
                    <a:pt x="56037" y="61218"/>
                  </a:cubicBezTo>
                  <a:lnTo>
                    <a:pt x="56059" y="61218"/>
                  </a:lnTo>
                  <a:cubicBezTo>
                    <a:pt x="61218" y="61218"/>
                    <a:pt x="66833" y="58045"/>
                    <a:pt x="73201" y="51540"/>
                  </a:cubicBezTo>
                  <a:lnTo>
                    <a:pt x="75461" y="49235"/>
                  </a:lnTo>
                  <a:cubicBezTo>
                    <a:pt x="93278" y="31031"/>
                    <a:pt x="105070" y="18967"/>
                    <a:pt x="115458" y="18967"/>
                  </a:cubicBezTo>
                  <a:cubicBezTo>
                    <a:pt x="115517" y="18967"/>
                    <a:pt x="115575" y="18968"/>
                    <a:pt x="115634" y="18968"/>
                  </a:cubicBezTo>
                  <a:cubicBezTo>
                    <a:pt x="120176" y="19037"/>
                    <a:pt x="124376" y="21297"/>
                    <a:pt x="128849" y="26090"/>
                  </a:cubicBezTo>
                  <a:cubicBezTo>
                    <a:pt x="134296" y="31954"/>
                    <a:pt x="140153" y="34978"/>
                    <a:pt x="145961" y="34978"/>
                  </a:cubicBezTo>
                  <a:cubicBezTo>
                    <a:pt x="147138" y="34978"/>
                    <a:pt x="148314" y="34854"/>
                    <a:pt x="149483" y="34604"/>
                  </a:cubicBezTo>
                  <a:cubicBezTo>
                    <a:pt x="157609" y="32869"/>
                    <a:pt x="164776" y="25040"/>
                    <a:pt x="168657" y="13673"/>
                  </a:cubicBezTo>
                  <a:cubicBezTo>
                    <a:pt x="171487" y="5456"/>
                    <a:pt x="179476" y="183"/>
                    <a:pt x="189108" y="183"/>
                  </a:cubicBezTo>
                  <a:lnTo>
                    <a:pt x="189314" y="183"/>
                  </a:lnTo>
                  <a:cubicBezTo>
                    <a:pt x="200703" y="252"/>
                    <a:pt x="215334" y="7921"/>
                    <a:pt x="222228" y="29171"/>
                  </a:cubicBezTo>
                  <a:lnTo>
                    <a:pt x="222365" y="29126"/>
                  </a:lnTo>
                  <a:cubicBezTo>
                    <a:pt x="219329" y="19722"/>
                    <a:pt x="214353" y="12075"/>
                    <a:pt x="207985" y="6985"/>
                  </a:cubicBezTo>
                  <a:cubicBezTo>
                    <a:pt x="202438" y="2534"/>
                    <a:pt x="195796" y="69"/>
                    <a:pt x="189314" y="1"/>
                  </a:cubicBezTo>
                  <a:cubicBezTo>
                    <a:pt x="189270" y="0"/>
                    <a:pt x="189226" y="0"/>
                    <a:pt x="189182"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7"/>
            <p:cNvSpPr/>
            <p:nvPr/>
          </p:nvSpPr>
          <p:spPr>
            <a:xfrm>
              <a:off x="957675" y="910750"/>
              <a:ext cx="5559700" cy="1693675"/>
            </a:xfrm>
            <a:custGeom>
              <a:avLst/>
              <a:gdLst/>
              <a:ahLst/>
              <a:cxnLst/>
              <a:rect l="l" t="t" r="r" b="b"/>
              <a:pathLst>
                <a:path w="222388" h="67747" extrusionOk="0">
                  <a:moveTo>
                    <a:pt x="189061" y="0"/>
                  </a:moveTo>
                  <a:cubicBezTo>
                    <a:pt x="184431" y="0"/>
                    <a:pt x="180095" y="1230"/>
                    <a:pt x="176486" y="3517"/>
                  </a:cubicBezTo>
                  <a:cubicBezTo>
                    <a:pt x="172697" y="5936"/>
                    <a:pt x="169958" y="9428"/>
                    <a:pt x="168520" y="13628"/>
                  </a:cubicBezTo>
                  <a:cubicBezTo>
                    <a:pt x="164617" y="24995"/>
                    <a:pt x="157427" y="32824"/>
                    <a:pt x="149278" y="34536"/>
                  </a:cubicBezTo>
                  <a:cubicBezTo>
                    <a:pt x="148118" y="34781"/>
                    <a:pt x="146955" y="34903"/>
                    <a:pt x="145791" y="34903"/>
                  </a:cubicBezTo>
                  <a:cubicBezTo>
                    <a:pt x="140013" y="34903"/>
                    <a:pt x="134226" y="31904"/>
                    <a:pt x="128850" y="26091"/>
                  </a:cubicBezTo>
                  <a:cubicBezTo>
                    <a:pt x="124353" y="21206"/>
                    <a:pt x="120130" y="18901"/>
                    <a:pt x="115542" y="18832"/>
                  </a:cubicBezTo>
                  <a:cubicBezTo>
                    <a:pt x="115477" y="18832"/>
                    <a:pt x="115411" y="18831"/>
                    <a:pt x="115345" y="18831"/>
                  </a:cubicBezTo>
                  <a:cubicBezTo>
                    <a:pt x="110494" y="18831"/>
                    <a:pt x="105269" y="21327"/>
                    <a:pt x="98401" y="26890"/>
                  </a:cubicBezTo>
                  <a:cubicBezTo>
                    <a:pt x="91987" y="32117"/>
                    <a:pt x="84728" y="39535"/>
                    <a:pt x="75552" y="48893"/>
                  </a:cubicBezTo>
                  <a:cubicBezTo>
                    <a:pt x="74731" y="49738"/>
                    <a:pt x="73932" y="50560"/>
                    <a:pt x="73087" y="51427"/>
                  </a:cubicBezTo>
                  <a:cubicBezTo>
                    <a:pt x="66742" y="57886"/>
                    <a:pt x="61173" y="61036"/>
                    <a:pt x="56060" y="61036"/>
                  </a:cubicBezTo>
                  <a:cubicBezTo>
                    <a:pt x="49532" y="61036"/>
                    <a:pt x="44670" y="56038"/>
                    <a:pt x="39534" y="50765"/>
                  </a:cubicBezTo>
                  <a:cubicBezTo>
                    <a:pt x="34358" y="45444"/>
                    <a:pt x="29013" y="39973"/>
                    <a:pt x="21813" y="39973"/>
                  </a:cubicBezTo>
                  <a:cubicBezTo>
                    <a:pt x="21075" y="39973"/>
                    <a:pt x="20318" y="40030"/>
                    <a:pt x="19539" y="40151"/>
                  </a:cubicBezTo>
                  <a:cubicBezTo>
                    <a:pt x="14723" y="40882"/>
                    <a:pt x="10751" y="42799"/>
                    <a:pt x="7670" y="45835"/>
                  </a:cubicBezTo>
                  <a:cubicBezTo>
                    <a:pt x="5228" y="48254"/>
                    <a:pt x="3356" y="51404"/>
                    <a:pt x="2101" y="55170"/>
                  </a:cubicBezTo>
                  <a:cubicBezTo>
                    <a:pt x="1" y="61607"/>
                    <a:pt x="457" y="67701"/>
                    <a:pt x="457" y="67747"/>
                  </a:cubicBezTo>
                  <a:lnTo>
                    <a:pt x="640" y="67747"/>
                  </a:lnTo>
                  <a:cubicBezTo>
                    <a:pt x="640" y="67679"/>
                    <a:pt x="160" y="61607"/>
                    <a:pt x="2260" y="55239"/>
                  </a:cubicBezTo>
                  <a:cubicBezTo>
                    <a:pt x="4201" y="49350"/>
                    <a:pt x="8766" y="41977"/>
                    <a:pt x="19562" y="40311"/>
                  </a:cubicBezTo>
                  <a:cubicBezTo>
                    <a:pt x="20334" y="40190"/>
                    <a:pt x="21086" y="40133"/>
                    <a:pt x="21818" y="40133"/>
                  </a:cubicBezTo>
                  <a:cubicBezTo>
                    <a:pt x="28960" y="40133"/>
                    <a:pt x="34265" y="45600"/>
                    <a:pt x="39420" y="50879"/>
                  </a:cubicBezTo>
                  <a:cubicBezTo>
                    <a:pt x="44579" y="56175"/>
                    <a:pt x="49463" y="61196"/>
                    <a:pt x="56060" y="61219"/>
                  </a:cubicBezTo>
                  <a:cubicBezTo>
                    <a:pt x="61218" y="61219"/>
                    <a:pt x="66833" y="58046"/>
                    <a:pt x="73201" y="51541"/>
                  </a:cubicBezTo>
                  <a:cubicBezTo>
                    <a:pt x="74046" y="50674"/>
                    <a:pt x="74868" y="49852"/>
                    <a:pt x="75667" y="49030"/>
                  </a:cubicBezTo>
                  <a:cubicBezTo>
                    <a:pt x="93347" y="30964"/>
                    <a:pt x="105070" y="18991"/>
                    <a:pt x="115367" y="18991"/>
                  </a:cubicBezTo>
                  <a:cubicBezTo>
                    <a:pt x="115426" y="18991"/>
                    <a:pt x="115484" y="18991"/>
                    <a:pt x="115542" y="18992"/>
                  </a:cubicBezTo>
                  <a:cubicBezTo>
                    <a:pt x="120062" y="19061"/>
                    <a:pt x="124262" y="21366"/>
                    <a:pt x="128735" y="26205"/>
                  </a:cubicBezTo>
                  <a:cubicBezTo>
                    <a:pt x="134125" y="32050"/>
                    <a:pt x="139956" y="35070"/>
                    <a:pt x="145769" y="35070"/>
                  </a:cubicBezTo>
                  <a:cubicBezTo>
                    <a:pt x="146949" y="35070"/>
                    <a:pt x="148127" y="34946"/>
                    <a:pt x="149301" y="34696"/>
                  </a:cubicBezTo>
                  <a:cubicBezTo>
                    <a:pt x="157518" y="32961"/>
                    <a:pt x="164754" y="25109"/>
                    <a:pt x="168680" y="13674"/>
                  </a:cubicBezTo>
                  <a:cubicBezTo>
                    <a:pt x="171492" y="5441"/>
                    <a:pt x="179510" y="161"/>
                    <a:pt x="189128" y="161"/>
                  </a:cubicBezTo>
                  <a:cubicBezTo>
                    <a:pt x="189190" y="161"/>
                    <a:pt x="189252" y="161"/>
                    <a:pt x="189314" y="161"/>
                  </a:cubicBezTo>
                  <a:cubicBezTo>
                    <a:pt x="200704" y="253"/>
                    <a:pt x="215335" y="7922"/>
                    <a:pt x="222228" y="29172"/>
                  </a:cubicBezTo>
                  <a:lnTo>
                    <a:pt x="222388" y="29104"/>
                  </a:lnTo>
                  <a:cubicBezTo>
                    <a:pt x="219329" y="19723"/>
                    <a:pt x="214353" y="12053"/>
                    <a:pt x="207985" y="6963"/>
                  </a:cubicBezTo>
                  <a:cubicBezTo>
                    <a:pt x="202438" y="2535"/>
                    <a:pt x="195819" y="47"/>
                    <a:pt x="189314" y="2"/>
                  </a:cubicBezTo>
                  <a:cubicBezTo>
                    <a:pt x="189229" y="1"/>
                    <a:pt x="189145" y="0"/>
                    <a:pt x="189061"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7"/>
            <p:cNvSpPr/>
            <p:nvPr/>
          </p:nvSpPr>
          <p:spPr>
            <a:xfrm>
              <a:off x="966800" y="975250"/>
              <a:ext cx="5559700" cy="1694250"/>
            </a:xfrm>
            <a:custGeom>
              <a:avLst/>
              <a:gdLst/>
              <a:ahLst/>
              <a:cxnLst/>
              <a:rect l="l" t="t" r="r" b="b"/>
              <a:pathLst>
                <a:path w="222388" h="67770" extrusionOk="0">
                  <a:moveTo>
                    <a:pt x="189109" y="1"/>
                  </a:moveTo>
                  <a:cubicBezTo>
                    <a:pt x="184475" y="1"/>
                    <a:pt x="180093" y="1233"/>
                    <a:pt x="176486" y="3539"/>
                  </a:cubicBezTo>
                  <a:cubicBezTo>
                    <a:pt x="172697" y="5958"/>
                    <a:pt x="169958" y="9451"/>
                    <a:pt x="168520" y="13628"/>
                  </a:cubicBezTo>
                  <a:cubicBezTo>
                    <a:pt x="164594" y="25086"/>
                    <a:pt x="157336" y="32938"/>
                    <a:pt x="149073" y="34672"/>
                  </a:cubicBezTo>
                  <a:cubicBezTo>
                    <a:pt x="147925" y="34911"/>
                    <a:pt x="146775" y="35030"/>
                    <a:pt x="145624" y="35030"/>
                  </a:cubicBezTo>
                  <a:cubicBezTo>
                    <a:pt x="139841" y="35030"/>
                    <a:pt x="134066" y="32034"/>
                    <a:pt x="128736" y="26227"/>
                  </a:cubicBezTo>
                  <a:cubicBezTo>
                    <a:pt x="124239" y="21297"/>
                    <a:pt x="120016" y="18969"/>
                    <a:pt x="115428" y="18900"/>
                  </a:cubicBezTo>
                  <a:cubicBezTo>
                    <a:pt x="115342" y="18899"/>
                    <a:pt x="115255" y="18898"/>
                    <a:pt x="115168" y="18898"/>
                  </a:cubicBezTo>
                  <a:cubicBezTo>
                    <a:pt x="110380" y="18898"/>
                    <a:pt x="105217" y="21374"/>
                    <a:pt x="98446" y="26866"/>
                  </a:cubicBezTo>
                  <a:cubicBezTo>
                    <a:pt x="92055" y="32048"/>
                    <a:pt x="84865" y="39397"/>
                    <a:pt x="75758" y="48710"/>
                  </a:cubicBezTo>
                  <a:cubicBezTo>
                    <a:pt x="74891" y="49600"/>
                    <a:pt x="74001" y="50513"/>
                    <a:pt x="73088" y="51426"/>
                  </a:cubicBezTo>
                  <a:cubicBezTo>
                    <a:pt x="66742" y="57909"/>
                    <a:pt x="61173" y="61058"/>
                    <a:pt x="56083" y="61058"/>
                  </a:cubicBezTo>
                  <a:lnTo>
                    <a:pt x="56060" y="61058"/>
                  </a:lnTo>
                  <a:cubicBezTo>
                    <a:pt x="49532" y="61036"/>
                    <a:pt x="44670" y="56060"/>
                    <a:pt x="39534" y="50764"/>
                  </a:cubicBezTo>
                  <a:cubicBezTo>
                    <a:pt x="34357" y="45462"/>
                    <a:pt x="29029" y="39973"/>
                    <a:pt x="21812" y="39973"/>
                  </a:cubicBezTo>
                  <a:cubicBezTo>
                    <a:pt x="21074" y="39973"/>
                    <a:pt x="20318" y="40030"/>
                    <a:pt x="19539" y="40151"/>
                  </a:cubicBezTo>
                  <a:cubicBezTo>
                    <a:pt x="14746" y="40904"/>
                    <a:pt x="10752" y="42821"/>
                    <a:pt x="7670" y="45857"/>
                  </a:cubicBezTo>
                  <a:cubicBezTo>
                    <a:pt x="5228" y="48276"/>
                    <a:pt x="3356" y="51426"/>
                    <a:pt x="2124" y="55192"/>
                  </a:cubicBezTo>
                  <a:cubicBezTo>
                    <a:pt x="1" y="61606"/>
                    <a:pt x="480" y="67701"/>
                    <a:pt x="480" y="67769"/>
                  </a:cubicBezTo>
                  <a:lnTo>
                    <a:pt x="640" y="67746"/>
                  </a:lnTo>
                  <a:cubicBezTo>
                    <a:pt x="640" y="67701"/>
                    <a:pt x="184" y="61629"/>
                    <a:pt x="2283" y="55238"/>
                  </a:cubicBezTo>
                  <a:cubicBezTo>
                    <a:pt x="4201" y="49349"/>
                    <a:pt x="8789" y="41999"/>
                    <a:pt x="19562" y="40333"/>
                  </a:cubicBezTo>
                  <a:cubicBezTo>
                    <a:pt x="20337" y="40212"/>
                    <a:pt x="21090" y="40154"/>
                    <a:pt x="21824" y="40154"/>
                  </a:cubicBezTo>
                  <a:cubicBezTo>
                    <a:pt x="28963" y="40154"/>
                    <a:pt x="34267" y="45603"/>
                    <a:pt x="39420" y="50901"/>
                  </a:cubicBezTo>
                  <a:cubicBezTo>
                    <a:pt x="44579" y="56197"/>
                    <a:pt x="49463" y="61218"/>
                    <a:pt x="56060" y="61218"/>
                  </a:cubicBezTo>
                  <a:lnTo>
                    <a:pt x="56083" y="61218"/>
                  </a:lnTo>
                  <a:cubicBezTo>
                    <a:pt x="61218" y="61218"/>
                    <a:pt x="66833" y="58068"/>
                    <a:pt x="73202" y="51540"/>
                  </a:cubicBezTo>
                  <a:cubicBezTo>
                    <a:pt x="74115" y="50627"/>
                    <a:pt x="75005" y="49714"/>
                    <a:pt x="75872" y="48824"/>
                  </a:cubicBezTo>
                  <a:cubicBezTo>
                    <a:pt x="84980" y="39534"/>
                    <a:pt x="92170" y="32162"/>
                    <a:pt x="98538" y="27003"/>
                  </a:cubicBezTo>
                  <a:cubicBezTo>
                    <a:pt x="105286" y="21533"/>
                    <a:pt x="110426" y="19058"/>
                    <a:pt x="115171" y="19058"/>
                  </a:cubicBezTo>
                  <a:cubicBezTo>
                    <a:pt x="115257" y="19058"/>
                    <a:pt x="115343" y="19058"/>
                    <a:pt x="115428" y="19060"/>
                  </a:cubicBezTo>
                  <a:cubicBezTo>
                    <a:pt x="119948" y="19128"/>
                    <a:pt x="124148" y="21457"/>
                    <a:pt x="128599" y="26341"/>
                  </a:cubicBezTo>
                  <a:cubicBezTo>
                    <a:pt x="133961" y="32179"/>
                    <a:pt x="139783" y="35197"/>
                    <a:pt x="145616" y="35197"/>
                  </a:cubicBezTo>
                  <a:cubicBezTo>
                    <a:pt x="146784" y="35197"/>
                    <a:pt x="147953" y="35076"/>
                    <a:pt x="149119" y="34832"/>
                  </a:cubicBezTo>
                  <a:cubicBezTo>
                    <a:pt x="157427" y="33098"/>
                    <a:pt x="164731" y="25200"/>
                    <a:pt x="168680" y="13696"/>
                  </a:cubicBezTo>
                  <a:cubicBezTo>
                    <a:pt x="171492" y="5463"/>
                    <a:pt x="179510" y="183"/>
                    <a:pt x="189128" y="183"/>
                  </a:cubicBezTo>
                  <a:cubicBezTo>
                    <a:pt x="189190" y="183"/>
                    <a:pt x="189252" y="183"/>
                    <a:pt x="189314" y="183"/>
                  </a:cubicBezTo>
                  <a:cubicBezTo>
                    <a:pt x="200704" y="275"/>
                    <a:pt x="215335" y="7944"/>
                    <a:pt x="222228" y="29172"/>
                  </a:cubicBezTo>
                  <a:lnTo>
                    <a:pt x="222388" y="29126"/>
                  </a:lnTo>
                  <a:cubicBezTo>
                    <a:pt x="219329" y="19745"/>
                    <a:pt x="214376" y="12075"/>
                    <a:pt x="208008" y="6985"/>
                  </a:cubicBezTo>
                  <a:cubicBezTo>
                    <a:pt x="202439" y="2534"/>
                    <a:pt x="195819" y="69"/>
                    <a:pt x="189314" y="24"/>
                  </a:cubicBezTo>
                  <a:cubicBezTo>
                    <a:pt x="189246" y="1"/>
                    <a:pt x="189177" y="1"/>
                    <a:pt x="189109"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7"/>
            <p:cNvSpPr/>
            <p:nvPr/>
          </p:nvSpPr>
          <p:spPr>
            <a:xfrm>
              <a:off x="975950" y="1040275"/>
              <a:ext cx="5559700" cy="1694275"/>
            </a:xfrm>
            <a:custGeom>
              <a:avLst/>
              <a:gdLst/>
              <a:ahLst/>
              <a:cxnLst/>
              <a:rect l="l" t="t" r="r" b="b"/>
              <a:pathLst>
                <a:path w="222388" h="67771" extrusionOk="0">
                  <a:moveTo>
                    <a:pt x="189082" y="1"/>
                  </a:moveTo>
                  <a:cubicBezTo>
                    <a:pt x="184430" y="1"/>
                    <a:pt x="180095" y="1231"/>
                    <a:pt x="176485" y="3540"/>
                  </a:cubicBezTo>
                  <a:cubicBezTo>
                    <a:pt x="172719" y="5937"/>
                    <a:pt x="169957" y="9429"/>
                    <a:pt x="168519" y="13629"/>
                  </a:cubicBezTo>
                  <a:cubicBezTo>
                    <a:pt x="164593" y="25155"/>
                    <a:pt x="157244" y="33053"/>
                    <a:pt x="148890" y="34788"/>
                  </a:cubicBezTo>
                  <a:cubicBezTo>
                    <a:pt x="147739" y="35026"/>
                    <a:pt x="146586" y="35145"/>
                    <a:pt x="145435" y="35145"/>
                  </a:cubicBezTo>
                  <a:cubicBezTo>
                    <a:pt x="139645" y="35145"/>
                    <a:pt x="133895" y="32146"/>
                    <a:pt x="128621" y="26319"/>
                  </a:cubicBezTo>
                  <a:cubicBezTo>
                    <a:pt x="124124" y="21366"/>
                    <a:pt x="119901" y="19015"/>
                    <a:pt x="115336" y="18924"/>
                  </a:cubicBezTo>
                  <a:cubicBezTo>
                    <a:pt x="115249" y="18922"/>
                    <a:pt x="115162" y="18922"/>
                    <a:pt x="115075" y="18922"/>
                  </a:cubicBezTo>
                  <a:cubicBezTo>
                    <a:pt x="110310" y="18922"/>
                    <a:pt x="105171" y="21375"/>
                    <a:pt x="98468" y="26822"/>
                  </a:cubicBezTo>
                  <a:cubicBezTo>
                    <a:pt x="92146" y="31957"/>
                    <a:pt x="85002" y="39261"/>
                    <a:pt x="75963" y="48506"/>
                  </a:cubicBezTo>
                  <a:cubicBezTo>
                    <a:pt x="75027" y="49464"/>
                    <a:pt x="74068" y="50423"/>
                    <a:pt x="73087" y="51427"/>
                  </a:cubicBezTo>
                  <a:cubicBezTo>
                    <a:pt x="66764" y="57910"/>
                    <a:pt x="61195" y="61060"/>
                    <a:pt x="56082" y="61060"/>
                  </a:cubicBezTo>
                  <a:lnTo>
                    <a:pt x="56059" y="61060"/>
                  </a:lnTo>
                  <a:cubicBezTo>
                    <a:pt x="49531" y="61037"/>
                    <a:pt x="44692" y="56061"/>
                    <a:pt x="39534" y="50765"/>
                  </a:cubicBezTo>
                  <a:cubicBezTo>
                    <a:pt x="34358" y="45444"/>
                    <a:pt x="29031" y="39973"/>
                    <a:pt x="21817" y="39973"/>
                  </a:cubicBezTo>
                  <a:cubicBezTo>
                    <a:pt x="21078" y="39973"/>
                    <a:pt x="20319" y="40031"/>
                    <a:pt x="19539" y="40152"/>
                  </a:cubicBezTo>
                  <a:cubicBezTo>
                    <a:pt x="14745" y="40905"/>
                    <a:pt x="10751" y="42799"/>
                    <a:pt x="7692" y="45835"/>
                  </a:cubicBezTo>
                  <a:cubicBezTo>
                    <a:pt x="5227" y="48277"/>
                    <a:pt x="3355" y="51404"/>
                    <a:pt x="2123" y="55193"/>
                  </a:cubicBezTo>
                  <a:cubicBezTo>
                    <a:pt x="0" y="61607"/>
                    <a:pt x="479" y="67702"/>
                    <a:pt x="479" y="67770"/>
                  </a:cubicBezTo>
                  <a:lnTo>
                    <a:pt x="639" y="67747"/>
                  </a:lnTo>
                  <a:cubicBezTo>
                    <a:pt x="639" y="67679"/>
                    <a:pt x="183" y="61630"/>
                    <a:pt x="2283" y="55239"/>
                  </a:cubicBezTo>
                  <a:cubicBezTo>
                    <a:pt x="4200" y="49350"/>
                    <a:pt x="8788" y="41978"/>
                    <a:pt x="19561" y="40311"/>
                  </a:cubicBezTo>
                  <a:cubicBezTo>
                    <a:pt x="20324" y="40194"/>
                    <a:pt x="21067" y="40138"/>
                    <a:pt x="21790" y="40138"/>
                  </a:cubicBezTo>
                  <a:cubicBezTo>
                    <a:pt x="28946" y="40138"/>
                    <a:pt x="34258" y="45594"/>
                    <a:pt x="39419" y="50879"/>
                  </a:cubicBezTo>
                  <a:cubicBezTo>
                    <a:pt x="44578" y="56198"/>
                    <a:pt x="49463" y="61196"/>
                    <a:pt x="56059" y="61219"/>
                  </a:cubicBezTo>
                  <a:lnTo>
                    <a:pt x="56082" y="61219"/>
                  </a:lnTo>
                  <a:cubicBezTo>
                    <a:pt x="61240" y="61219"/>
                    <a:pt x="66833" y="58047"/>
                    <a:pt x="73224" y="51541"/>
                  </a:cubicBezTo>
                  <a:cubicBezTo>
                    <a:pt x="74182" y="50560"/>
                    <a:pt x="75141" y="49578"/>
                    <a:pt x="76077" y="48620"/>
                  </a:cubicBezTo>
                  <a:cubicBezTo>
                    <a:pt x="85116" y="39376"/>
                    <a:pt x="92260" y="32094"/>
                    <a:pt x="98583" y="26959"/>
                  </a:cubicBezTo>
                  <a:cubicBezTo>
                    <a:pt x="105261" y="21535"/>
                    <a:pt x="110355" y="19104"/>
                    <a:pt x="115075" y="19104"/>
                  </a:cubicBezTo>
                  <a:cubicBezTo>
                    <a:pt x="115162" y="19104"/>
                    <a:pt x="115249" y="19105"/>
                    <a:pt x="115336" y="19107"/>
                  </a:cubicBezTo>
                  <a:cubicBezTo>
                    <a:pt x="119856" y="19175"/>
                    <a:pt x="124033" y="21503"/>
                    <a:pt x="128484" y="26434"/>
                  </a:cubicBezTo>
                  <a:cubicBezTo>
                    <a:pt x="133802" y="32300"/>
                    <a:pt x="139600" y="35313"/>
                    <a:pt x="145443" y="35313"/>
                  </a:cubicBezTo>
                  <a:cubicBezTo>
                    <a:pt x="146607" y="35313"/>
                    <a:pt x="147748" y="35176"/>
                    <a:pt x="148912" y="34947"/>
                  </a:cubicBezTo>
                  <a:cubicBezTo>
                    <a:pt x="157335" y="33213"/>
                    <a:pt x="164730" y="25247"/>
                    <a:pt x="168679" y="13674"/>
                  </a:cubicBezTo>
                  <a:cubicBezTo>
                    <a:pt x="171491" y="5442"/>
                    <a:pt x="179509" y="161"/>
                    <a:pt x="189150" y="161"/>
                  </a:cubicBezTo>
                  <a:cubicBezTo>
                    <a:pt x="189212" y="161"/>
                    <a:pt x="189274" y="161"/>
                    <a:pt x="189336" y="162"/>
                  </a:cubicBezTo>
                  <a:cubicBezTo>
                    <a:pt x="200726" y="253"/>
                    <a:pt x="215334" y="7922"/>
                    <a:pt x="222227" y="29173"/>
                  </a:cubicBezTo>
                  <a:lnTo>
                    <a:pt x="222387" y="29127"/>
                  </a:lnTo>
                  <a:cubicBezTo>
                    <a:pt x="219351" y="19723"/>
                    <a:pt x="214375" y="12077"/>
                    <a:pt x="208007" y="6964"/>
                  </a:cubicBezTo>
                  <a:cubicBezTo>
                    <a:pt x="202461" y="2536"/>
                    <a:pt x="195818" y="48"/>
                    <a:pt x="189336" y="2"/>
                  </a:cubicBezTo>
                  <a:cubicBezTo>
                    <a:pt x="189251" y="1"/>
                    <a:pt x="189166" y="1"/>
                    <a:pt x="1890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7"/>
            <p:cNvSpPr/>
            <p:nvPr/>
          </p:nvSpPr>
          <p:spPr>
            <a:xfrm>
              <a:off x="985650" y="1105375"/>
              <a:ext cx="5559125" cy="1693650"/>
            </a:xfrm>
            <a:custGeom>
              <a:avLst/>
              <a:gdLst/>
              <a:ahLst/>
              <a:cxnLst/>
              <a:rect l="l" t="t" r="r" b="b"/>
              <a:pathLst>
                <a:path w="222365" h="67746" extrusionOk="0">
                  <a:moveTo>
                    <a:pt x="189108" y="0"/>
                  </a:moveTo>
                  <a:cubicBezTo>
                    <a:pt x="184451" y="0"/>
                    <a:pt x="180092" y="1210"/>
                    <a:pt x="176485" y="3515"/>
                  </a:cubicBezTo>
                  <a:cubicBezTo>
                    <a:pt x="172696" y="5935"/>
                    <a:pt x="169935" y="9427"/>
                    <a:pt x="168497" y="13604"/>
                  </a:cubicBezTo>
                  <a:cubicBezTo>
                    <a:pt x="164548" y="25199"/>
                    <a:pt x="157130" y="33165"/>
                    <a:pt x="148661" y="34900"/>
                  </a:cubicBezTo>
                  <a:cubicBezTo>
                    <a:pt x="147523" y="35132"/>
                    <a:pt x="146383" y="35248"/>
                    <a:pt x="145246" y="35248"/>
                  </a:cubicBezTo>
                  <a:cubicBezTo>
                    <a:pt x="139450" y="35248"/>
                    <a:pt x="133712" y="32251"/>
                    <a:pt x="128484" y="26432"/>
                  </a:cubicBezTo>
                  <a:cubicBezTo>
                    <a:pt x="123987" y="21433"/>
                    <a:pt x="119765" y="19059"/>
                    <a:pt x="115199" y="18968"/>
                  </a:cubicBezTo>
                  <a:cubicBezTo>
                    <a:pt x="115092" y="18965"/>
                    <a:pt x="114984" y="18964"/>
                    <a:pt x="114876" y="18964"/>
                  </a:cubicBezTo>
                  <a:cubicBezTo>
                    <a:pt x="110174" y="18964"/>
                    <a:pt x="105095" y="21397"/>
                    <a:pt x="98469" y="26774"/>
                  </a:cubicBezTo>
                  <a:cubicBezTo>
                    <a:pt x="92192" y="31864"/>
                    <a:pt x="85116" y="39123"/>
                    <a:pt x="76145" y="48298"/>
                  </a:cubicBezTo>
                  <a:cubicBezTo>
                    <a:pt x="75141" y="49303"/>
                    <a:pt x="74114" y="50353"/>
                    <a:pt x="73087" y="51425"/>
                  </a:cubicBezTo>
                  <a:cubicBezTo>
                    <a:pt x="66741" y="57885"/>
                    <a:pt x="61172" y="61035"/>
                    <a:pt x="56059" y="61035"/>
                  </a:cubicBezTo>
                  <a:lnTo>
                    <a:pt x="56036" y="61035"/>
                  </a:lnTo>
                  <a:cubicBezTo>
                    <a:pt x="49531" y="61035"/>
                    <a:pt x="44669" y="56036"/>
                    <a:pt x="39534" y="50763"/>
                  </a:cubicBezTo>
                  <a:cubicBezTo>
                    <a:pt x="34358" y="45442"/>
                    <a:pt x="29013" y="39971"/>
                    <a:pt x="21795" y="39971"/>
                  </a:cubicBezTo>
                  <a:cubicBezTo>
                    <a:pt x="21056" y="39971"/>
                    <a:pt x="20296" y="40029"/>
                    <a:pt x="19516" y="40150"/>
                  </a:cubicBezTo>
                  <a:cubicBezTo>
                    <a:pt x="14722" y="40880"/>
                    <a:pt x="10728" y="42797"/>
                    <a:pt x="7669" y="45833"/>
                  </a:cubicBezTo>
                  <a:cubicBezTo>
                    <a:pt x="5204" y="48253"/>
                    <a:pt x="3333" y="51403"/>
                    <a:pt x="2100" y="55169"/>
                  </a:cubicBezTo>
                  <a:cubicBezTo>
                    <a:pt x="0" y="61583"/>
                    <a:pt x="457" y="67700"/>
                    <a:pt x="457" y="67745"/>
                  </a:cubicBezTo>
                  <a:lnTo>
                    <a:pt x="639" y="67745"/>
                  </a:lnTo>
                  <a:cubicBezTo>
                    <a:pt x="616" y="67677"/>
                    <a:pt x="160" y="61605"/>
                    <a:pt x="2260" y="55214"/>
                  </a:cubicBezTo>
                  <a:cubicBezTo>
                    <a:pt x="4200" y="49348"/>
                    <a:pt x="8765" y="41976"/>
                    <a:pt x="19539" y="40309"/>
                  </a:cubicBezTo>
                  <a:cubicBezTo>
                    <a:pt x="20315" y="40188"/>
                    <a:pt x="21071" y="40131"/>
                    <a:pt x="21807" y="40131"/>
                  </a:cubicBezTo>
                  <a:cubicBezTo>
                    <a:pt x="28962" y="40131"/>
                    <a:pt x="34264" y="45579"/>
                    <a:pt x="39397" y="50878"/>
                  </a:cubicBezTo>
                  <a:cubicBezTo>
                    <a:pt x="44578" y="56173"/>
                    <a:pt x="49463" y="61195"/>
                    <a:pt x="56036" y="61195"/>
                  </a:cubicBezTo>
                  <a:lnTo>
                    <a:pt x="56059" y="61195"/>
                  </a:lnTo>
                  <a:cubicBezTo>
                    <a:pt x="61218" y="61195"/>
                    <a:pt x="66833" y="58045"/>
                    <a:pt x="73201" y="51539"/>
                  </a:cubicBezTo>
                  <a:cubicBezTo>
                    <a:pt x="74228" y="50467"/>
                    <a:pt x="75255" y="49440"/>
                    <a:pt x="76259" y="48412"/>
                  </a:cubicBezTo>
                  <a:cubicBezTo>
                    <a:pt x="85230" y="39237"/>
                    <a:pt x="92306" y="32001"/>
                    <a:pt x="98583" y="26911"/>
                  </a:cubicBezTo>
                  <a:cubicBezTo>
                    <a:pt x="105193" y="21533"/>
                    <a:pt x="110263" y="19125"/>
                    <a:pt x="114938" y="19125"/>
                  </a:cubicBezTo>
                  <a:cubicBezTo>
                    <a:pt x="115025" y="19125"/>
                    <a:pt x="115113" y="19126"/>
                    <a:pt x="115199" y="19128"/>
                  </a:cubicBezTo>
                  <a:cubicBezTo>
                    <a:pt x="119719" y="19219"/>
                    <a:pt x="123896" y="21570"/>
                    <a:pt x="128347" y="26546"/>
                  </a:cubicBezTo>
                  <a:cubicBezTo>
                    <a:pt x="133619" y="32389"/>
                    <a:pt x="139394" y="35402"/>
                    <a:pt x="145238" y="35402"/>
                  </a:cubicBezTo>
                  <a:cubicBezTo>
                    <a:pt x="146402" y="35402"/>
                    <a:pt x="147543" y="35288"/>
                    <a:pt x="148707" y="35060"/>
                  </a:cubicBezTo>
                  <a:cubicBezTo>
                    <a:pt x="152884" y="34192"/>
                    <a:pt x="156970" y="31750"/>
                    <a:pt x="160462" y="27961"/>
                  </a:cubicBezTo>
                  <a:cubicBezTo>
                    <a:pt x="163909" y="24240"/>
                    <a:pt x="166739" y="19287"/>
                    <a:pt x="168656" y="13672"/>
                  </a:cubicBezTo>
                  <a:cubicBezTo>
                    <a:pt x="171487" y="5455"/>
                    <a:pt x="179476" y="160"/>
                    <a:pt x="189108" y="160"/>
                  </a:cubicBezTo>
                  <a:lnTo>
                    <a:pt x="189313" y="160"/>
                  </a:lnTo>
                  <a:cubicBezTo>
                    <a:pt x="200703" y="251"/>
                    <a:pt x="215334" y="7920"/>
                    <a:pt x="222227" y="29171"/>
                  </a:cubicBezTo>
                  <a:lnTo>
                    <a:pt x="222364" y="29102"/>
                  </a:lnTo>
                  <a:cubicBezTo>
                    <a:pt x="219329" y="19721"/>
                    <a:pt x="214353" y="12052"/>
                    <a:pt x="207984" y="6962"/>
                  </a:cubicBezTo>
                  <a:cubicBezTo>
                    <a:pt x="202438" y="2511"/>
                    <a:pt x="195796" y="46"/>
                    <a:pt x="18931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7"/>
            <p:cNvSpPr/>
            <p:nvPr/>
          </p:nvSpPr>
          <p:spPr>
            <a:xfrm>
              <a:off x="994775" y="1169825"/>
              <a:ext cx="5559700" cy="1694250"/>
            </a:xfrm>
            <a:custGeom>
              <a:avLst/>
              <a:gdLst/>
              <a:ahLst/>
              <a:cxnLst/>
              <a:rect l="l" t="t" r="r" b="b"/>
              <a:pathLst>
                <a:path w="222388" h="67770" extrusionOk="0">
                  <a:moveTo>
                    <a:pt x="189182" y="1"/>
                  </a:moveTo>
                  <a:cubicBezTo>
                    <a:pt x="184507" y="1"/>
                    <a:pt x="180126" y="1210"/>
                    <a:pt x="176486" y="3539"/>
                  </a:cubicBezTo>
                  <a:cubicBezTo>
                    <a:pt x="172697" y="5936"/>
                    <a:pt x="169958" y="9428"/>
                    <a:pt x="168520" y="13628"/>
                  </a:cubicBezTo>
                  <a:cubicBezTo>
                    <a:pt x="164594" y="25109"/>
                    <a:pt x="156902" y="33326"/>
                    <a:pt x="148479" y="35015"/>
                  </a:cubicBezTo>
                  <a:cubicBezTo>
                    <a:pt x="147336" y="35248"/>
                    <a:pt x="146193" y="35363"/>
                    <a:pt x="145054" y="35363"/>
                  </a:cubicBezTo>
                  <a:cubicBezTo>
                    <a:pt x="139253" y="35363"/>
                    <a:pt x="133540" y="32370"/>
                    <a:pt x="128370" y="26570"/>
                  </a:cubicBezTo>
                  <a:cubicBezTo>
                    <a:pt x="123873" y="21526"/>
                    <a:pt x="119651" y="19129"/>
                    <a:pt x="115108" y="19015"/>
                  </a:cubicBezTo>
                  <a:cubicBezTo>
                    <a:pt x="115020" y="19013"/>
                    <a:pt x="114932" y="19012"/>
                    <a:pt x="114844" y="19012"/>
                  </a:cubicBezTo>
                  <a:cubicBezTo>
                    <a:pt x="110148" y="19012"/>
                    <a:pt x="105101" y="21398"/>
                    <a:pt x="98492" y="26753"/>
                  </a:cubicBezTo>
                  <a:cubicBezTo>
                    <a:pt x="92260" y="31820"/>
                    <a:pt x="85230" y="39010"/>
                    <a:pt x="76328" y="48117"/>
                  </a:cubicBezTo>
                  <a:cubicBezTo>
                    <a:pt x="75278" y="49190"/>
                    <a:pt x="74183" y="50308"/>
                    <a:pt x="73087" y="51427"/>
                  </a:cubicBezTo>
                  <a:cubicBezTo>
                    <a:pt x="66742" y="57909"/>
                    <a:pt x="61172" y="61059"/>
                    <a:pt x="56059" y="61059"/>
                  </a:cubicBezTo>
                  <a:cubicBezTo>
                    <a:pt x="49531" y="61036"/>
                    <a:pt x="44669" y="56060"/>
                    <a:pt x="39534" y="50765"/>
                  </a:cubicBezTo>
                  <a:cubicBezTo>
                    <a:pt x="34356" y="45463"/>
                    <a:pt x="29010" y="39973"/>
                    <a:pt x="21806" y="39973"/>
                  </a:cubicBezTo>
                  <a:cubicBezTo>
                    <a:pt x="21070" y="39973"/>
                    <a:pt x="20315" y="40030"/>
                    <a:pt x="19539" y="40151"/>
                  </a:cubicBezTo>
                  <a:cubicBezTo>
                    <a:pt x="14723" y="40904"/>
                    <a:pt x="10751" y="42821"/>
                    <a:pt x="7670" y="45857"/>
                  </a:cubicBezTo>
                  <a:cubicBezTo>
                    <a:pt x="5227" y="48277"/>
                    <a:pt x="3356" y="51427"/>
                    <a:pt x="2100" y="55193"/>
                  </a:cubicBezTo>
                  <a:cubicBezTo>
                    <a:pt x="0" y="61607"/>
                    <a:pt x="457" y="67701"/>
                    <a:pt x="480" y="67769"/>
                  </a:cubicBezTo>
                  <a:lnTo>
                    <a:pt x="639" y="67747"/>
                  </a:lnTo>
                  <a:cubicBezTo>
                    <a:pt x="639" y="67701"/>
                    <a:pt x="160" y="61629"/>
                    <a:pt x="2260" y="55238"/>
                  </a:cubicBezTo>
                  <a:cubicBezTo>
                    <a:pt x="4200" y="49350"/>
                    <a:pt x="8765" y="42000"/>
                    <a:pt x="19562" y="40311"/>
                  </a:cubicBezTo>
                  <a:cubicBezTo>
                    <a:pt x="20325" y="40193"/>
                    <a:pt x="21067" y="40138"/>
                    <a:pt x="21791" y="40138"/>
                  </a:cubicBezTo>
                  <a:cubicBezTo>
                    <a:pt x="28946" y="40138"/>
                    <a:pt x="34258" y="45593"/>
                    <a:pt x="39420" y="50879"/>
                  </a:cubicBezTo>
                  <a:cubicBezTo>
                    <a:pt x="44578" y="56197"/>
                    <a:pt x="49463" y="61219"/>
                    <a:pt x="56059" y="61219"/>
                  </a:cubicBezTo>
                  <a:cubicBezTo>
                    <a:pt x="61218" y="61219"/>
                    <a:pt x="66833" y="58046"/>
                    <a:pt x="73201" y="51541"/>
                  </a:cubicBezTo>
                  <a:cubicBezTo>
                    <a:pt x="74320" y="50422"/>
                    <a:pt x="75392" y="49304"/>
                    <a:pt x="76442" y="48231"/>
                  </a:cubicBezTo>
                  <a:cubicBezTo>
                    <a:pt x="85344" y="39124"/>
                    <a:pt x="92374" y="31934"/>
                    <a:pt x="98606" y="26889"/>
                  </a:cubicBezTo>
                  <a:cubicBezTo>
                    <a:pt x="105141" y="21581"/>
                    <a:pt x="110150" y="19193"/>
                    <a:pt x="114784" y="19193"/>
                  </a:cubicBezTo>
                  <a:cubicBezTo>
                    <a:pt x="114892" y="19193"/>
                    <a:pt x="115000" y="19195"/>
                    <a:pt x="115108" y="19197"/>
                  </a:cubicBezTo>
                  <a:cubicBezTo>
                    <a:pt x="119605" y="19289"/>
                    <a:pt x="123782" y="21662"/>
                    <a:pt x="128233" y="26684"/>
                  </a:cubicBezTo>
                  <a:cubicBezTo>
                    <a:pt x="133460" y="32527"/>
                    <a:pt x="139212" y="35540"/>
                    <a:pt x="145055" y="35540"/>
                  </a:cubicBezTo>
                  <a:cubicBezTo>
                    <a:pt x="146219" y="35540"/>
                    <a:pt x="147361" y="35426"/>
                    <a:pt x="148502" y="35198"/>
                  </a:cubicBezTo>
                  <a:cubicBezTo>
                    <a:pt x="152747" y="34330"/>
                    <a:pt x="156856" y="31865"/>
                    <a:pt x="160394" y="28054"/>
                  </a:cubicBezTo>
                  <a:cubicBezTo>
                    <a:pt x="163886" y="24287"/>
                    <a:pt x="166739" y="19334"/>
                    <a:pt x="168679" y="13674"/>
                  </a:cubicBezTo>
                  <a:cubicBezTo>
                    <a:pt x="171487" y="5457"/>
                    <a:pt x="179499" y="184"/>
                    <a:pt x="189108" y="184"/>
                  </a:cubicBezTo>
                  <a:lnTo>
                    <a:pt x="189313" y="184"/>
                  </a:lnTo>
                  <a:cubicBezTo>
                    <a:pt x="200703" y="275"/>
                    <a:pt x="215334" y="7922"/>
                    <a:pt x="222228" y="29172"/>
                  </a:cubicBezTo>
                  <a:lnTo>
                    <a:pt x="222387" y="29126"/>
                  </a:lnTo>
                  <a:cubicBezTo>
                    <a:pt x="219329" y="19745"/>
                    <a:pt x="214353" y="12076"/>
                    <a:pt x="207985" y="6986"/>
                  </a:cubicBezTo>
                  <a:cubicBezTo>
                    <a:pt x="202438" y="2535"/>
                    <a:pt x="195819" y="70"/>
                    <a:pt x="189313" y="1"/>
                  </a:cubicBezTo>
                  <a:cubicBezTo>
                    <a:pt x="189270"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7"/>
            <p:cNvSpPr/>
            <p:nvPr/>
          </p:nvSpPr>
          <p:spPr>
            <a:xfrm>
              <a:off x="1003900" y="1234875"/>
              <a:ext cx="5559700" cy="1694250"/>
            </a:xfrm>
            <a:custGeom>
              <a:avLst/>
              <a:gdLst/>
              <a:ahLst/>
              <a:cxnLst/>
              <a:rect l="l" t="t" r="r" b="b"/>
              <a:pathLst>
                <a:path w="222388" h="67770" extrusionOk="0">
                  <a:moveTo>
                    <a:pt x="189083" y="0"/>
                  </a:moveTo>
                  <a:cubicBezTo>
                    <a:pt x="184453" y="0"/>
                    <a:pt x="180095" y="1230"/>
                    <a:pt x="176486" y="3516"/>
                  </a:cubicBezTo>
                  <a:cubicBezTo>
                    <a:pt x="172697" y="5936"/>
                    <a:pt x="169958" y="9428"/>
                    <a:pt x="168520" y="13628"/>
                  </a:cubicBezTo>
                  <a:cubicBezTo>
                    <a:pt x="164571" y="25178"/>
                    <a:pt x="156810" y="33418"/>
                    <a:pt x="148274" y="35129"/>
                  </a:cubicBezTo>
                  <a:cubicBezTo>
                    <a:pt x="147144" y="35356"/>
                    <a:pt x="146014" y="35468"/>
                    <a:pt x="144888" y="35468"/>
                  </a:cubicBezTo>
                  <a:cubicBezTo>
                    <a:pt x="139081" y="35468"/>
                    <a:pt x="133380" y="32477"/>
                    <a:pt x="128256" y="26684"/>
                  </a:cubicBezTo>
                  <a:cubicBezTo>
                    <a:pt x="123737" y="21594"/>
                    <a:pt x="119537" y="19175"/>
                    <a:pt x="114994" y="19060"/>
                  </a:cubicBezTo>
                  <a:cubicBezTo>
                    <a:pt x="114885" y="19058"/>
                    <a:pt x="114776" y="19057"/>
                    <a:pt x="114667" y="19057"/>
                  </a:cubicBezTo>
                  <a:cubicBezTo>
                    <a:pt x="110035" y="19057"/>
                    <a:pt x="105048" y="21422"/>
                    <a:pt x="98515" y="26707"/>
                  </a:cubicBezTo>
                  <a:cubicBezTo>
                    <a:pt x="92352" y="31728"/>
                    <a:pt x="85367" y="38873"/>
                    <a:pt x="76534" y="47912"/>
                  </a:cubicBezTo>
                  <a:cubicBezTo>
                    <a:pt x="75415" y="49053"/>
                    <a:pt x="74274" y="50217"/>
                    <a:pt x="73087" y="51427"/>
                  </a:cubicBezTo>
                  <a:cubicBezTo>
                    <a:pt x="66742" y="57909"/>
                    <a:pt x="61172" y="61036"/>
                    <a:pt x="56082" y="61036"/>
                  </a:cubicBezTo>
                  <a:lnTo>
                    <a:pt x="56060" y="61036"/>
                  </a:lnTo>
                  <a:cubicBezTo>
                    <a:pt x="49531" y="61036"/>
                    <a:pt x="44670" y="56037"/>
                    <a:pt x="39534" y="50765"/>
                  </a:cubicBezTo>
                  <a:cubicBezTo>
                    <a:pt x="34358" y="45444"/>
                    <a:pt x="29032" y="39973"/>
                    <a:pt x="21818" y="39973"/>
                  </a:cubicBezTo>
                  <a:cubicBezTo>
                    <a:pt x="21079" y="39973"/>
                    <a:pt x="20320" y="40030"/>
                    <a:pt x="19539" y="40151"/>
                  </a:cubicBezTo>
                  <a:cubicBezTo>
                    <a:pt x="14746" y="40881"/>
                    <a:pt x="10751" y="42799"/>
                    <a:pt x="7670" y="45834"/>
                  </a:cubicBezTo>
                  <a:cubicBezTo>
                    <a:pt x="5228" y="48277"/>
                    <a:pt x="3356" y="51404"/>
                    <a:pt x="2123" y="55193"/>
                  </a:cubicBezTo>
                  <a:cubicBezTo>
                    <a:pt x="1" y="61607"/>
                    <a:pt x="480" y="67701"/>
                    <a:pt x="480" y="67770"/>
                  </a:cubicBezTo>
                  <a:lnTo>
                    <a:pt x="640" y="67747"/>
                  </a:lnTo>
                  <a:cubicBezTo>
                    <a:pt x="640" y="67678"/>
                    <a:pt x="183" y="61630"/>
                    <a:pt x="2260" y="55239"/>
                  </a:cubicBezTo>
                  <a:cubicBezTo>
                    <a:pt x="4200" y="49350"/>
                    <a:pt x="8765" y="41977"/>
                    <a:pt x="19562" y="40311"/>
                  </a:cubicBezTo>
                  <a:cubicBezTo>
                    <a:pt x="20325" y="40193"/>
                    <a:pt x="21067" y="40138"/>
                    <a:pt x="21791" y="40138"/>
                  </a:cubicBezTo>
                  <a:cubicBezTo>
                    <a:pt x="28946" y="40138"/>
                    <a:pt x="34258" y="45593"/>
                    <a:pt x="39420" y="50879"/>
                  </a:cubicBezTo>
                  <a:cubicBezTo>
                    <a:pt x="44578" y="56197"/>
                    <a:pt x="49463" y="61196"/>
                    <a:pt x="56060" y="61219"/>
                  </a:cubicBezTo>
                  <a:lnTo>
                    <a:pt x="56082" y="61219"/>
                  </a:lnTo>
                  <a:cubicBezTo>
                    <a:pt x="61218" y="61219"/>
                    <a:pt x="66833" y="58046"/>
                    <a:pt x="73201" y="51541"/>
                  </a:cubicBezTo>
                  <a:cubicBezTo>
                    <a:pt x="74388" y="50354"/>
                    <a:pt x="75529" y="49167"/>
                    <a:pt x="76648" y="48026"/>
                  </a:cubicBezTo>
                  <a:cubicBezTo>
                    <a:pt x="85481" y="38987"/>
                    <a:pt x="92466" y="31843"/>
                    <a:pt x="98629" y="26844"/>
                  </a:cubicBezTo>
                  <a:cubicBezTo>
                    <a:pt x="105118" y="21581"/>
                    <a:pt x="110082" y="19216"/>
                    <a:pt x="114670" y="19216"/>
                  </a:cubicBezTo>
                  <a:cubicBezTo>
                    <a:pt x="114778" y="19216"/>
                    <a:pt x="114886" y="19218"/>
                    <a:pt x="114994" y="19220"/>
                  </a:cubicBezTo>
                  <a:cubicBezTo>
                    <a:pt x="119491" y="19334"/>
                    <a:pt x="123645" y="21731"/>
                    <a:pt x="128119" y="26775"/>
                  </a:cubicBezTo>
                  <a:cubicBezTo>
                    <a:pt x="133300" y="32619"/>
                    <a:pt x="139030" y="35632"/>
                    <a:pt x="144896" y="35632"/>
                  </a:cubicBezTo>
                  <a:cubicBezTo>
                    <a:pt x="146037" y="35632"/>
                    <a:pt x="147178" y="35517"/>
                    <a:pt x="148319" y="35289"/>
                  </a:cubicBezTo>
                  <a:cubicBezTo>
                    <a:pt x="156902" y="33577"/>
                    <a:pt x="164708" y="25292"/>
                    <a:pt x="168680" y="13674"/>
                  </a:cubicBezTo>
                  <a:cubicBezTo>
                    <a:pt x="171487" y="5457"/>
                    <a:pt x="179499" y="161"/>
                    <a:pt x="189108" y="161"/>
                  </a:cubicBezTo>
                  <a:lnTo>
                    <a:pt x="189314" y="161"/>
                  </a:lnTo>
                  <a:cubicBezTo>
                    <a:pt x="200703" y="252"/>
                    <a:pt x="215335" y="7922"/>
                    <a:pt x="222228" y="29172"/>
                  </a:cubicBezTo>
                  <a:lnTo>
                    <a:pt x="222388" y="29126"/>
                  </a:lnTo>
                  <a:cubicBezTo>
                    <a:pt x="219352" y="19722"/>
                    <a:pt x="214376" y="12076"/>
                    <a:pt x="208008" y="6963"/>
                  </a:cubicBezTo>
                  <a:cubicBezTo>
                    <a:pt x="202438" y="2535"/>
                    <a:pt x="195819" y="47"/>
                    <a:pt x="189336" y="1"/>
                  </a:cubicBezTo>
                  <a:cubicBezTo>
                    <a:pt x="189252" y="1"/>
                    <a:pt x="189168" y="0"/>
                    <a:pt x="1890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7"/>
            <p:cNvSpPr/>
            <p:nvPr/>
          </p:nvSpPr>
          <p:spPr>
            <a:xfrm>
              <a:off x="1013025" y="1299925"/>
              <a:ext cx="5559700" cy="1693675"/>
            </a:xfrm>
            <a:custGeom>
              <a:avLst/>
              <a:gdLst/>
              <a:ahLst/>
              <a:cxnLst/>
              <a:rect l="l" t="t" r="r" b="b"/>
              <a:pathLst>
                <a:path w="222388" h="67747" extrusionOk="0">
                  <a:moveTo>
                    <a:pt x="189079" y="0"/>
                  </a:moveTo>
                  <a:cubicBezTo>
                    <a:pt x="184450" y="0"/>
                    <a:pt x="180094" y="1208"/>
                    <a:pt x="176486" y="3517"/>
                  </a:cubicBezTo>
                  <a:cubicBezTo>
                    <a:pt x="172720" y="5936"/>
                    <a:pt x="169958" y="9428"/>
                    <a:pt x="168520" y="13605"/>
                  </a:cubicBezTo>
                  <a:cubicBezTo>
                    <a:pt x="164548" y="25246"/>
                    <a:pt x="156719" y="33532"/>
                    <a:pt x="148091" y="35244"/>
                  </a:cubicBezTo>
                  <a:cubicBezTo>
                    <a:pt x="146962" y="35469"/>
                    <a:pt x="145836" y="35580"/>
                    <a:pt x="144715" y="35580"/>
                  </a:cubicBezTo>
                  <a:cubicBezTo>
                    <a:pt x="138899" y="35580"/>
                    <a:pt x="133229" y="32574"/>
                    <a:pt x="128119" y="26775"/>
                  </a:cubicBezTo>
                  <a:cubicBezTo>
                    <a:pt x="123623" y="21663"/>
                    <a:pt x="119423" y="19220"/>
                    <a:pt x="114903" y="19083"/>
                  </a:cubicBezTo>
                  <a:cubicBezTo>
                    <a:pt x="114794" y="19081"/>
                    <a:pt x="114685" y="19079"/>
                    <a:pt x="114576" y="19079"/>
                  </a:cubicBezTo>
                  <a:cubicBezTo>
                    <a:pt x="109988" y="19079"/>
                    <a:pt x="105026" y="21422"/>
                    <a:pt x="98560" y="26661"/>
                  </a:cubicBezTo>
                  <a:cubicBezTo>
                    <a:pt x="92420" y="31637"/>
                    <a:pt x="85482" y="38736"/>
                    <a:pt x="76717" y="47706"/>
                  </a:cubicBezTo>
                  <a:cubicBezTo>
                    <a:pt x="75553" y="48916"/>
                    <a:pt x="74343" y="50149"/>
                    <a:pt x="73110" y="51404"/>
                  </a:cubicBezTo>
                  <a:cubicBezTo>
                    <a:pt x="66765" y="57886"/>
                    <a:pt x="61195" y="61036"/>
                    <a:pt x="56083" y="61036"/>
                  </a:cubicBezTo>
                  <a:lnTo>
                    <a:pt x="56060" y="61036"/>
                  </a:lnTo>
                  <a:cubicBezTo>
                    <a:pt x="49532" y="61036"/>
                    <a:pt x="44693" y="56037"/>
                    <a:pt x="39534" y="50765"/>
                  </a:cubicBezTo>
                  <a:cubicBezTo>
                    <a:pt x="34357" y="45442"/>
                    <a:pt x="29029" y="39950"/>
                    <a:pt x="21811" y="39950"/>
                  </a:cubicBezTo>
                  <a:cubicBezTo>
                    <a:pt x="21074" y="39950"/>
                    <a:pt x="20317" y="40008"/>
                    <a:pt x="19539" y="40128"/>
                  </a:cubicBezTo>
                  <a:cubicBezTo>
                    <a:pt x="14746" y="40881"/>
                    <a:pt x="10751" y="42799"/>
                    <a:pt x="7693" y="45835"/>
                  </a:cubicBezTo>
                  <a:cubicBezTo>
                    <a:pt x="5228" y="48254"/>
                    <a:pt x="3356" y="51404"/>
                    <a:pt x="2124" y="55170"/>
                  </a:cubicBezTo>
                  <a:cubicBezTo>
                    <a:pt x="1" y="61584"/>
                    <a:pt x="480" y="67701"/>
                    <a:pt x="480" y="67747"/>
                  </a:cubicBezTo>
                  <a:lnTo>
                    <a:pt x="640" y="67747"/>
                  </a:lnTo>
                  <a:cubicBezTo>
                    <a:pt x="640" y="67678"/>
                    <a:pt x="183" y="61607"/>
                    <a:pt x="2283" y="55216"/>
                  </a:cubicBezTo>
                  <a:cubicBezTo>
                    <a:pt x="4223" y="49350"/>
                    <a:pt x="8789" y="41977"/>
                    <a:pt x="19562" y="40311"/>
                  </a:cubicBezTo>
                  <a:cubicBezTo>
                    <a:pt x="20337" y="40190"/>
                    <a:pt x="21090" y="40132"/>
                    <a:pt x="21824" y="40132"/>
                  </a:cubicBezTo>
                  <a:cubicBezTo>
                    <a:pt x="28963" y="40132"/>
                    <a:pt x="34267" y="45581"/>
                    <a:pt x="39420" y="50879"/>
                  </a:cubicBezTo>
                  <a:cubicBezTo>
                    <a:pt x="44579" y="56174"/>
                    <a:pt x="49463" y="61196"/>
                    <a:pt x="56060" y="61196"/>
                  </a:cubicBezTo>
                  <a:lnTo>
                    <a:pt x="56083" y="61196"/>
                  </a:lnTo>
                  <a:cubicBezTo>
                    <a:pt x="61241" y="61196"/>
                    <a:pt x="66833" y="58046"/>
                    <a:pt x="73224" y="51541"/>
                  </a:cubicBezTo>
                  <a:cubicBezTo>
                    <a:pt x="74457" y="50263"/>
                    <a:pt x="75667" y="49030"/>
                    <a:pt x="76831" y="47820"/>
                  </a:cubicBezTo>
                  <a:cubicBezTo>
                    <a:pt x="85596" y="38850"/>
                    <a:pt x="92535" y="31774"/>
                    <a:pt x="98652" y="26798"/>
                  </a:cubicBezTo>
                  <a:cubicBezTo>
                    <a:pt x="105095" y="21582"/>
                    <a:pt x="110013" y="19239"/>
                    <a:pt x="114577" y="19239"/>
                  </a:cubicBezTo>
                  <a:cubicBezTo>
                    <a:pt x="114686" y="19239"/>
                    <a:pt x="114795" y="19240"/>
                    <a:pt x="114903" y="19243"/>
                  </a:cubicBezTo>
                  <a:cubicBezTo>
                    <a:pt x="119377" y="19380"/>
                    <a:pt x="123531" y="21800"/>
                    <a:pt x="128005" y="26890"/>
                  </a:cubicBezTo>
                  <a:cubicBezTo>
                    <a:pt x="133134" y="32727"/>
                    <a:pt x="138858" y="35740"/>
                    <a:pt x="144717" y="35740"/>
                  </a:cubicBezTo>
                  <a:cubicBezTo>
                    <a:pt x="145845" y="35740"/>
                    <a:pt x="146979" y="35628"/>
                    <a:pt x="148114" y="35403"/>
                  </a:cubicBezTo>
                  <a:cubicBezTo>
                    <a:pt x="156811" y="33692"/>
                    <a:pt x="164685" y="25360"/>
                    <a:pt x="168680" y="13674"/>
                  </a:cubicBezTo>
                  <a:cubicBezTo>
                    <a:pt x="171492" y="5441"/>
                    <a:pt x="179510" y="161"/>
                    <a:pt x="189150" y="161"/>
                  </a:cubicBezTo>
                  <a:cubicBezTo>
                    <a:pt x="189212" y="161"/>
                    <a:pt x="189275" y="161"/>
                    <a:pt x="189337" y="161"/>
                  </a:cubicBezTo>
                  <a:cubicBezTo>
                    <a:pt x="200727" y="253"/>
                    <a:pt x="215335" y="7922"/>
                    <a:pt x="222228" y="29149"/>
                  </a:cubicBezTo>
                  <a:lnTo>
                    <a:pt x="222388" y="29104"/>
                  </a:lnTo>
                  <a:cubicBezTo>
                    <a:pt x="219352" y="19722"/>
                    <a:pt x="214376" y="12053"/>
                    <a:pt x="208008" y="6963"/>
                  </a:cubicBezTo>
                  <a:cubicBezTo>
                    <a:pt x="202461" y="2512"/>
                    <a:pt x="195819" y="47"/>
                    <a:pt x="189337" y="1"/>
                  </a:cubicBezTo>
                  <a:cubicBezTo>
                    <a:pt x="189251" y="1"/>
                    <a:pt x="189165" y="0"/>
                    <a:pt x="189079"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7"/>
            <p:cNvSpPr/>
            <p:nvPr/>
          </p:nvSpPr>
          <p:spPr>
            <a:xfrm>
              <a:off x="1022725" y="1364425"/>
              <a:ext cx="5559125" cy="1694225"/>
            </a:xfrm>
            <a:custGeom>
              <a:avLst/>
              <a:gdLst/>
              <a:ahLst/>
              <a:cxnLst/>
              <a:rect l="l" t="t" r="r" b="b"/>
              <a:pathLst>
                <a:path w="222365" h="67769" extrusionOk="0">
                  <a:moveTo>
                    <a:pt x="189183" y="0"/>
                  </a:moveTo>
                  <a:cubicBezTo>
                    <a:pt x="184507" y="0"/>
                    <a:pt x="180104" y="1209"/>
                    <a:pt x="176486" y="3539"/>
                  </a:cubicBezTo>
                  <a:cubicBezTo>
                    <a:pt x="172697" y="5935"/>
                    <a:pt x="169935" y="9428"/>
                    <a:pt x="168497" y="13627"/>
                  </a:cubicBezTo>
                  <a:cubicBezTo>
                    <a:pt x="164503" y="25337"/>
                    <a:pt x="156605" y="33668"/>
                    <a:pt x="147863" y="35380"/>
                  </a:cubicBezTo>
                  <a:cubicBezTo>
                    <a:pt x="146742" y="35600"/>
                    <a:pt x="145625" y="35709"/>
                    <a:pt x="144513" y="35709"/>
                  </a:cubicBezTo>
                  <a:cubicBezTo>
                    <a:pt x="138695" y="35709"/>
                    <a:pt x="133041" y="32718"/>
                    <a:pt x="127982" y="26912"/>
                  </a:cubicBezTo>
                  <a:cubicBezTo>
                    <a:pt x="123486" y="21753"/>
                    <a:pt x="119286" y="19265"/>
                    <a:pt x="114766" y="19151"/>
                  </a:cubicBezTo>
                  <a:cubicBezTo>
                    <a:pt x="114636" y="19147"/>
                    <a:pt x="114506" y="19145"/>
                    <a:pt x="114375" y="19145"/>
                  </a:cubicBezTo>
                  <a:cubicBezTo>
                    <a:pt x="109830" y="19145"/>
                    <a:pt x="104928" y="21469"/>
                    <a:pt x="98560" y="26661"/>
                  </a:cubicBezTo>
                  <a:cubicBezTo>
                    <a:pt x="92466" y="31591"/>
                    <a:pt x="85596" y="38621"/>
                    <a:pt x="76876" y="47546"/>
                  </a:cubicBezTo>
                  <a:cubicBezTo>
                    <a:pt x="75644" y="48801"/>
                    <a:pt x="74388" y="50102"/>
                    <a:pt x="73087" y="51426"/>
                  </a:cubicBezTo>
                  <a:cubicBezTo>
                    <a:pt x="66742" y="57908"/>
                    <a:pt x="61173" y="61058"/>
                    <a:pt x="56060" y="61058"/>
                  </a:cubicBezTo>
                  <a:lnTo>
                    <a:pt x="56037" y="61058"/>
                  </a:lnTo>
                  <a:cubicBezTo>
                    <a:pt x="49532" y="61035"/>
                    <a:pt x="44670" y="56060"/>
                    <a:pt x="39534" y="50764"/>
                  </a:cubicBezTo>
                  <a:cubicBezTo>
                    <a:pt x="34357" y="45462"/>
                    <a:pt x="29010" y="39973"/>
                    <a:pt x="21789" y="39973"/>
                  </a:cubicBezTo>
                  <a:cubicBezTo>
                    <a:pt x="21052" y="39973"/>
                    <a:pt x="20295" y="40030"/>
                    <a:pt x="19516" y="40150"/>
                  </a:cubicBezTo>
                  <a:cubicBezTo>
                    <a:pt x="14723" y="40904"/>
                    <a:pt x="10729" y="42821"/>
                    <a:pt x="7670" y="45857"/>
                  </a:cubicBezTo>
                  <a:cubicBezTo>
                    <a:pt x="5205" y="48276"/>
                    <a:pt x="3333" y="51426"/>
                    <a:pt x="2101" y="55192"/>
                  </a:cubicBezTo>
                  <a:cubicBezTo>
                    <a:pt x="1" y="61606"/>
                    <a:pt x="457" y="67700"/>
                    <a:pt x="457" y="67769"/>
                  </a:cubicBezTo>
                  <a:lnTo>
                    <a:pt x="640" y="67746"/>
                  </a:lnTo>
                  <a:cubicBezTo>
                    <a:pt x="617" y="67700"/>
                    <a:pt x="161" y="61629"/>
                    <a:pt x="2261" y="55238"/>
                  </a:cubicBezTo>
                  <a:cubicBezTo>
                    <a:pt x="4201" y="49349"/>
                    <a:pt x="8766" y="41999"/>
                    <a:pt x="19539" y="40310"/>
                  </a:cubicBezTo>
                  <a:cubicBezTo>
                    <a:pt x="20304" y="40193"/>
                    <a:pt x="21049" y="40137"/>
                    <a:pt x="21774" y="40137"/>
                  </a:cubicBezTo>
                  <a:cubicBezTo>
                    <a:pt x="28946" y="40137"/>
                    <a:pt x="34256" y="45592"/>
                    <a:pt x="39397" y="50878"/>
                  </a:cubicBezTo>
                  <a:cubicBezTo>
                    <a:pt x="44579" y="56197"/>
                    <a:pt x="49463" y="61218"/>
                    <a:pt x="56037" y="61218"/>
                  </a:cubicBezTo>
                  <a:lnTo>
                    <a:pt x="56060" y="61218"/>
                  </a:lnTo>
                  <a:cubicBezTo>
                    <a:pt x="61218" y="61218"/>
                    <a:pt x="66833" y="58045"/>
                    <a:pt x="73202" y="51540"/>
                  </a:cubicBezTo>
                  <a:cubicBezTo>
                    <a:pt x="74503" y="50216"/>
                    <a:pt x="75758" y="48915"/>
                    <a:pt x="76991" y="47660"/>
                  </a:cubicBezTo>
                  <a:cubicBezTo>
                    <a:pt x="85710" y="38758"/>
                    <a:pt x="92580" y="31705"/>
                    <a:pt x="98652" y="26775"/>
                  </a:cubicBezTo>
                  <a:cubicBezTo>
                    <a:pt x="105020" y="21627"/>
                    <a:pt x="109878" y="19305"/>
                    <a:pt x="114379" y="19305"/>
                  </a:cubicBezTo>
                  <a:cubicBezTo>
                    <a:pt x="114508" y="19305"/>
                    <a:pt x="114638" y="19307"/>
                    <a:pt x="114766" y="19311"/>
                  </a:cubicBezTo>
                  <a:cubicBezTo>
                    <a:pt x="119240" y="19448"/>
                    <a:pt x="123394" y="21890"/>
                    <a:pt x="127868" y="27026"/>
                  </a:cubicBezTo>
                  <a:cubicBezTo>
                    <a:pt x="132958" y="32869"/>
                    <a:pt x="138642" y="35882"/>
                    <a:pt x="144508" y="35882"/>
                  </a:cubicBezTo>
                  <a:cubicBezTo>
                    <a:pt x="145649" y="35882"/>
                    <a:pt x="146768" y="35768"/>
                    <a:pt x="147909" y="35540"/>
                  </a:cubicBezTo>
                  <a:cubicBezTo>
                    <a:pt x="156697" y="33828"/>
                    <a:pt x="164640" y="25451"/>
                    <a:pt x="168657" y="13673"/>
                  </a:cubicBezTo>
                  <a:cubicBezTo>
                    <a:pt x="171463" y="5458"/>
                    <a:pt x="179453" y="182"/>
                    <a:pt x="189067" y="182"/>
                  </a:cubicBezTo>
                  <a:cubicBezTo>
                    <a:pt x="189149" y="182"/>
                    <a:pt x="189231" y="183"/>
                    <a:pt x="189314" y="183"/>
                  </a:cubicBezTo>
                  <a:cubicBezTo>
                    <a:pt x="200704" y="275"/>
                    <a:pt x="215335" y="7921"/>
                    <a:pt x="222228" y="29171"/>
                  </a:cubicBezTo>
                  <a:lnTo>
                    <a:pt x="222365" y="29126"/>
                  </a:lnTo>
                  <a:cubicBezTo>
                    <a:pt x="219329" y="19722"/>
                    <a:pt x="214353" y="12075"/>
                    <a:pt x="207985" y="6985"/>
                  </a:cubicBezTo>
                  <a:cubicBezTo>
                    <a:pt x="202438" y="2534"/>
                    <a:pt x="195796" y="69"/>
                    <a:pt x="189314" y="1"/>
                  </a:cubicBezTo>
                  <a:cubicBezTo>
                    <a:pt x="189270" y="0"/>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7"/>
            <p:cNvSpPr/>
            <p:nvPr/>
          </p:nvSpPr>
          <p:spPr>
            <a:xfrm>
              <a:off x="1031875" y="1429450"/>
              <a:ext cx="5559675" cy="1693700"/>
            </a:xfrm>
            <a:custGeom>
              <a:avLst/>
              <a:gdLst/>
              <a:ahLst/>
              <a:cxnLst/>
              <a:rect l="l" t="t" r="r" b="b"/>
              <a:pathLst>
                <a:path w="222387" h="67748" extrusionOk="0">
                  <a:moveTo>
                    <a:pt x="189060" y="1"/>
                  </a:moveTo>
                  <a:cubicBezTo>
                    <a:pt x="184430" y="1"/>
                    <a:pt x="180094" y="1230"/>
                    <a:pt x="176485" y="3517"/>
                  </a:cubicBezTo>
                  <a:cubicBezTo>
                    <a:pt x="172696" y="5936"/>
                    <a:pt x="169957" y="9429"/>
                    <a:pt x="168519" y="13628"/>
                  </a:cubicBezTo>
                  <a:cubicBezTo>
                    <a:pt x="164479" y="25406"/>
                    <a:pt x="156490" y="33783"/>
                    <a:pt x="147680" y="35495"/>
                  </a:cubicBezTo>
                  <a:cubicBezTo>
                    <a:pt x="146568" y="35709"/>
                    <a:pt x="145461" y="35815"/>
                    <a:pt x="144360" y="35815"/>
                  </a:cubicBezTo>
                  <a:cubicBezTo>
                    <a:pt x="138522" y="35815"/>
                    <a:pt x="132880" y="32827"/>
                    <a:pt x="127867" y="27027"/>
                  </a:cubicBezTo>
                  <a:cubicBezTo>
                    <a:pt x="123371" y="21800"/>
                    <a:pt x="119171" y="19312"/>
                    <a:pt x="114674" y="19175"/>
                  </a:cubicBezTo>
                  <a:cubicBezTo>
                    <a:pt x="114544" y="19171"/>
                    <a:pt x="114413" y="19169"/>
                    <a:pt x="114281" y="19169"/>
                  </a:cubicBezTo>
                  <a:cubicBezTo>
                    <a:pt x="109760" y="19169"/>
                    <a:pt x="104904" y="21470"/>
                    <a:pt x="98583" y="26616"/>
                  </a:cubicBezTo>
                  <a:cubicBezTo>
                    <a:pt x="92534" y="31501"/>
                    <a:pt x="85709" y="38508"/>
                    <a:pt x="77058" y="47341"/>
                  </a:cubicBezTo>
                  <a:cubicBezTo>
                    <a:pt x="75780" y="48665"/>
                    <a:pt x="74456" y="50035"/>
                    <a:pt x="73087" y="51427"/>
                  </a:cubicBezTo>
                  <a:cubicBezTo>
                    <a:pt x="66741" y="57887"/>
                    <a:pt x="61172" y="61037"/>
                    <a:pt x="56059" y="61037"/>
                  </a:cubicBezTo>
                  <a:cubicBezTo>
                    <a:pt x="49531" y="61037"/>
                    <a:pt x="44669" y="56038"/>
                    <a:pt x="39533" y="50765"/>
                  </a:cubicBezTo>
                  <a:cubicBezTo>
                    <a:pt x="34357" y="45444"/>
                    <a:pt x="29012" y="39973"/>
                    <a:pt x="21812" y="39973"/>
                  </a:cubicBezTo>
                  <a:cubicBezTo>
                    <a:pt x="21074" y="39973"/>
                    <a:pt x="20317" y="40031"/>
                    <a:pt x="19538" y="40151"/>
                  </a:cubicBezTo>
                  <a:cubicBezTo>
                    <a:pt x="14722" y="40882"/>
                    <a:pt x="10751" y="42799"/>
                    <a:pt x="7669" y="45835"/>
                  </a:cubicBezTo>
                  <a:cubicBezTo>
                    <a:pt x="5227" y="48277"/>
                    <a:pt x="3355" y="51404"/>
                    <a:pt x="2100" y="55193"/>
                  </a:cubicBezTo>
                  <a:cubicBezTo>
                    <a:pt x="0" y="61607"/>
                    <a:pt x="457" y="67702"/>
                    <a:pt x="479" y="67747"/>
                  </a:cubicBezTo>
                  <a:lnTo>
                    <a:pt x="639" y="67747"/>
                  </a:lnTo>
                  <a:cubicBezTo>
                    <a:pt x="639" y="67679"/>
                    <a:pt x="160" y="61607"/>
                    <a:pt x="2260" y="55239"/>
                  </a:cubicBezTo>
                  <a:cubicBezTo>
                    <a:pt x="4200" y="49350"/>
                    <a:pt x="8765" y="41977"/>
                    <a:pt x="19561" y="40311"/>
                  </a:cubicBezTo>
                  <a:cubicBezTo>
                    <a:pt x="20324" y="40194"/>
                    <a:pt x="21067" y="40138"/>
                    <a:pt x="21790" y="40138"/>
                  </a:cubicBezTo>
                  <a:cubicBezTo>
                    <a:pt x="28946" y="40138"/>
                    <a:pt x="34258" y="45593"/>
                    <a:pt x="39419" y="50879"/>
                  </a:cubicBezTo>
                  <a:cubicBezTo>
                    <a:pt x="44578" y="56198"/>
                    <a:pt x="49462" y="61196"/>
                    <a:pt x="56059" y="61219"/>
                  </a:cubicBezTo>
                  <a:cubicBezTo>
                    <a:pt x="61217" y="61219"/>
                    <a:pt x="66832" y="58046"/>
                    <a:pt x="73201" y="51541"/>
                  </a:cubicBezTo>
                  <a:cubicBezTo>
                    <a:pt x="74570" y="50149"/>
                    <a:pt x="75894" y="48779"/>
                    <a:pt x="77195" y="47456"/>
                  </a:cubicBezTo>
                  <a:cubicBezTo>
                    <a:pt x="85823" y="38622"/>
                    <a:pt x="92648" y="31638"/>
                    <a:pt x="98674" y="26753"/>
                  </a:cubicBezTo>
                  <a:cubicBezTo>
                    <a:pt x="104973" y="21629"/>
                    <a:pt x="109807" y="19329"/>
                    <a:pt x="114264" y="19329"/>
                  </a:cubicBezTo>
                  <a:cubicBezTo>
                    <a:pt x="114394" y="19329"/>
                    <a:pt x="114523" y="19331"/>
                    <a:pt x="114652" y="19335"/>
                  </a:cubicBezTo>
                  <a:cubicBezTo>
                    <a:pt x="119125" y="19472"/>
                    <a:pt x="123279" y="21960"/>
                    <a:pt x="127753" y="27141"/>
                  </a:cubicBezTo>
                  <a:cubicBezTo>
                    <a:pt x="132775" y="32961"/>
                    <a:pt x="138458" y="35974"/>
                    <a:pt x="144347" y="35974"/>
                  </a:cubicBezTo>
                  <a:cubicBezTo>
                    <a:pt x="145466" y="35974"/>
                    <a:pt x="146584" y="35860"/>
                    <a:pt x="147703" y="35655"/>
                  </a:cubicBezTo>
                  <a:cubicBezTo>
                    <a:pt x="156582" y="33920"/>
                    <a:pt x="164616" y="25498"/>
                    <a:pt x="168679" y="13674"/>
                  </a:cubicBezTo>
                  <a:cubicBezTo>
                    <a:pt x="171487" y="5457"/>
                    <a:pt x="179498" y="162"/>
                    <a:pt x="189108" y="162"/>
                  </a:cubicBezTo>
                  <a:lnTo>
                    <a:pt x="189313" y="162"/>
                  </a:lnTo>
                  <a:cubicBezTo>
                    <a:pt x="200703" y="253"/>
                    <a:pt x="215334" y="7922"/>
                    <a:pt x="222227" y="29172"/>
                  </a:cubicBezTo>
                  <a:lnTo>
                    <a:pt x="222387" y="29104"/>
                  </a:lnTo>
                  <a:cubicBezTo>
                    <a:pt x="219328" y="19723"/>
                    <a:pt x="214352" y="12076"/>
                    <a:pt x="207984" y="6963"/>
                  </a:cubicBezTo>
                  <a:cubicBezTo>
                    <a:pt x="202438" y="2535"/>
                    <a:pt x="195818" y="47"/>
                    <a:pt x="189313" y="2"/>
                  </a:cubicBezTo>
                  <a:cubicBezTo>
                    <a:pt x="189229" y="1"/>
                    <a:pt x="189144" y="1"/>
                    <a:pt x="189060"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7"/>
            <p:cNvSpPr/>
            <p:nvPr/>
          </p:nvSpPr>
          <p:spPr>
            <a:xfrm>
              <a:off x="1041000" y="1494500"/>
              <a:ext cx="5559700" cy="1693700"/>
            </a:xfrm>
            <a:custGeom>
              <a:avLst/>
              <a:gdLst/>
              <a:ahLst/>
              <a:cxnLst/>
              <a:rect l="l" t="t" r="r" b="b"/>
              <a:pathLst>
                <a:path w="222388" h="67748" extrusionOk="0">
                  <a:moveTo>
                    <a:pt x="189077" y="1"/>
                  </a:moveTo>
                  <a:cubicBezTo>
                    <a:pt x="184428" y="1"/>
                    <a:pt x="180093" y="1209"/>
                    <a:pt x="176485" y="3517"/>
                  </a:cubicBezTo>
                  <a:cubicBezTo>
                    <a:pt x="172719" y="5936"/>
                    <a:pt x="169957" y="9429"/>
                    <a:pt x="168519" y="13606"/>
                  </a:cubicBezTo>
                  <a:cubicBezTo>
                    <a:pt x="164457" y="25475"/>
                    <a:pt x="156399" y="33897"/>
                    <a:pt x="147475" y="35609"/>
                  </a:cubicBezTo>
                  <a:cubicBezTo>
                    <a:pt x="146376" y="35817"/>
                    <a:pt x="145282" y="35920"/>
                    <a:pt x="144195" y="35920"/>
                  </a:cubicBezTo>
                  <a:cubicBezTo>
                    <a:pt x="138350" y="35920"/>
                    <a:pt x="132719" y="32934"/>
                    <a:pt x="127753" y="27141"/>
                  </a:cubicBezTo>
                  <a:cubicBezTo>
                    <a:pt x="123257" y="21868"/>
                    <a:pt x="119057" y="19358"/>
                    <a:pt x="114560" y="19221"/>
                  </a:cubicBezTo>
                  <a:cubicBezTo>
                    <a:pt x="114411" y="19216"/>
                    <a:pt x="114261" y="19213"/>
                    <a:pt x="114111" y="19213"/>
                  </a:cubicBezTo>
                  <a:cubicBezTo>
                    <a:pt x="109651" y="19213"/>
                    <a:pt x="104854" y="21514"/>
                    <a:pt x="98583" y="26570"/>
                  </a:cubicBezTo>
                  <a:cubicBezTo>
                    <a:pt x="92602" y="31432"/>
                    <a:pt x="85823" y="38371"/>
                    <a:pt x="77241" y="47159"/>
                  </a:cubicBezTo>
                  <a:cubicBezTo>
                    <a:pt x="75894" y="48528"/>
                    <a:pt x="74525" y="49966"/>
                    <a:pt x="73087" y="51404"/>
                  </a:cubicBezTo>
                  <a:cubicBezTo>
                    <a:pt x="66741" y="57887"/>
                    <a:pt x="61172" y="61037"/>
                    <a:pt x="56082" y="61037"/>
                  </a:cubicBezTo>
                  <a:lnTo>
                    <a:pt x="56059" y="61037"/>
                  </a:lnTo>
                  <a:cubicBezTo>
                    <a:pt x="49531" y="61037"/>
                    <a:pt x="44669" y="56038"/>
                    <a:pt x="39534" y="50742"/>
                  </a:cubicBezTo>
                  <a:cubicBezTo>
                    <a:pt x="34356" y="45441"/>
                    <a:pt x="29028" y="39951"/>
                    <a:pt x="21811" y="39951"/>
                  </a:cubicBezTo>
                  <a:cubicBezTo>
                    <a:pt x="21074" y="39951"/>
                    <a:pt x="20317" y="40008"/>
                    <a:pt x="19539" y="40129"/>
                  </a:cubicBezTo>
                  <a:cubicBezTo>
                    <a:pt x="14745" y="40882"/>
                    <a:pt x="10751" y="42799"/>
                    <a:pt x="7670" y="45835"/>
                  </a:cubicBezTo>
                  <a:cubicBezTo>
                    <a:pt x="5227" y="48254"/>
                    <a:pt x="3356" y="51404"/>
                    <a:pt x="2123" y="55171"/>
                  </a:cubicBezTo>
                  <a:cubicBezTo>
                    <a:pt x="0" y="61584"/>
                    <a:pt x="480" y="67679"/>
                    <a:pt x="480" y="67747"/>
                  </a:cubicBezTo>
                  <a:lnTo>
                    <a:pt x="639" y="67747"/>
                  </a:lnTo>
                  <a:cubicBezTo>
                    <a:pt x="639" y="67679"/>
                    <a:pt x="183" y="61607"/>
                    <a:pt x="2283" y="55216"/>
                  </a:cubicBezTo>
                  <a:cubicBezTo>
                    <a:pt x="4200" y="49327"/>
                    <a:pt x="8788" y="41978"/>
                    <a:pt x="19561" y="40311"/>
                  </a:cubicBezTo>
                  <a:cubicBezTo>
                    <a:pt x="20336" y="40190"/>
                    <a:pt x="21090" y="40132"/>
                    <a:pt x="21824" y="40132"/>
                  </a:cubicBezTo>
                  <a:cubicBezTo>
                    <a:pt x="28962" y="40132"/>
                    <a:pt x="34266" y="45581"/>
                    <a:pt x="39420" y="50879"/>
                  </a:cubicBezTo>
                  <a:cubicBezTo>
                    <a:pt x="44578" y="56175"/>
                    <a:pt x="49463" y="61196"/>
                    <a:pt x="56059" y="61196"/>
                  </a:cubicBezTo>
                  <a:lnTo>
                    <a:pt x="56082" y="61196"/>
                  </a:lnTo>
                  <a:cubicBezTo>
                    <a:pt x="61218" y="61196"/>
                    <a:pt x="66833" y="58047"/>
                    <a:pt x="73201" y="51518"/>
                  </a:cubicBezTo>
                  <a:cubicBezTo>
                    <a:pt x="74639" y="50080"/>
                    <a:pt x="76031" y="48642"/>
                    <a:pt x="77378" y="47273"/>
                  </a:cubicBezTo>
                  <a:cubicBezTo>
                    <a:pt x="85937" y="38485"/>
                    <a:pt x="92717" y="31546"/>
                    <a:pt x="98697" y="26707"/>
                  </a:cubicBezTo>
                  <a:cubicBezTo>
                    <a:pt x="104922" y="21652"/>
                    <a:pt x="109695" y="19373"/>
                    <a:pt x="114111" y="19373"/>
                  </a:cubicBezTo>
                  <a:cubicBezTo>
                    <a:pt x="114261" y="19373"/>
                    <a:pt x="114411" y="19375"/>
                    <a:pt x="114560" y="19381"/>
                  </a:cubicBezTo>
                  <a:cubicBezTo>
                    <a:pt x="119011" y="19517"/>
                    <a:pt x="123166" y="22028"/>
                    <a:pt x="127639" y="27232"/>
                  </a:cubicBezTo>
                  <a:cubicBezTo>
                    <a:pt x="132638" y="33076"/>
                    <a:pt x="138300" y="36087"/>
                    <a:pt x="144189" y="36087"/>
                  </a:cubicBezTo>
                  <a:cubicBezTo>
                    <a:pt x="145292" y="36087"/>
                    <a:pt x="146404" y="35982"/>
                    <a:pt x="147520" y="35769"/>
                  </a:cubicBezTo>
                  <a:cubicBezTo>
                    <a:pt x="151925" y="34925"/>
                    <a:pt x="156262" y="32368"/>
                    <a:pt x="160028" y="28419"/>
                  </a:cubicBezTo>
                  <a:cubicBezTo>
                    <a:pt x="163726" y="24516"/>
                    <a:pt x="166716" y="19426"/>
                    <a:pt x="168679" y="13674"/>
                  </a:cubicBezTo>
                  <a:cubicBezTo>
                    <a:pt x="171487" y="5434"/>
                    <a:pt x="179498" y="162"/>
                    <a:pt x="189108" y="162"/>
                  </a:cubicBezTo>
                  <a:lnTo>
                    <a:pt x="189313" y="162"/>
                  </a:lnTo>
                  <a:cubicBezTo>
                    <a:pt x="200703" y="253"/>
                    <a:pt x="215334" y="7922"/>
                    <a:pt x="222227" y="29150"/>
                  </a:cubicBezTo>
                  <a:lnTo>
                    <a:pt x="222387" y="29104"/>
                  </a:lnTo>
                  <a:cubicBezTo>
                    <a:pt x="219351" y="19723"/>
                    <a:pt x="214375" y="12054"/>
                    <a:pt x="208007" y="6964"/>
                  </a:cubicBezTo>
                  <a:cubicBezTo>
                    <a:pt x="202438" y="2513"/>
                    <a:pt x="195819" y="48"/>
                    <a:pt x="189336" y="2"/>
                  </a:cubicBezTo>
                  <a:cubicBezTo>
                    <a:pt x="189250" y="1"/>
                    <a:pt x="189163" y="1"/>
                    <a:pt x="18907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805;p17"/>
          <p:cNvGrpSpPr/>
          <p:nvPr/>
        </p:nvGrpSpPr>
        <p:grpSpPr>
          <a:xfrm>
            <a:off x="256250" y="294125"/>
            <a:ext cx="8640000" cy="4555200"/>
            <a:chOff x="256250" y="294125"/>
            <a:chExt cx="8640000" cy="4555200"/>
          </a:xfrm>
        </p:grpSpPr>
        <p:sp>
          <p:nvSpPr>
            <p:cNvPr id="806" name="Google Shape;806;p17"/>
            <p:cNvSpPr/>
            <p:nvPr/>
          </p:nvSpPr>
          <p:spPr>
            <a:xfrm>
              <a:off x="256250" y="294125"/>
              <a:ext cx="8640000" cy="4555200"/>
            </a:xfrm>
            <a:prstGeom prst="roundRect">
              <a:avLst>
                <a:gd name="adj" fmla="val 719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7" name="Google Shape;807;p17"/>
            <p:cNvGrpSpPr/>
            <p:nvPr/>
          </p:nvGrpSpPr>
          <p:grpSpPr>
            <a:xfrm>
              <a:off x="7722150" y="461588"/>
              <a:ext cx="708625" cy="155826"/>
              <a:chOff x="7722150" y="461588"/>
              <a:chExt cx="708625" cy="155826"/>
            </a:xfrm>
          </p:grpSpPr>
          <p:sp>
            <p:nvSpPr>
              <p:cNvPr id="808" name="Google Shape;808;p17"/>
              <p:cNvSpPr/>
              <p:nvPr/>
            </p:nvSpPr>
            <p:spPr>
              <a:xfrm>
                <a:off x="7722150" y="461588"/>
                <a:ext cx="158654" cy="155826"/>
              </a:xfrm>
              <a:custGeom>
                <a:avLst/>
                <a:gdLst/>
                <a:ahLst/>
                <a:cxnLst/>
                <a:rect l="l" t="t" r="r" b="b"/>
                <a:pathLst>
                  <a:path w="2581" h="2535" extrusionOk="0">
                    <a:moveTo>
                      <a:pt x="1279" y="1"/>
                    </a:moveTo>
                    <a:cubicBezTo>
                      <a:pt x="572" y="1"/>
                      <a:pt x="1" y="571"/>
                      <a:pt x="1" y="1256"/>
                    </a:cubicBezTo>
                    <a:cubicBezTo>
                      <a:pt x="1" y="1964"/>
                      <a:pt x="572" y="2534"/>
                      <a:pt x="1279" y="2534"/>
                    </a:cubicBezTo>
                    <a:cubicBezTo>
                      <a:pt x="1987" y="2534"/>
                      <a:pt x="2580" y="1964"/>
                      <a:pt x="2580" y="1256"/>
                    </a:cubicBezTo>
                    <a:cubicBezTo>
                      <a:pt x="2580" y="571"/>
                      <a:pt x="1987" y="1"/>
                      <a:pt x="1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7"/>
              <p:cNvSpPr/>
              <p:nvPr/>
            </p:nvSpPr>
            <p:spPr>
              <a:xfrm>
                <a:off x="7998580" y="461588"/>
                <a:ext cx="157179" cy="155826"/>
              </a:xfrm>
              <a:custGeom>
                <a:avLst/>
                <a:gdLst/>
                <a:ahLst/>
                <a:cxnLst/>
                <a:rect l="l" t="t" r="r" b="b"/>
                <a:pathLst>
                  <a:path w="2557" h="2535" extrusionOk="0">
                    <a:moveTo>
                      <a:pt x="1279" y="1"/>
                    </a:moveTo>
                    <a:cubicBezTo>
                      <a:pt x="571" y="1"/>
                      <a:pt x="1" y="571"/>
                      <a:pt x="1" y="1256"/>
                    </a:cubicBezTo>
                    <a:cubicBezTo>
                      <a:pt x="1" y="1964"/>
                      <a:pt x="571" y="2534"/>
                      <a:pt x="1279" y="2534"/>
                    </a:cubicBezTo>
                    <a:cubicBezTo>
                      <a:pt x="1986" y="2534"/>
                      <a:pt x="2557" y="1964"/>
                      <a:pt x="2557" y="1256"/>
                    </a:cubicBezTo>
                    <a:cubicBezTo>
                      <a:pt x="2557" y="571"/>
                      <a:pt x="1986" y="1"/>
                      <a:pt x="1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7"/>
              <p:cNvSpPr/>
              <p:nvPr/>
            </p:nvSpPr>
            <p:spPr>
              <a:xfrm>
                <a:off x="8273596" y="461588"/>
                <a:ext cx="157179" cy="155826"/>
              </a:xfrm>
              <a:custGeom>
                <a:avLst/>
                <a:gdLst/>
                <a:ahLst/>
                <a:cxnLst/>
                <a:rect l="l" t="t" r="r" b="b"/>
                <a:pathLst>
                  <a:path w="2557" h="2535" extrusionOk="0">
                    <a:moveTo>
                      <a:pt x="1279" y="1"/>
                    </a:moveTo>
                    <a:cubicBezTo>
                      <a:pt x="571" y="1"/>
                      <a:pt x="0" y="571"/>
                      <a:pt x="0" y="1256"/>
                    </a:cubicBezTo>
                    <a:cubicBezTo>
                      <a:pt x="0" y="1964"/>
                      <a:pt x="571" y="2534"/>
                      <a:pt x="1279" y="2534"/>
                    </a:cubicBezTo>
                    <a:cubicBezTo>
                      <a:pt x="1986" y="2534"/>
                      <a:pt x="2557" y="1964"/>
                      <a:pt x="2557" y="1256"/>
                    </a:cubicBezTo>
                    <a:cubicBezTo>
                      <a:pt x="2557" y="571"/>
                      <a:pt x="1986" y="1"/>
                      <a:pt x="12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11" name="Google Shape;811;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812" name="Google Shape;812;p17"/>
          <p:cNvGrpSpPr/>
          <p:nvPr/>
        </p:nvGrpSpPr>
        <p:grpSpPr>
          <a:xfrm>
            <a:off x="8473772" y="3948323"/>
            <a:ext cx="1123443" cy="1188358"/>
            <a:chOff x="1238725" y="1499375"/>
            <a:chExt cx="925025" cy="978475"/>
          </a:xfrm>
        </p:grpSpPr>
        <p:sp>
          <p:nvSpPr>
            <p:cNvPr id="813" name="Google Shape;813;p17"/>
            <p:cNvSpPr/>
            <p:nvPr/>
          </p:nvSpPr>
          <p:spPr>
            <a:xfrm>
              <a:off x="1239300" y="1499375"/>
              <a:ext cx="924450" cy="976025"/>
            </a:xfrm>
            <a:custGeom>
              <a:avLst/>
              <a:gdLst/>
              <a:ahLst/>
              <a:cxnLst/>
              <a:rect l="l" t="t" r="r" b="b"/>
              <a:pathLst>
                <a:path w="36978" h="39041" extrusionOk="0">
                  <a:moveTo>
                    <a:pt x="16695" y="1"/>
                  </a:moveTo>
                  <a:cubicBezTo>
                    <a:pt x="15249" y="1"/>
                    <a:pt x="14015" y="1022"/>
                    <a:pt x="14015" y="1022"/>
                  </a:cubicBezTo>
                  <a:lnTo>
                    <a:pt x="1644" y="11590"/>
                  </a:lnTo>
                  <a:cubicBezTo>
                    <a:pt x="594" y="12503"/>
                    <a:pt x="457" y="13690"/>
                    <a:pt x="480" y="14329"/>
                  </a:cubicBezTo>
                  <a:cubicBezTo>
                    <a:pt x="480" y="15105"/>
                    <a:pt x="480" y="15904"/>
                    <a:pt x="434" y="16703"/>
                  </a:cubicBezTo>
                  <a:lnTo>
                    <a:pt x="0" y="29394"/>
                  </a:lnTo>
                  <a:cubicBezTo>
                    <a:pt x="0" y="29736"/>
                    <a:pt x="23" y="30102"/>
                    <a:pt x="137" y="30467"/>
                  </a:cubicBezTo>
                  <a:cubicBezTo>
                    <a:pt x="868" y="33115"/>
                    <a:pt x="2511" y="33594"/>
                    <a:pt x="2511" y="33594"/>
                  </a:cubicBezTo>
                  <a:lnTo>
                    <a:pt x="17279" y="38867"/>
                  </a:lnTo>
                  <a:cubicBezTo>
                    <a:pt x="17743" y="38991"/>
                    <a:pt x="18182" y="39040"/>
                    <a:pt x="18587" y="39040"/>
                  </a:cubicBezTo>
                  <a:cubicBezTo>
                    <a:pt x="20110" y="39040"/>
                    <a:pt x="21136" y="38342"/>
                    <a:pt x="21136" y="38342"/>
                  </a:cubicBezTo>
                  <a:lnTo>
                    <a:pt x="34307" y="31152"/>
                  </a:lnTo>
                  <a:cubicBezTo>
                    <a:pt x="36977" y="30239"/>
                    <a:pt x="36749" y="27682"/>
                    <a:pt x="36749" y="27682"/>
                  </a:cubicBezTo>
                  <a:lnTo>
                    <a:pt x="33759" y="14055"/>
                  </a:lnTo>
                  <a:cubicBezTo>
                    <a:pt x="33599" y="11157"/>
                    <a:pt x="31157" y="8897"/>
                    <a:pt x="31157" y="8897"/>
                  </a:cubicBezTo>
                  <a:cubicBezTo>
                    <a:pt x="31157" y="8897"/>
                    <a:pt x="20018" y="1433"/>
                    <a:pt x="18078" y="360"/>
                  </a:cubicBezTo>
                  <a:cubicBezTo>
                    <a:pt x="17617" y="100"/>
                    <a:pt x="17146" y="1"/>
                    <a:pt x="16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7"/>
            <p:cNvSpPr/>
            <p:nvPr/>
          </p:nvSpPr>
          <p:spPr>
            <a:xfrm>
              <a:off x="1238725" y="1524925"/>
              <a:ext cx="450825" cy="739525"/>
            </a:xfrm>
            <a:custGeom>
              <a:avLst/>
              <a:gdLst/>
              <a:ahLst/>
              <a:cxnLst/>
              <a:rect l="l" t="t" r="r" b="b"/>
              <a:pathLst>
                <a:path w="18033" h="29581" extrusionOk="0">
                  <a:moveTo>
                    <a:pt x="14038" y="0"/>
                  </a:moveTo>
                  <a:lnTo>
                    <a:pt x="2009" y="10272"/>
                  </a:lnTo>
                  <a:cubicBezTo>
                    <a:pt x="229" y="11732"/>
                    <a:pt x="503" y="12874"/>
                    <a:pt x="503" y="12874"/>
                  </a:cubicBezTo>
                  <a:cubicBezTo>
                    <a:pt x="503" y="12874"/>
                    <a:pt x="503" y="24309"/>
                    <a:pt x="46" y="27733"/>
                  </a:cubicBezTo>
                  <a:cubicBezTo>
                    <a:pt x="23" y="27984"/>
                    <a:pt x="0" y="28189"/>
                    <a:pt x="23" y="28395"/>
                  </a:cubicBezTo>
                  <a:cubicBezTo>
                    <a:pt x="40" y="29098"/>
                    <a:pt x="634" y="29580"/>
                    <a:pt x="1273" y="29580"/>
                  </a:cubicBezTo>
                  <a:cubicBezTo>
                    <a:pt x="1506" y="29580"/>
                    <a:pt x="1744" y="29516"/>
                    <a:pt x="1963" y="29376"/>
                  </a:cubicBezTo>
                  <a:lnTo>
                    <a:pt x="16617" y="19630"/>
                  </a:lnTo>
                  <a:cubicBezTo>
                    <a:pt x="16663" y="19607"/>
                    <a:pt x="16731" y="19562"/>
                    <a:pt x="16777" y="19516"/>
                  </a:cubicBezTo>
                  <a:cubicBezTo>
                    <a:pt x="17644" y="18831"/>
                    <a:pt x="18032" y="17713"/>
                    <a:pt x="17850" y="16640"/>
                  </a:cubicBezTo>
                  <a:cubicBezTo>
                    <a:pt x="17325" y="13285"/>
                    <a:pt x="15841" y="4086"/>
                    <a:pt x="15590" y="2260"/>
                  </a:cubicBezTo>
                  <a:cubicBezTo>
                    <a:pt x="15271" y="46"/>
                    <a:pt x="14038" y="0"/>
                    <a:pt x="1403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7"/>
            <p:cNvSpPr/>
            <p:nvPr/>
          </p:nvSpPr>
          <p:spPr>
            <a:xfrm>
              <a:off x="1657575" y="1512100"/>
              <a:ext cx="494750" cy="684625"/>
            </a:xfrm>
            <a:custGeom>
              <a:avLst/>
              <a:gdLst/>
              <a:ahLst/>
              <a:cxnLst/>
              <a:rect l="l" t="t" r="r" b="b"/>
              <a:pathLst>
                <a:path w="19790" h="27385" extrusionOk="0">
                  <a:moveTo>
                    <a:pt x="1348" y="0"/>
                  </a:moveTo>
                  <a:cubicBezTo>
                    <a:pt x="887" y="0"/>
                    <a:pt x="111" y="299"/>
                    <a:pt x="0" y="2271"/>
                  </a:cubicBezTo>
                  <a:lnTo>
                    <a:pt x="2374" y="17221"/>
                  </a:lnTo>
                  <a:cubicBezTo>
                    <a:pt x="2374" y="17221"/>
                    <a:pt x="2602" y="18888"/>
                    <a:pt x="4748" y="19823"/>
                  </a:cubicBezTo>
                  <a:cubicBezTo>
                    <a:pt x="6893" y="20759"/>
                    <a:pt x="18009" y="27333"/>
                    <a:pt x="18009" y="27333"/>
                  </a:cubicBezTo>
                  <a:cubicBezTo>
                    <a:pt x="18009" y="27333"/>
                    <a:pt x="18197" y="27385"/>
                    <a:pt x="18452" y="27385"/>
                  </a:cubicBezTo>
                  <a:cubicBezTo>
                    <a:pt x="18934" y="27385"/>
                    <a:pt x="19655" y="27199"/>
                    <a:pt x="19790" y="26123"/>
                  </a:cubicBezTo>
                  <a:lnTo>
                    <a:pt x="16800" y="12245"/>
                  </a:lnTo>
                  <a:cubicBezTo>
                    <a:pt x="16800" y="12245"/>
                    <a:pt x="16160" y="10625"/>
                    <a:pt x="15430" y="9552"/>
                  </a:cubicBezTo>
                  <a:cubicBezTo>
                    <a:pt x="14722" y="8502"/>
                    <a:pt x="13444" y="7749"/>
                    <a:pt x="13444" y="7749"/>
                  </a:cubicBezTo>
                  <a:lnTo>
                    <a:pt x="1689" y="57"/>
                  </a:lnTo>
                  <a:cubicBezTo>
                    <a:pt x="1689" y="57"/>
                    <a:pt x="1548" y="0"/>
                    <a:pt x="134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7"/>
            <p:cNvSpPr/>
            <p:nvPr/>
          </p:nvSpPr>
          <p:spPr>
            <a:xfrm>
              <a:off x="1346575" y="1527950"/>
              <a:ext cx="335550" cy="345650"/>
            </a:xfrm>
            <a:custGeom>
              <a:avLst/>
              <a:gdLst/>
              <a:ahLst/>
              <a:cxnLst/>
              <a:rect l="l" t="t" r="r" b="b"/>
              <a:pathLst>
                <a:path w="13422" h="13826" extrusionOk="0">
                  <a:moveTo>
                    <a:pt x="10134" y="1"/>
                  </a:moveTo>
                  <a:cubicBezTo>
                    <a:pt x="9960" y="1"/>
                    <a:pt x="9838" y="39"/>
                    <a:pt x="9838" y="39"/>
                  </a:cubicBezTo>
                  <a:lnTo>
                    <a:pt x="0" y="8439"/>
                  </a:lnTo>
                  <a:cubicBezTo>
                    <a:pt x="1010" y="8104"/>
                    <a:pt x="1993" y="7960"/>
                    <a:pt x="2937" y="7960"/>
                  </a:cubicBezTo>
                  <a:cubicBezTo>
                    <a:pt x="8954" y="7960"/>
                    <a:pt x="13422" y="13826"/>
                    <a:pt x="13422" y="13826"/>
                  </a:cubicBezTo>
                  <a:lnTo>
                    <a:pt x="11550" y="1956"/>
                  </a:lnTo>
                  <a:cubicBezTo>
                    <a:pt x="11459" y="1249"/>
                    <a:pt x="11116" y="678"/>
                    <a:pt x="11116" y="678"/>
                  </a:cubicBezTo>
                  <a:cubicBezTo>
                    <a:pt x="10860" y="108"/>
                    <a:pt x="10424" y="1"/>
                    <a:pt x="10134"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7"/>
            <p:cNvSpPr/>
            <p:nvPr/>
          </p:nvSpPr>
          <p:spPr>
            <a:xfrm>
              <a:off x="1661550" y="1511000"/>
              <a:ext cx="457675" cy="463600"/>
            </a:xfrm>
            <a:custGeom>
              <a:avLst/>
              <a:gdLst/>
              <a:ahLst/>
              <a:cxnLst/>
              <a:rect l="l" t="t" r="r" b="b"/>
              <a:pathLst>
                <a:path w="18307" h="18544" extrusionOk="0">
                  <a:moveTo>
                    <a:pt x="1496" y="0"/>
                  </a:moveTo>
                  <a:cubicBezTo>
                    <a:pt x="1272" y="0"/>
                    <a:pt x="1008" y="96"/>
                    <a:pt x="731" y="397"/>
                  </a:cubicBezTo>
                  <a:cubicBezTo>
                    <a:pt x="1" y="1219"/>
                    <a:pt x="138" y="2315"/>
                    <a:pt x="138" y="2315"/>
                  </a:cubicBezTo>
                  <a:lnTo>
                    <a:pt x="2398" y="16444"/>
                  </a:lnTo>
                  <a:cubicBezTo>
                    <a:pt x="2398" y="16444"/>
                    <a:pt x="4234" y="13621"/>
                    <a:pt x="8161" y="13621"/>
                  </a:cubicBezTo>
                  <a:cubicBezTo>
                    <a:pt x="10668" y="13621"/>
                    <a:pt x="14028" y="14772"/>
                    <a:pt x="18307" y="18544"/>
                  </a:cubicBezTo>
                  <a:lnTo>
                    <a:pt x="17051" y="12700"/>
                  </a:lnTo>
                  <a:cubicBezTo>
                    <a:pt x="17051" y="12700"/>
                    <a:pt x="16778" y="10235"/>
                    <a:pt x="14358" y="8295"/>
                  </a:cubicBezTo>
                  <a:lnTo>
                    <a:pt x="2147" y="283"/>
                  </a:lnTo>
                  <a:cubicBezTo>
                    <a:pt x="2147" y="283"/>
                    <a:pt x="1882" y="0"/>
                    <a:pt x="1496" y="0"/>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7"/>
            <p:cNvSpPr/>
            <p:nvPr/>
          </p:nvSpPr>
          <p:spPr>
            <a:xfrm>
              <a:off x="1283800" y="2023725"/>
              <a:ext cx="828025" cy="454125"/>
            </a:xfrm>
            <a:custGeom>
              <a:avLst/>
              <a:gdLst/>
              <a:ahLst/>
              <a:cxnLst/>
              <a:rect l="l" t="t" r="r" b="b"/>
              <a:pathLst>
                <a:path w="33121" h="18165" extrusionOk="0">
                  <a:moveTo>
                    <a:pt x="17028" y="0"/>
                  </a:moveTo>
                  <a:cubicBezTo>
                    <a:pt x="16511" y="0"/>
                    <a:pt x="15998" y="132"/>
                    <a:pt x="15545" y="408"/>
                  </a:cubicBezTo>
                  <a:cubicBezTo>
                    <a:pt x="15476" y="431"/>
                    <a:pt x="15431" y="477"/>
                    <a:pt x="15362" y="500"/>
                  </a:cubicBezTo>
                  <a:cubicBezTo>
                    <a:pt x="9633" y="4859"/>
                    <a:pt x="3812" y="8648"/>
                    <a:pt x="1028" y="10406"/>
                  </a:cubicBezTo>
                  <a:cubicBezTo>
                    <a:pt x="1" y="11068"/>
                    <a:pt x="252" y="12643"/>
                    <a:pt x="1461" y="12917"/>
                  </a:cubicBezTo>
                  <a:cubicBezTo>
                    <a:pt x="1553" y="12939"/>
                    <a:pt x="1690" y="12962"/>
                    <a:pt x="1804" y="12985"/>
                  </a:cubicBezTo>
                  <a:cubicBezTo>
                    <a:pt x="3835" y="13373"/>
                    <a:pt x="15819" y="17961"/>
                    <a:pt x="15819" y="17961"/>
                  </a:cubicBezTo>
                  <a:cubicBezTo>
                    <a:pt x="15819" y="17961"/>
                    <a:pt x="16111" y="18165"/>
                    <a:pt x="16698" y="18165"/>
                  </a:cubicBezTo>
                  <a:cubicBezTo>
                    <a:pt x="17188" y="18165"/>
                    <a:pt x="17883" y="18023"/>
                    <a:pt x="18786" y="17505"/>
                  </a:cubicBezTo>
                  <a:lnTo>
                    <a:pt x="32732" y="10041"/>
                  </a:lnTo>
                  <a:cubicBezTo>
                    <a:pt x="32732" y="10041"/>
                    <a:pt x="33120" y="8854"/>
                    <a:pt x="31180" y="7781"/>
                  </a:cubicBezTo>
                  <a:cubicBezTo>
                    <a:pt x="29582" y="6891"/>
                    <a:pt x="21548" y="2166"/>
                    <a:pt x="18626" y="431"/>
                  </a:cubicBezTo>
                  <a:cubicBezTo>
                    <a:pt x="18132" y="149"/>
                    <a:pt x="17577" y="0"/>
                    <a:pt x="1702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7"/>
            <p:cNvSpPr/>
            <p:nvPr/>
          </p:nvSpPr>
          <p:spPr>
            <a:xfrm>
              <a:off x="1506350" y="1592050"/>
              <a:ext cx="90750" cy="112525"/>
            </a:xfrm>
            <a:custGeom>
              <a:avLst/>
              <a:gdLst/>
              <a:ahLst/>
              <a:cxnLst/>
              <a:rect l="l" t="t" r="r" b="b"/>
              <a:pathLst>
                <a:path w="3630" h="4501" extrusionOk="0">
                  <a:moveTo>
                    <a:pt x="2164" y="1"/>
                  </a:moveTo>
                  <a:cubicBezTo>
                    <a:pt x="1924" y="1"/>
                    <a:pt x="1669" y="77"/>
                    <a:pt x="1416" y="237"/>
                  </a:cubicBezTo>
                  <a:cubicBezTo>
                    <a:pt x="525" y="808"/>
                    <a:pt x="0" y="2154"/>
                    <a:pt x="229" y="3273"/>
                  </a:cubicBezTo>
                  <a:cubicBezTo>
                    <a:pt x="374" y="4046"/>
                    <a:pt x="871" y="4501"/>
                    <a:pt x="1457" y="4501"/>
                  </a:cubicBezTo>
                  <a:cubicBezTo>
                    <a:pt x="1700" y="4501"/>
                    <a:pt x="1959" y="4422"/>
                    <a:pt x="2215" y="4254"/>
                  </a:cubicBezTo>
                  <a:cubicBezTo>
                    <a:pt x="3105" y="3706"/>
                    <a:pt x="3630" y="2337"/>
                    <a:pt x="3401" y="1241"/>
                  </a:cubicBezTo>
                  <a:cubicBezTo>
                    <a:pt x="3240" y="449"/>
                    <a:pt x="2746" y="1"/>
                    <a:pt x="2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7"/>
            <p:cNvSpPr/>
            <p:nvPr/>
          </p:nvSpPr>
          <p:spPr>
            <a:xfrm>
              <a:off x="1391075" y="1826325"/>
              <a:ext cx="91325" cy="112525"/>
            </a:xfrm>
            <a:custGeom>
              <a:avLst/>
              <a:gdLst/>
              <a:ahLst/>
              <a:cxnLst/>
              <a:rect l="l" t="t" r="r" b="b"/>
              <a:pathLst>
                <a:path w="3653" h="4501" extrusionOk="0">
                  <a:moveTo>
                    <a:pt x="2185" y="0"/>
                  </a:moveTo>
                  <a:cubicBezTo>
                    <a:pt x="1940" y="0"/>
                    <a:pt x="1678" y="79"/>
                    <a:pt x="1416" y="247"/>
                  </a:cubicBezTo>
                  <a:cubicBezTo>
                    <a:pt x="549" y="795"/>
                    <a:pt x="1" y="2164"/>
                    <a:pt x="229" y="3260"/>
                  </a:cubicBezTo>
                  <a:cubicBezTo>
                    <a:pt x="391" y="4052"/>
                    <a:pt x="884" y="4501"/>
                    <a:pt x="1474" y="4501"/>
                  </a:cubicBezTo>
                  <a:cubicBezTo>
                    <a:pt x="1718" y="4501"/>
                    <a:pt x="1978" y="4424"/>
                    <a:pt x="2238" y="4264"/>
                  </a:cubicBezTo>
                  <a:cubicBezTo>
                    <a:pt x="3128" y="3694"/>
                    <a:pt x="3653" y="2347"/>
                    <a:pt x="3425" y="1229"/>
                  </a:cubicBezTo>
                  <a:cubicBezTo>
                    <a:pt x="3263" y="455"/>
                    <a:pt x="2772" y="0"/>
                    <a:pt x="2185"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7"/>
            <p:cNvSpPr/>
            <p:nvPr/>
          </p:nvSpPr>
          <p:spPr>
            <a:xfrm>
              <a:off x="1271825" y="2086225"/>
              <a:ext cx="90750" cy="112525"/>
            </a:xfrm>
            <a:custGeom>
              <a:avLst/>
              <a:gdLst/>
              <a:ahLst/>
              <a:cxnLst/>
              <a:rect l="l" t="t" r="r" b="b"/>
              <a:pathLst>
                <a:path w="3630" h="4501" extrusionOk="0">
                  <a:moveTo>
                    <a:pt x="2164" y="0"/>
                  </a:moveTo>
                  <a:cubicBezTo>
                    <a:pt x="1924" y="0"/>
                    <a:pt x="1669" y="77"/>
                    <a:pt x="1415" y="237"/>
                  </a:cubicBezTo>
                  <a:cubicBezTo>
                    <a:pt x="525" y="807"/>
                    <a:pt x="0" y="2154"/>
                    <a:pt x="206" y="3272"/>
                  </a:cubicBezTo>
                  <a:cubicBezTo>
                    <a:pt x="367" y="4046"/>
                    <a:pt x="869" y="4501"/>
                    <a:pt x="1456" y="4501"/>
                  </a:cubicBezTo>
                  <a:cubicBezTo>
                    <a:pt x="1700" y="4501"/>
                    <a:pt x="1959" y="4422"/>
                    <a:pt x="2214" y="4254"/>
                  </a:cubicBezTo>
                  <a:cubicBezTo>
                    <a:pt x="3105" y="3706"/>
                    <a:pt x="3629" y="2337"/>
                    <a:pt x="3401" y="1241"/>
                  </a:cubicBezTo>
                  <a:cubicBezTo>
                    <a:pt x="3240" y="449"/>
                    <a:pt x="2746" y="0"/>
                    <a:pt x="216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7"/>
            <p:cNvSpPr/>
            <p:nvPr/>
          </p:nvSpPr>
          <p:spPr>
            <a:xfrm>
              <a:off x="1657000" y="2076575"/>
              <a:ext cx="127850" cy="78500"/>
            </a:xfrm>
            <a:custGeom>
              <a:avLst/>
              <a:gdLst/>
              <a:ahLst/>
              <a:cxnLst/>
              <a:rect l="l" t="t" r="r" b="b"/>
              <a:pathLst>
                <a:path w="5114" h="3140" extrusionOk="0">
                  <a:moveTo>
                    <a:pt x="2411" y="1"/>
                  </a:moveTo>
                  <a:cubicBezTo>
                    <a:pt x="1821" y="1"/>
                    <a:pt x="1244" y="155"/>
                    <a:pt x="822" y="463"/>
                  </a:cubicBezTo>
                  <a:cubicBezTo>
                    <a:pt x="0" y="1079"/>
                    <a:pt x="69" y="2083"/>
                    <a:pt x="1027" y="2677"/>
                  </a:cubicBezTo>
                  <a:cubicBezTo>
                    <a:pt x="1507" y="2985"/>
                    <a:pt x="2112" y="3139"/>
                    <a:pt x="2699" y="3139"/>
                  </a:cubicBezTo>
                  <a:cubicBezTo>
                    <a:pt x="3287" y="3139"/>
                    <a:pt x="3858" y="2985"/>
                    <a:pt x="4269" y="2677"/>
                  </a:cubicBezTo>
                  <a:cubicBezTo>
                    <a:pt x="5113" y="2061"/>
                    <a:pt x="5022" y="1056"/>
                    <a:pt x="4086" y="463"/>
                  </a:cubicBezTo>
                  <a:cubicBezTo>
                    <a:pt x="3607" y="155"/>
                    <a:pt x="3002" y="1"/>
                    <a:pt x="2411"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7"/>
            <p:cNvSpPr/>
            <p:nvPr/>
          </p:nvSpPr>
          <p:spPr>
            <a:xfrm>
              <a:off x="1657000" y="2350200"/>
              <a:ext cx="127850" cy="78775"/>
            </a:xfrm>
            <a:custGeom>
              <a:avLst/>
              <a:gdLst/>
              <a:ahLst/>
              <a:cxnLst/>
              <a:rect l="l" t="t" r="r" b="b"/>
              <a:pathLst>
                <a:path w="5114" h="3151" extrusionOk="0">
                  <a:moveTo>
                    <a:pt x="2444" y="0"/>
                  </a:moveTo>
                  <a:cubicBezTo>
                    <a:pt x="1842" y="0"/>
                    <a:pt x="1252" y="160"/>
                    <a:pt x="822" y="474"/>
                  </a:cubicBezTo>
                  <a:cubicBezTo>
                    <a:pt x="0" y="1090"/>
                    <a:pt x="69" y="2072"/>
                    <a:pt x="1027" y="2688"/>
                  </a:cubicBezTo>
                  <a:cubicBezTo>
                    <a:pt x="1507" y="2996"/>
                    <a:pt x="2112" y="3150"/>
                    <a:pt x="2699" y="3150"/>
                  </a:cubicBezTo>
                  <a:cubicBezTo>
                    <a:pt x="3287" y="3150"/>
                    <a:pt x="3858" y="2996"/>
                    <a:pt x="4269" y="2688"/>
                  </a:cubicBezTo>
                  <a:cubicBezTo>
                    <a:pt x="5113" y="2072"/>
                    <a:pt x="5022" y="1067"/>
                    <a:pt x="4086" y="451"/>
                  </a:cubicBezTo>
                  <a:cubicBezTo>
                    <a:pt x="3616" y="149"/>
                    <a:pt x="3024" y="0"/>
                    <a:pt x="244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7"/>
            <p:cNvSpPr/>
            <p:nvPr/>
          </p:nvSpPr>
          <p:spPr>
            <a:xfrm>
              <a:off x="1689525" y="1585400"/>
              <a:ext cx="94175" cy="100125"/>
            </a:xfrm>
            <a:custGeom>
              <a:avLst/>
              <a:gdLst/>
              <a:ahLst/>
              <a:cxnLst/>
              <a:rect l="l" t="t" r="r" b="b"/>
              <a:pathLst>
                <a:path w="3767" h="4005" extrusionOk="0">
                  <a:moveTo>
                    <a:pt x="1164" y="1"/>
                  </a:moveTo>
                  <a:cubicBezTo>
                    <a:pt x="963" y="1"/>
                    <a:pt x="776" y="52"/>
                    <a:pt x="617" y="161"/>
                  </a:cubicBezTo>
                  <a:cubicBezTo>
                    <a:pt x="0" y="571"/>
                    <a:pt x="69" y="1758"/>
                    <a:pt x="754" y="2763"/>
                  </a:cubicBezTo>
                  <a:cubicBezTo>
                    <a:pt x="1290" y="3541"/>
                    <a:pt x="2036" y="4005"/>
                    <a:pt x="2634" y="4005"/>
                  </a:cubicBezTo>
                  <a:cubicBezTo>
                    <a:pt x="2825" y="4005"/>
                    <a:pt x="3001" y="3958"/>
                    <a:pt x="3150" y="3858"/>
                  </a:cubicBezTo>
                  <a:cubicBezTo>
                    <a:pt x="3767" y="3425"/>
                    <a:pt x="3721" y="2238"/>
                    <a:pt x="3013" y="1233"/>
                  </a:cubicBezTo>
                  <a:cubicBezTo>
                    <a:pt x="2500" y="463"/>
                    <a:pt x="1768"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7"/>
            <p:cNvSpPr/>
            <p:nvPr/>
          </p:nvSpPr>
          <p:spPr>
            <a:xfrm>
              <a:off x="2013650" y="2026575"/>
              <a:ext cx="94750" cy="100375"/>
            </a:xfrm>
            <a:custGeom>
              <a:avLst/>
              <a:gdLst/>
              <a:ahLst/>
              <a:cxnLst/>
              <a:rect l="l" t="t" r="r" b="b"/>
              <a:pathLst>
                <a:path w="3790" h="4015" extrusionOk="0">
                  <a:moveTo>
                    <a:pt x="1164" y="1"/>
                  </a:moveTo>
                  <a:cubicBezTo>
                    <a:pt x="970" y="1"/>
                    <a:pt x="791" y="51"/>
                    <a:pt x="639" y="157"/>
                  </a:cubicBezTo>
                  <a:cubicBezTo>
                    <a:pt x="0" y="591"/>
                    <a:pt x="69" y="1755"/>
                    <a:pt x="753" y="2782"/>
                  </a:cubicBezTo>
                  <a:cubicBezTo>
                    <a:pt x="1284" y="3553"/>
                    <a:pt x="2020" y="4015"/>
                    <a:pt x="2615" y="4015"/>
                  </a:cubicBezTo>
                  <a:cubicBezTo>
                    <a:pt x="2813" y="4015"/>
                    <a:pt x="2996" y="3964"/>
                    <a:pt x="3150" y="3855"/>
                  </a:cubicBezTo>
                  <a:cubicBezTo>
                    <a:pt x="3789" y="3421"/>
                    <a:pt x="3721" y="2257"/>
                    <a:pt x="3013" y="1230"/>
                  </a:cubicBezTo>
                  <a:cubicBezTo>
                    <a:pt x="2497" y="473"/>
                    <a:pt x="1759"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7"/>
            <p:cNvSpPr/>
            <p:nvPr/>
          </p:nvSpPr>
          <p:spPr>
            <a:xfrm>
              <a:off x="1951450" y="1737200"/>
              <a:ext cx="94175" cy="100375"/>
            </a:xfrm>
            <a:custGeom>
              <a:avLst/>
              <a:gdLst/>
              <a:ahLst/>
              <a:cxnLst/>
              <a:rect l="l" t="t" r="r" b="b"/>
              <a:pathLst>
                <a:path w="3767" h="4015" extrusionOk="0">
                  <a:moveTo>
                    <a:pt x="1151" y="0"/>
                  </a:moveTo>
                  <a:cubicBezTo>
                    <a:pt x="953" y="0"/>
                    <a:pt x="771" y="52"/>
                    <a:pt x="616" y="160"/>
                  </a:cubicBezTo>
                  <a:cubicBezTo>
                    <a:pt x="0" y="594"/>
                    <a:pt x="46" y="1758"/>
                    <a:pt x="753" y="2785"/>
                  </a:cubicBezTo>
                  <a:cubicBezTo>
                    <a:pt x="1270" y="3543"/>
                    <a:pt x="2007" y="4014"/>
                    <a:pt x="2613" y="4014"/>
                  </a:cubicBezTo>
                  <a:cubicBezTo>
                    <a:pt x="2810" y="4014"/>
                    <a:pt x="2993" y="3964"/>
                    <a:pt x="3150" y="3858"/>
                  </a:cubicBezTo>
                  <a:cubicBezTo>
                    <a:pt x="3766" y="3424"/>
                    <a:pt x="3698" y="2260"/>
                    <a:pt x="3013" y="1233"/>
                  </a:cubicBezTo>
                  <a:cubicBezTo>
                    <a:pt x="2482" y="462"/>
                    <a:pt x="1746" y="0"/>
                    <a:pt x="115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7"/>
            <p:cNvSpPr/>
            <p:nvPr/>
          </p:nvSpPr>
          <p:spPr>
            <a:xfrm>
              <a:off x="1747725" y="1882125"/>
              <a:ext cx="94175" cy="100475"/>
            </a:xfrm>
            <a:custGeom>
              <a:avLst/>
              <a:gdLst/>
              <a:ahLst/>
              <a:cxnLst/>
              <a:rect l="l" t="t" r="r" b="b"/>
              <a:pathLst>
                <a:path w="3767" h="4019" extrusionOk="0">
                  <a:moveTo>
                    <a:pt x="1165" y="1"/>
                  </a:moveTo>
                  <a:cubicBezTo>
                    <a:pt x="964" y="1"/>
                    <a:pt x="777" y="52"/>
                    <a:pt x="617" y="161"/>
                  </a:cubicBezTo>
                  <a:cubicBezTo>
                    <a:pt x="1" y="594"/>
                    <a:pt x="69" y="1758"/>
                    <a:pt x="754" y="2786"/>
                  </a:cubicBezTo>
                  <a:cubicBezTo>
                    <a:pt x="1284" y="3556"/>
                    <a:pt x="2021" y="4018"/>
                    <a:pt x="2615" y="4018"/>
                  </a:cubicBezTo>
                  <a:cubicBezTo>
                    <a:pt x="2814" y="4018"/>
                    <a:pt x="2996" y="3967"/>
                    <a:pt x="3150" y="3858"/>
                  </a:cubicBezTo>
                  <a:cubicBezTo>
                    <a:pt x="3767" y="3425"/>
                    <a:pt x="3721" y="2261"/>
                    <a:pt x="3014" y="1233"/>
                  </a:cubicBezTo>
                  <a:cubicBezTo>
                    <a:pt x="2500" y="463"/>
                    <a:pt x="1768" y="1"/>
                    <a:pt x="1165"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7"/>
            <p:cNvSpPr/>
            <p:nvPr/>
          </p:nvSpPr>
          <p:spPr>
            <a:xfrm>
              <a:off x="1853300" y="1807700"/>
              <a:ext cx="94750" cy="100150"/>
            </a:xfrm>
            <a:custGeom>
              <a:avLst/>
              <a:gdLst/>
              <a:ahLst/>
              <a:cxnLst/>
              <a:rect l="l" t="t" r="r" b="b"/>
              <a:pathLst>
                <a:path w="3790" h="4006" extrusionOk="0">
                  <a:moveTo>
                    <a:pt x="1157" y="0"/>
                  </a:moveTo>
                  <a:cubicBezTo>
                    <a:pt x="966" y="0"/>
                    <a:pt x="789" y="48"/>
                    <a:pt x="639" y="148"/>
                  </a:cubicBezTo>
                  <a:cubicBezTo>
                    <a:pt x="0" y="581"/>
                    <a:pt x="69" y="1745"/>
                    <a:pt x="753" y="2772"/>
                  </a:cubicBezTo>
                  <a:cubicBezTo>
                    <a:pt x="1284" y="3543"/>
                    <a:pt x="2020" y="4005"/>
                    <a:pt x="2615" y="4005"/>
                  </a:cubicBezTo>
                  <a:cubicBezTo>
                    <a:pt x="2813" y="4005"/>
                    <a:pt x="2996" y="3954"/>
                    <a:pt x="3150" y="3845"/>
                  </a:cubicBezTo>
                  <a:cubicBezTo>
                    <a:pt x="3789" y="3434"/>
                    <a:pt x="3721" y="2247"/>
                    <a:pt x="3013" y="1220"/>
                  </a:cubicBezTo>
                  <a:cubicBezTo>
                    <a:pt x="2495" y="460"/>
                    <a:pt x="1754" y="0"/>
                    <a:pt x="1157"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829"/>
        <p:cNvGrpSpPr/>
        <p:nvPr/>
      </p:nvGrpSpPr>
      <p:grpSpPr>
        <a:xfrm>
          <a:off x="0" y="0"/>
          <a:ext cx="0" cy="0"/>
          <a:chOff x="0" y="0"/>
          <a:chExt cx="0" cy="0"/>
        </a:xfrm>
      </p:grpSpPr>
      <p:sp>
        <p:nvSpPr>
          <p:cNvPr id="830" name="Google Shape;830;p18"/>
          <p:cNvSpPr/>
          <p:nvPr/>
        </p:nvSpPr>
        <p:spPr>
          <a:xfrm rot="-7940620">
            <a:off x="1523056" y="-102997"/>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8"/>
          <p:cNvSpPr/>
          <p:nvPr/>
        </p:nvSpPr>
        <p:spPr>
          <a:xfrm rot="-7940620">
            <a:off x="8255131" y="4215528"/>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 name="Google Shape;832;p18"/>
          <p:cNvGrpSpPr/>
          <p:nvPr/>
        </p:nvGrpSpPr>
        <p:grpSpPr>
          <a:xfrm rot="-268628">
            <a:off x="-379643" y="-2661627"/>
            <a:ext cx="10683296" cy="5112586"/>
            <a:chOff x="892625" y="456550"/>
            <a:chExt cx="5708075" cy="2731650"/>
          </a:xfrm>
        </p:grpSpPr>
        <p:sp>
          <p:nvSpPr>
            <p:cNvPr id="833" name="Google Shape;833;p18"/>
            <p:cNvSpPr/>
            <p:nvPr/>
          </p:nvSpPr>
          <p:spPr>
            <a:xfrm>
              <a:off x="892625" y="456550"/>
              <a:ext cx="5559700" cy="1694225"/>
            </a:xfrm>
            <a:custGeom>
              <a:avLst/>
              <a:gdLst/>
              <a:ahLst/>
              <a:cxnLst/>
              <a:rect l="l" t="t" r="r" b="b"/>
              <a:pathLst>
                <a:path w="222388" h="67769" extrusionOk="0">
                  <a:moveTo>
                    <a:pt x="189183" y="0"/>
                  </a:moveTo>
                  <a:cubicBezTo>
                    <a:pt x="184507" y="0"/>
                    <a:pt x="180127" y="1209"/>
                    <a:pt x="176486" y="3539"/>
                  </a:cubicBezTo>
                  <a:cubicBezTo>
                    <a:pt x="172697" y="5958"/>
                    <a:pt x="169958" y="9428"/>
                    <a:pt x="168520" y="13627"/>
                  </a:cubicBezTo>
                  <a:cubicBezTo>
                    <a:pt x="164731" y="24698"/>
                    <a:pt x="158203" y="32025"/>
                    <a:pt x="150625" y="33736"/>
                  </a:cubicBezTo>
                  <a:cubicBezTo>
                    <a:pt x="149450" y="34006"/>
                    <a:pt x="148261" y="34140"/>
                    <a:pt x="147061" y="34140"/>
                  </a:cubicBezTo>
                  <a:cubicBezTo>
                    <a:pt x="141361" y="34140"/>
                    <a:pt x="135426" y="31118"/>
                    <a:pt x="129694" y="25291"/>
                  </a:cubicBezTo>
                  <a:cubicBezTo>
                    <a:pt x="125266" y="20749"/>
                    <a:pt x="120883" y="18535"/>
                    <a:pt x="116318" y="18535"/>
                  </a:cubicBezTo>
                  <a:lnTo>
                    <a:pt x="116296" y="18535"/>
                  </a:lnTo>
                  <a:cubicBezTo>
                    <a:pt x="111137" y="18535"/>
                    <a:pt x="105545" y="21205"/>
                    <a:pt x="98195" y="27208"/>
                  </a:cubicBezTo>
                  <a:cubicBezTo>
                    <a:pt x="91393" y="32755"/>
                    <a:pt x="83747" y="40561"/>
                    <a:pt x="74069" y="50445"/>
                  </a:cubicBezTo>
                  <a:lnTo>
                    <a:pt x="73087" y="51426"/>
                  </a:lnTo>
                  <a:cubicBezTo>
                    <a:pt x="66742" y="57908"/>
                    <a:pt x="61172" y="61058"/>
                    <a:pt x="56082" y="61058"/>
                  </a:cubicBezTo>
                  <a:lnTo>
                    <a:pt x="56060" y="61058"/>
                  </a:lnTo>
                  <a:cubicBezTo>
                    <a:pt x="49532" y="61035"/>
                    <a:pt x="44670" y="56060"/>
                    <a:pt x="39534" y="50764"/>
                  </a:cubicBezTo>
                  <a:cubicBezTo>
                    <a:pt x="34356" y="45462"/>
                    <a:pt x="29029" y="39973"/>
                    <a:pt x="21811" y="39973"/>
                  </a:cubicBezTo>
                  <a:cubicBezTo>
                    <a:pt x="21074" y="39973"/>
                    <a:pt x="20317" y="40030"/>
                    <a:pt x="19539" y="40150"/>
                  </a:cubicBezTo>
                  <a:cubicBezTo>
                    <a:pt x="14746" y="40904"/>
                    <a:pt x="10751" y="42821"/>
                    <a:pt x="7670" y="45857"/>
                  </a:cubicBezTo>
                  <a:cubicBezTo>
                    <a:pt x="5228" y="48276"/>
                    <a:pt x="3356" y="51426"/>
                    <a:pt x="2123" y="55192"/>
                  </a:cubicBezTo>
                  <a:cubicBezTo>
                    <a:pt x="1" y="61606"/>
                    <a:pt x="480" y="67700"/>
                    <a:pt x="480" y="67769"/>
                  </a:cubicBezTo>
                  <a:lnTo>
                    <a:pt x="640" y="67746"/>
                  </a:lnTo>
                  <a:cubicBezTo>
                    <a:pt x="640" y="67700"/>
                    <a:pt x="183" y="61629"/>
                    <a:pt x="2260" y="55238"/>
                  </a:cubicBezTo>
                  <a:cubicBezTo>
                    <a:pt x="4200" y="49349"/>
                    <a:pt x="8766" y="41999"/>
                    <a:pt x="19562" y="40310"/>
                  </a:cubicBezTo>
                  <a:cubicBezTo>
                    <a:pt x="20325" y="40193"/>
                    <a:pt x="21067" y="40137"/>
                    <a:pt x="21791" y="40137"/>
                  </a:cubicBezTo>
                  <a:cubicBezTo>
                    <a:pt x="28946" y="40137"/>
                    <a:pt x="34258" y="45592"/>
                    <a:pt x="39420" y="50878"/>
                  </a:cubicBezTo>
                  <a:cubicBezTo>
                    <a:pt x="44578" y="56197"/>
                    <a:pt x="49463" y="61218"/>
                    <a:pt x="56060" y="61218"/>
                  </a:cubicBezTo>
                  <a:lnTo>
                    <a:pt x="56082" y="61218"/>
                  </a:lnTo>
                  <a:cubicBezTo>
                    <a:pt x="61218" y="61218"/>
                    <a:pt x="66833" y="58068"/>
                    <a:pt x="73201" y="51540"/>
                  </a:cubicBezTo>
                  <a:lnTo>
                    <a:pt x="74183" y="50559"/>
                  </a:lnTo>
                  <a:cubicBezTo>
                    <a:pt x="92968" y="31385"/>
                    <a:pt x="105385" y="18717"/>
                    <a:pt x="116318" y="18717"/>
                  </a:cubicBezTo>
                  <a:cubicBezTo>
                    <a:pt x="120838" y="18717"/>
                    <a:pt x="125175" y="20909"/>
                    <a:pt x="129580" y="25405"/>
                  </a:cubicBezTo>
                  <a:cubicBezTo>
                    <a:pt x="135355" y="31271"/>
                    <a:pt x="141312" y="34307"/>
                    <a:pt x="147087" y="34307"/>
                  </a:cubicBezTo>
                  <a:cubicBezTo>
                    <a:pt x="148274" y="34307"/>
                    <a:pt x="149484" y="34170"/>
                    <a:pt x="150648" y="33919"/>
                  </a:cubicBezTo>
                  <a:cubicBezTo>
                    <a:pt x="158294" y="32184"/>
                    <a:pt x="164868" y="24812"/>
                    <a:pt x="168680" y="13673"/>
                  </a:cubicBezTo>
                  <a:cubicBezTo>
                    <a:pt x="171486" y="5480"/>
                    <a:pt x="179476" y="182"/>
                    <a:pt x="189068" y="182"/>
                  </a:cubicBezTo>
                  <a:cubicBezTo>
                    <a:pt x="189150" y="182"/>
                    <a:pt x="189232" y="183"/>
                    <a:pt x="189314" y="183"/>
                  </a:cubicBezTo>
                  <a:cubicBezTo>
                    <a:pt x="200704" y="275"/>
                    <a:pt x="215335" y="7944"/>
                    <a:pt x="222228" y="29171"/>
                  </a:cubicBezTo>
                  <a:lnTo>
                    <a:pt x="222388" y="29126"/>
                  </a:lnTo>
                  <a:cubicBezTo>
                    <a:pt x="219329" y="19745"/>
                    <a:pt x="214353" y="12075"/>
                    <a:pt x="208008" y="6985"/>
                  </a:cubicBezTo>
                  <a:cubicBezTo>
                    <a:pt x="202438" y="2534"/>
                    <a:pt x="195819" y="69"/>
                    <a:pt x="189314" y="1"/>
                  </a:cubicBezTo>
                  <a:cubicBezTo>
                    <a:pt x="189270" y="1"/>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8"/>
            <p:cNvSpPr/>
            <p:nvPr/>
          </p:nvSpPr>
          <p:spPr>
            <a:xfrm>
              <a:off x="901750" y="521600"/>
              <a:ext cx="5559700" cy="1694225"/>
            </a:xfrm>
            <a:custGeom>
              <a:avLst/>
              <a:gdLst/>
              <a:ahLst/>
              <a:cxnLst/>
              <a:rect l="l" t="t" r="r" b="b"/>
              <a:pathLst>
                <a:path w="222388" h="67769" extrusionOk="0">
                  <a:moveTo>
                    <a:pt x="189108" y="1"/>
                  </a:moveTo>
                  <a:cubicBezTo>
                    <a:pt x="184475" y="1"/>
                    <a:pt x="180115" y="1211"/>
                    <a:pt x="176486" y="3516"/>
                  </a:cubicBezTo>
                  <a:cubicBezTo>
                    <a:pt x="172720" y="5935"/>
                    <a:pt x="169958" y="9428"/>
                    <a:pt x="168520" y="13627"/>
                  </a:cubicBezTo>
                  <a:cubicBezTo>
                    <a:pt x="164708" y="24743"/>
                    <a:pt x="158135" y="32139"/>
                    <a:pt x="150442" y="33851"/>
                  </a:cubicBezTo>
                  <a:cubicBezTo>
                    <a:pt x="149267" y="34115"/>
                    <a:pt x="148080" y="34246"/>
                    <a:pt x="146885" y="34246"/>
                  </a:cubicBezTo>
                  <a:cubicBezTo>
                    <a:pt x="141165" y="34246"/>
                    <a:pt x="135263" y="31236"/>
                    <a:pt x="129580" y="25382"/>
                  </a:cubicBezTo>
                  <a:cubicBezTo>
                    <a:pt x="125152" y="20817"/>
                    <a:pt x="120770" y="18581"/>
                    <a:pt x="116204" y="18581"/>
                  </a:cubicBezTo>
                  <a:lnTo>
                    <a:pt x="116182" y="18581"/>
                  </a:lnTo>
                  <a:cubicBezTo>
                    <a:pt x="111046" y="18581"/>
                    <a:pt x="105499" y="21228"/>
                    <a:pt x="98241" y="27163"/>
                  </a:cubicBezTo>
                  <a:cubicBezTo>
                    <a:pt x="91485" y="32641"/>
                    <a:pt x="83907" y="40402"/>
                    <a:pt x="74297" y="50216"/>
                  </a:cubicBezTo>
                  <a:lnTo>
                    <a:pt x="73087" y="51426"/>
                  </a:lnTo>
                  <a:cubicBezTo>
                    <a:pt x="66765" y="57908"/>
                    <a:pt x="61195" y="61058"/>
                    <a:pt x="56083" y="61058"/>
                  </a:cubicBezTo>
                  <a:lnTo>
                    <a:pt x="56060" y="61058"/>
                  </a:lnTo>
                  <a:cubicBezTo>
                    <a:pt x="49532" y="61036"/>
                    <a:pt x="44693" y="56037"/>
                    <a:pt x="39534" y="50764"/>
                  </a:cubicBezTo>
                  <a:cubicBezTo>
                    <a:pt x="34358" y="45443"/>
                    <a:pt x="29032" y="39972"/>
                    <a:pt x="21818" y="39972"/>
                  </a:cubicBezTo>
                  <a:cubicBezTo>
                    <a:pt x="21079" y="39972"/>
                    <a:pt x="20320" y="40030"/>
                    <a:pt x="19539" y="40150"/>
                  </a:cubicBezTo>
                  <a:cubicBezTo>
                    <a:pt x="14746" y="40881"/>
                    <a:pt x="10752" y="42798"/>
                    <a:pt x="7693" y="45834"/>
                  </a:cubicBezTo>
                  <a:cubicBezTo>
                    <a:pt x="5228" y="48276"/>
                    <a:pt x="3356" y="51403"/>
                    <a:pt x="2124" y="55192"/>
                  </a:cubicBezTo>
                  <a:cubicBezTo>
                    <a:pt x="1" y="61606"/>
                    <a:pt x="480" y="67701"/>
                    <a:pt x="480" y="67769"/>
                  </a:cubicBezTo>
                  <a:lnTo>
                    <a:pt x="640" y="67746"/>
                  </a:lnTo>
                  <a:cubicBezTo>
                    <a:pt x="640" y="67678"/>
                    <a:pt x="183" y="61629"/>
                    <a:pt x="2283" y="55238"/>
                  </a:cubicBezTo>
                  <a:cubicBezTo>
                    <a:pt x="4201" y="49349"/>
                    <a:pt x="8789" y="41976"/>
                    <a:pt x="19562" y="40310"/>
                  </a:cubicBezTo>
                  <a:cubicBezTo>
                    <a:pt x="20325" y="40193"/>
                    <a:pt x="21068" y="40137"/>
                    <a:pt x="21791" y="40137"/>
                  </a:cubicBezTo>
                  <a:cubicBezTo>
                    <a:pt x="28946" y="40137"/>
                    <a:pt x="34259" y="45592"/>
                    <a:pt x="39420" y="50878"/>
                  </a:cubicBezTo>
                  <a:cubicBezTo>
                    <a:pt x="44579" y="56197"/>
                    <a:pt x="49463" y="61195"/>
                    <a:pt x="56060" y="61218"/>
                  </a:cubicBezTo>
                  <a:lnTo>
                    <a:pt x="56083" y="61218"/>
                  </a:lnTo>
                  <a:cubicBezTo>
                    <a:pt x="61241" y="61218"/>
                    <a:pt x="66833" y="58045"/>
                    <a:pt x="73224" y="51540"/>
                  </a:cubicBezTo>
                  <a:lnTo>
                    <a:pt x="74411" y="50331"/>
                  </a:lnTo>
                  <a:cubicBezTo>
                    <a:pt x="93037" y="31317"/>
                    <a:pt x="105340" y="18740"/>
                    <a:pt x="116182" y="18740"/>
                  </a:cubicBezTo>
                  <a:lnTo>
                    <a:pt x="116204" y="18740"/>
                  </a:lnTo>
                  <a:cubicBezTo>
                    <a:pt x="120724" y="18763"/>
                    <a:pt x="125061" y="20977"/>
                    <a:pt x="129466" y="25497"/>
                  </a:cubicBezTo>
                  <a:cubicBezTo>
                    <a:pt x="135169" y="31389"/>
                    <a:pt x="141122" y="34406"/>
                    <a:pt x="146886" y="34406"/>
                  </a:cubicBezTo>
                  <a:cubicBezTo>
                    <a:pt x="148089" y="34406"/>
                    <a:pt x="149283" y="34274"/>
                    <a:pt x="150465" y="34010"/>
                  </a:cubicBezTo>
                  <a:cubicBezTo>
                    <a:pt x="158226" y="32276"/>
                    <a:pt x="164845" y="24858"/>
                    <a:pt x="168680" y="13673"/>
                  </a:cubicBezTo>
                  <a:cubicBezTo>
                    <a:pt x="171487" y="5456"/>
                    <a:pt x="179499" y="161"/>
                    <a:pt x="189131" y="161"/>
                  </a:cubicBezTo>
                  <a:lnTo>
                    <a:pt x="189337" y="161"/>
                  </a:lnTo>
                  <a:cubicBezTo>
                    <a:pt x="200727" y="252"/>
                    <a:pt x="215335" y="7921"/>
                    <a:pt x="222228" y="29171"/>
                  </a:cubicBezTo>
                  <a:lnTo>
                    <a:pt x="222388" y="29126"/>
                  </a:lnTo>
                  <a:cubicBezTo>
                    <a:pt x="219352" y="19722"/>
                    <a:pt x="214376" y="12075"/>
                    <a:pt x="208008" y="6963"/>
                  </a:cubicBezTo>
                  <a:cubicBezTo>
                    <a:pt x="202461" y="2534"/>
                    <a:pt x="195819" y="46"/>
                    <a:pt x="18933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8"/>
            <p:cNvSpPr/>
            <p:nvPr/>
          </p:nvSpPr>
          <p:spPr>
            <a:xfrm>
              <a:off x="911450" y="586625"/>
              <a:ext cx="5559125" cy="1693700"/>
            </a:xfrm>
            <a:custGeom>
              <a:avLst/>
              <a:gdLst/>
              <a:ahLst/>
              <a:cxnLst/>
              <a:rect l="l" t="t" r="r" b="b"/>
              <a:pathLst>
                <a:path w="222365" h="67748" extrusionOk="0">
                  <a:moveTo>
                    <a:pt x="189056" y="1"/>
                  </a:moveTo>
                  <a:cubicBezTo>
                    <a:pt x="184427" y="1"/>
                    <a:pt x="180072" y="1209"/>
                    <a:pt x="176486" y="3517"/>
                  </a:cubicBezTo>
                  <a:cubicBezTo>
                    <a:pt x="172697" y="5936"/>
                    <a:pt x="169935" y="9429"/>
                    <a:pt x="168497" y="13606"/>
                  </a:cubicBezTo>
                  <a:cubicBezTo>
                    <a:pt x="164685" y="24813"/>
                    <a:pt x="158020" y="32231"/>
                    <a:pt x="150237" y="33966"/>
                  </a:cubicBezTo>
                  <a:cubicBezTo>
                    <a:pt x="149069" y="34224"/>
                    <a:pt x="147892" y="34352"/>
                    <a:pt x="146708" y="34352"/>
                  </a:cubicBezTo>
                  <a:cubicBezTo>
                    <a:pt x="140971" y="34352"/>
                    <a:pt x="135081" y="31344"/>
                    <a:pt x="129443" y="25498"/>
                  </a:cubicBezTo>
                  <a:cubicBezTo>
                    <a:pt x="125015" y="20887"/>
                    <a:pt x="120633" y="18627"/>
                    <a:pt x="116090" y="18627"/>
                  </a:cubicBezTo>
                  <a:lnTo>
                    <a:pt x="116022" y="18627"/>
                  </a:lnTo>
                  <a:cubicBezTo>
                    <a:pt x="110932" y="18627"/>
                    <a:pt x="105454" y="21229"/>
                    <a:pt x="98241" y="27095"/>
                  </a:cubicBezTo>
                  <a:cubicBezTo>
                    <a:pt x="91553" y="32551"/>
                    <a:pt x="84021" y="40243"/>
                    <a:pt x="74503" y="49966"/>
                  </a:cubicBezTo>
                  <a:lnTo>
                    <a:pt x="73087" y="51427"/>
                  </a:lnTo>
                  <a:cubicBezTo>
                    <a:pt x="66742" y="57887"/>
                    <a:pt x="61173" y="61037"/>
                    <a:pt x="56060" y="61037"/>
                  </a:cubicBezTo>
                  <a:lnTo>
                    <a:pt x="56037" y="61037"/>
                  </a:lnTo>
                  <a:cubicBezTo>
                    <a:pt x="49532" y="61037"/>
                    <a:pt x="44670" y="56038"/>
                    <a:pt x="39511" y="50765"/>
                  </a:cubicBezTo>
                  <a:cubicBezTo>
                    <a:pt x="34356" y="45444"/>
                    <a:pt x="29013" y="39973"/>
                    <a:pt x="21796" y="39973"/>
                  </a:cubicBezTo>
                  <a:cubicBezTo>
                    <a:pt x="21056" y="39973"/>
                    <a:pt x="20297" y="40031"/>
                    <a:pt x="19516" y="40152"/>
                  </a:cubicBezTo>
                  <a:cubicBezTo>
                    <a:pt x="14723" y="40882"/>
                    <a:pt x="10729" y="42799"/>
                    <a:pt x="7670" y="45835"/>
                  </a:cubicBezTo>
                  <a:cubicBezTo>
                    <a:pt x="5205" y="48254"/>
                    <a:pt x="3333" y="51404"/>
                    <a:pt x="2101" y="55171"/>
                  </a:cubicBezTo>
                  <a:cubicBezTo>
                    <a:pt x="1" y="61584"/>
                    <a:pt x="457" y="67702"/>
                    <a:pt x="457" y="67747"/>
                  </a:cubicBezTo>
                  <a:lnTo>
                    <a:pt x="617" y="67747"/>
                  </a:lnTo>
                  <a:cubicBezTo>
                    <a:pt x="617" y="67679"/>
                    <a:pt x="161" y="61607"/>
                    <a:pt x="2261" y="55239"/>
                  </a:cubicBezTo>
                  <a:cubicBezTo>
                    <a:pt x="4201" y="49350"/>
                    <a:pt x="8766" y="41978"/>
                    <a:pt x="19539" y="40311"/>
                  </a:cubicBezTo>
                  <a:cubicBezTo>
                    <a:pt x="20316" y="40190"/>
                    <a:pt x="21072" y="40132"/>
                    <a:pt x="21807" y="40132"/>
                  </a:cubicBezTo>
                  <a:cubicBezTo>
                    <a:pt x="28963" y="40132"/>
                    <a:pt x="34264" y="45581"/>
                    <a:pt x="39397" y="50879"/>
                  </a:cubicBezTo>
                  <a:cubicBezTo>
                    <a:pt x="44579" y="56175"/>
                    <a:pt x="49463" y="61196"/>
                    <a:pt x="56037" y="61196"/>
                  </a:cubicBezTo>
                  <a:lnTo>
                    <a:pt x="56060" y="61196"/>
                  </a:lnTo>
                  <a:cubicBezTo>
                    <a:pt x="61218" y="61196"/>
                    <a:pt x="66833" y="58047"/>
                    <a:pt x="73202" y="51541"/>
                  </a:cubicBezTo>
                  <a:lnTo>
                    <a:pt x="74617" y="50081"/>
                  </a:lnTo>
                  <a:cubicBezTo>
                    <a:pt x="93060" y="31250"/>
                    <a:pt x="105271" y="18787"/>
                    <a:pt x="116022" y="18787"/>
                  </a:cubicBezTo>
                  <a:lnTo>
                    <a:pt x="116090" y="18787"/>
                  </a:lnTo>
                  <a:cubicBezTo>
                    <a:pt x="120587" y="18810"/>
                    <a:pt x="124924" y="21047"/>
                    <a:pt x="129329" y="25612"/>
                  </a:cubicBezTo>
                  <a:cubicBezTo>
                    <a:pt x="134990" y="31478"/>
                    <a:pt x="140924" y="34514"/>
                    <a:pt x="146699" y="34514"/>
                  </a:cubicBezTo>
                  <a:cubicBezTo>
                    <a:pt x="147886" y="34514"/>
                    <a:pt x="149096" y="34377"/>
                    <a:pt x="150260" y="34126"/>
                  </a:cubicBezTo>
                  <a:cubicBezTo>
                    <a:pt x="158112" y="32391"/>
                    <a:pt x="164822" y="24927"/>
                    <a:pt x="168657" y="13674"/>
                  </a:cubicBezTo>
                  <a:cubicBezTo>
                    <a:pt x="171487" y="5434"/>
                    <a:pt x="179476" y="162"/>
                    <a:pt x="189109" y="162"/>
                  </a:cubicBezTo>
                  <a:lnTo>
                    <a:pt x="189314" y="162"/>
                  </a:lnTo>
                  <a:cubicBezTo>
                    <a:pt x="200704" y="253"/>
                    <a:pt x="215335" y="7922"/>
                    <a:pt x="222228" y="29173"/>
                  </a:cubicBezTo>
                  <a:lnTo>
                    <a:pt x="222365" y="29104"/>
                  </a:lnTo>
                  <a:cubicBezTo>
                    <a:pt x="219329" y="19723"/>
                    <a:pt x="214353" y="12054"/>
                    <a:pt x="207985" y="6964"/>
                  </a:cubicBezTo>
                  <a:cubicBezTo>
                    <a:pt x="202439" y="2513"/>
                    <a:pt x="195796" y="48"/>
                    <a:pt x="189314" y="2"/>
                  </a:cubicBezTo>
                  <a:cubicBezTo>
                    <a:pt x="189228" y="1"/>
                    <a:pt x="189142" y="1"/>
                    <a:pt x="189056"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8"/>
            <p:cNvSpPr/>
            <p:nvPr/>
          </p:nvSpPr>
          <p:spPr>
            <a:xfrm>
              <a:off x="920600" y="651125"/>
              <a:ext cx="5559700" cy="1694250"/>
            </a:xfrm>
            <a:custGeom>
              <a:avLst/>
              <a:gdLst/>
              <a:ahLst/>
              <a:cxnLst/>
              <a:rect l="l" t="t" r="r" b="b"/>
              <a:pathLst>
                <a:path w="222388" h="67770" extrusionOk="0">
                  <a:moveTo>
                    <a:pt x="189182" y="1"/>
                  </a:moveTo>
                  <a:cubicBezTo>
                    <a:pt x="184506" y="1"/>
                    <a:pt x="180126" y="1210"/>
                    <a:pt x="176485" y="3539"/>
                  </a:cubicBezTo>
                  <a:cubicBezTo>
                    <a:pt x="172696" y="5936"/>
                    <a:pt x="169934" y="9428"/>
                    <a:pt x="168519" y="13628"/>
                  </a:cubicBezTo>
                  <a:cubicBezTo>
                    <a:pt x="164662" y="24903"/>
                    <a:pt x="157928" y="32345"/>
                    <a:pt x="150031" y="34079"/>
                  </a:cubicBezTo>
                  <a:cubicBezTo>
                    <a:pt x="148863" y="34337"/>
                    <a:pt x="147685" y="34465"/>
                    <a:pt x="146502" y="34465"/>
                  </a:cubicBezTo>
                  <a:cubicBezTo>
                    <a:pt x="140772" y="34465"/>
                    <a:pt x="134909" y="31461"/>
                    <a:pt x="129328" y="25634"/>
                  </a:cubicBezTo>
                  <a:cubicBezTo>
                    <a:pt x="124900" y="20978"/>
                    <a:pt x="120518" y="18695"/>
                    <a:pt x="115975" y="18672"/>
                  </a:cubicBezTo>
                  <a:lnTo>
                    <a:pt x="115884" y="18672"/>
                  </a:lnTo>
                  <a:cubicBezTo>
                    <a:pt x="110840" y="18672"/>
                    <a:pt x="105430" y="21274"/>
                    <a:pt x="98286" y="27072"/>
                  </a:cubicBezTo>
                  <a:cubicBezTo>
                    <a:pt x="91644" y="32481"/>
                    <a:pt x="84180" y="40105"/>
                    <a:pt x="74707" y="49760"/>
                  </a:cubicBezTo>
                  <a:lnTo>
                    <a:pt x="73087" y="51426"/>
                  </a:lnTo>
                  <a:cubicBezTo>
                    <a:pt x="66741" y="57909"/>
                    <a:pt x="61172" y="61059"/>
                    <a:pt x="56059" y="61059"/>
                  </a:cubicBezTo>
                  <a:cubicBezTo>
                    <a:pt x="49531" y="61036"/>
                    <a:pt x="44669" y="56060"/>
                    <a:pt x="39533" y="50765"/>
                  </a:cubicBezTo>
                  <a:cubicBezTo>
                    <a:pt x="34356" y="45463"/>
                    <a:pt x="29009" y="39973"/>
                    <a:pt x="21805" y="39973"/>
                  </a:cubicBezTo>
                  <a:cubicBezTo>
                    <a:pt x="21070" y="39973"/>
                    <a:pt x="20315" y="40030"/>
                    <a:pt x="19539" y="40151"/>
                  </a:cubicBezTo>
                  <a:cubicBezTo>
                    <a:pt x="14722" y="40904"/>
                    <a:pt x="10751" y="42821"/>
                    <a:pt x="7669" y="45857"/>
                  </a:cubicBezTo>
                  <a:cubicBezTo>
                    <a:pt x="5227" y="48277"/>
                    <a:pt x="3355" y="51426"/>
                    <a:pt x="2100" y="55193"/>
                  </a:cubicBezTo>
                  <a:cubicBezTo>
                    <a:pt x="0" y="61607"/>
                    <a:pt x="457" y="67701"/>
                    <a:pt x="457" y="67769"/>
                  </a:cubicBezTo>
                  <a:lnTo>
                    <a:pt x="639" y="67747"/>
                  </a:lnTo>
                  <a:cubicBezTo>
                    <a:pt x="639" y="67701"/>
                    <a:pt x="160" y="61629"/>
                    <a:pt x="2260" y="55238"/>
                  </a:cubicBezTo>
                  <a:cubicBezTo>
                    <a:pt x="4200" y="49349"/>
                    <a:pt x="8765" y="42000"/>
                    <a:pt x="19561" y="40311"/>
                  </a:cubicBezTo>
                  <a:cubicBezTo>
                    <a:pt x="20324" y="40193"/>
                    <a:pt x="21067" y="40137"/>
                    <a:pt x="21790" y="40137"/>
                  </a:cubicBezTo>
                  <a:cubicBezTo>
                    <a:pt x="28946" y="40137"/>
                    <a:pt x="34258" y="45593"/>
                    <a:pt x="39419" y="50879"/>
                  </a:cubicBezTo>
                  <a:cubicBezTo>
                    <a:pt x="44578" y="56197"/>
                    <a:pt x="49463" y="61218"/>
                    <a:pt x="56059" y="61218"/>
                  </a:cubicBezTo>
                  <a:cubicBezTo>
                    <a:pt x="61218" y="61218"/>
                    <a:pt x="66833" y="58046"/>
                    <a:pt x="73201" y="51541"/>
                  </a:cubicBezTo>
                  <a:lnTo>
                    <a:pt x="74844" y="49874"/>
                  </a:lnTo>
                  <a:cubicBezTo>
                    <a:pt x="93127" y="31203"/>
                    <a:pt x="105225" y="18832"/>
                    <a:pt x="115884" y="18832"/>
                  </a:cubicBezTo>
                  <a:lnTo>
                    <a:pt x="115975" y="18832"/>
                  </a:lnTo>
                  <a:cubicBezTo>
                    <a:pt x="120472" y="18878"/>
                    <a:pt x="124809" y="21137"/>
                    <a:pt x="129214" y="25748"/>
                  </a:cubicBezTo>
                  <a:cubicBezTo>
                    <a:pt x="134806" y="31614"/>
                    <a:pt x="140741" y="34650"/>
                    <a:pt x="146516" y="34650"/>
                  </a:cubicBezTo>
                  <a:cubicBezTo>
                    <a:pt x="147703" y="34650"/>
                    <a:pt x="148890" y="34513"/>
                    <a:pt x="150076" y="34262"/>
                  </a:cubicBezTo>
                  <a:cubicBezTo>
                    <a:pt x="158020" y="32504"/>
                    <a:pt x="164799" y="25018"/>
                    <a:pt x="168679" y="13673"/>
                  </a:cubicBezTo>
                  <a:cubicBezTo>
                    <a:pt x="171487" y="5456"/>
                    <a:pt x="179498" y="184"/>
                    <a:pt x="189108" y="184"/>
                  </a:cubicBezTo>
                  <a:lnTo>
                    <a:pt x="189313" y="184"/>
                  </a:lnTo>
                  <a:cubicBezTo>
                    <a:pt x="200703" y="275"/>
                    <a:pt x="215334" y="7921"/>
                    <a:pt x="222227" y="29172"/>
                  </a:cubicBezTo>
                  <a:lnTo>
                    <a:pt x="222387" y="29126"/>
                  </a:lnTo>
                  <a:cubicBezTo>
                    <a:pt x="219328" y="19722"/>
                    <a:pt x="214353" y="12076"/>
                    <a:pt x="207984" y="6986"/>
                  </a:cubicBezTo>
                  <a:cubicBezTo>
                    <a:pt x="202438" y="2535"/>
                    <a:pt x="195818" y="70"/>
                    <a:pt x="189313" y="1"/>
                  </a:cubicBezTo>
                  <a:cubicBezTo>
                    <a:pt x="189269"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8"/>
            <p:cNvSpPr/>
            <p:nvPr/>
          </p:nvSpPr>
          <p:spPr>
            <a:xfrm>
              <a:off x="929725" y="716150"/>
              <a:ext cx="5559700" cy="1694275"/>
            </a:xfrm>
            <a:custGeom>
              <a:avLst/>
              <a:gdLst/>
              <a:ahLst/>
              <a:cxnLst/>
              <a:rect l="l" t="t" r="r" b="b"/>
              <a:pathLst>
                <a:path w="222388" h="67771" extrusionOk="0">
                  <a:moveTo>
                    <a:pt x="189061" y="1"/>
                  </a:moveTo>
                  <a:cubicBezTo>
                    <a:pt x="184452" y="1"/>
                    <a:pt x="180095" y="1231"/>
                    <a:pt x="176486" y="3517"/>
                  </a:cubicBezTo>
                  <a:cubicBezTo>
                    <a:pt x="172697" y="5937"/>
                    <a:pt x="169958" y="9429"/>
                    <a:pt x="168520" y="13629"/>
                  </a:cubicBezTo>
                  <a:cubicBezTo>
                    <a:pt x="164639" y="24950"/>
                    <a:pt x="157837" y="32460"/>
                    <a:pt x="149848" y="34194"/>
                  </a:cubicBezTo>
                  <a:cubicBezTo>
                    <a:pt x="148688" y="34446"/>
                    <a:pt x="147520" y="34571"/>
                    <a:pt x="146348" y="34571"/>
                  </a:cubicBezTo>
                  <a:cubicBezTo>
                    <a:pt x="140601" y="34571"/>
                    <a:pt x="134750" y="31569"/>
                    <a:pt x="129214" y="25749"/>
                  </a:cubicBezTo>
                  <a:cubicBezTo>
                    <a:pt x="124786" y="21047"/>
                    <a:pt x="120427" y="18742"/>
                    <a:pt x="115884" y="18719"/>
                  </a:cubicBezTo>
                  <a:lnTo>
                    <a:pt x="115747" y="18719"/>
                  </a:lnTo>
                  <a:cubicBezTo>
                    <a:pt x="110771" y="18719"/>
                    <a:pt x="105385" y="21275"/>
                    <a:pt x="98332" y="27027"/>
                  </a:cubicBezTo>
                  <a:cubicBezTo>
                    <a:pt x="91735" y="32368"/>
                    <a:pt x="84317" y="39946"/>
                    <a:pt x="74936" y="49533"/>
                  </a:cubicBezTo>
                  <a:lnTo>
                    <a:pt x="73087" y="51428"/>
                  </a:lnTo>
                  <a:cubicBezTo>
                    <a:pt x="66741" y="57910"/>
                    <a:pt x="61172" y="61037"/>
                    <a:pt x="56082" y="61037"/>
                  </a:cubicBezTo>
                  <a:lnTo>
                    <a:pt x="56059" y="61037"/>
                  </a:lnTo>
                  <a:cubicBezTo>
                    <a:pt x="49531" y="61037"/>
                    <a:pt x="44669" y="56038"/>
                    <a:pt x="39534" y="50766"/>
                  </a:cubicBezTo>
                  <a:cubicBezTo>
                    <a:pt x="34358" y="45445"/>
                    <a:pt x="29031" y="39974"/>
                    <a:pt x="21817" y="39974"/>
                  </a:cubicBezTo>
                  <a:cubicBezTo>
                    <a:pt x="21078" y="39974"/>
                    <a:pt x="20319" y="40031"/>
                    <a:pt x="19539" y="40152"/>
                  </a:cubicBezTo>
                  <a:cubicBezTo>
                    <a:pt x="14745" y="40882"/>
                    <a:pt x="10751" y="42800"/>
                    <a:pt x="7670" y="45835"/>
                  </a:cubicBezTo>
                  <a:cubicBezTo>
                    <a:pt x="5227" y="48278"/>
                    <a:pt x="3356" y="51405"/>
                    <a:pt x="2123" y="55194"/>
                  </a:cubicBezTo>
                  <a:cubicBezTo>
                    <a:pt x="0" y="61608"/>
                    <a:pt x="480" y="67702"/>
                    <a:pt x="480" y="67770"/>
                  </a:cubicBezTo>
                  <a:lnTo>
                    <a:pt x="639" y="67748"/>
                  </a:lnTo>
                  <a:cubicBezTo>
                    <a:pt x="639" y="67679"/>
                    <a:pt x="183" y="61608"/>
                    <a:pt x="2283" y="55239"/>
                  </a:cubicBezTo>
                  <a:cubicBezTo>
                    <a:pt x="4200" y="49350"/>
                    <a:pt x="8788" y="41978"/>
                    <a:pt x="19562" y="40312"/>
                  </a:cubicBezTo>
                  <a:cubicBezTo>
                    <a:pt x="20325" y="40194"/>
                    <a:pt x="21067" y="40138"/>
                    <a:pt x="21791" y="40138"/>
                  </a:cubicBezTo>
                  <a:cubicBezTo>
                    <a:pt x="28946" y="40138"/>
                    <a:pt x="34258" y="45594"/>
                    <a:pt x="39420" y="50880"/>
                  </a:cubicBezTo>
                  <a:cubicBezTo>
                    <a:pt x="44578" y="56198"/>
                    <a:pt x="49463" y="61197"/>
                    <a:pt x="56059" y="61220"/>
                  </a:cubicBezTo>
                  <a:lnTo>
                    <a:pt x="56082" y="61220"/>
                  </a:lnTo>
                  <a:cubicBezTo>
                    <a:pt x="61218" y="61220"/>
                    <a:pt x="66833" y="58047"/>
                    <a:pt x="73201" y="51542"/>
                  </a:cubicBezTo>
                  <a:lnTo>
                    <a:pt x="75050" y="49647"/>
                  </a:lnTo>
                  <a:cubicBezTo>
                    <a:pt x="93196" y="31136"/>
                    <a:pt x="105202" y="18879"/>
                    <a:pt x="115747" y="18879"/>
                  </a:cubicBezTo>
                  <a:lnTo>
                    <a:pt x="115862" y="18879"/>
                  </a:lnTo>
                  <a:cubicBezTo>
                    <a:pt x="120358" y="18924"/>
                    <a:pt x="124695" y="21207"/>
                    <a:pt x="129100" y="25863"/>
                  </a:cubicBezTo>
                  <a:cubicBezTo>
                    <a:pt x="134647" y="31729"/>
                    <a:pt x="140559" y="34742"/>
                    <a:pt x="146333" y="34742"/>
                  </a:cubicBezTo>
                  <a:cubicBezTo>
                    <a:pt x="147520" y="34742"/>
                    <a:pt x="148707" y="34605"/>
                    <a:pt x="149894" y="34354"/>
                  </a:cubicBezTo>
                  <a:cubicBezTo>
                    <a:pt x="153843" y="33510"/>
                    <a:pt x="157655" y="31136"/>
                    <a:pt x="160919" y="27529"/>
                  </a:cubicBezTo>
                  <a:cubicBezTo>
                    <a:pt x="164114" y="23969"/>
                    <a:pt x="166785" y="19175"/>
                    <a:pt x="168679" y="13675"/>
                  </a:cubicBezTo>
                  <a:cubicBezTo>
                    <a:pt x="171487" y="5457"/>
                    <a:pt x="179498" y="162"/>
                    <a:pt x="189108" y="162"/>
                  </a:cubicBezTo>
                  <a:lnTo>
                    <a:pt x="189313" y="162"/>
                  </a:lnTo>
                  <a:cubicBezTo>
                    <a:pt x="200703" y="253"/>
                    <a:pt x="215334" y="7923"/>
                    <a:pt x="222227" y="29173"/>
                  </a:cubicBezTo>
                  <a:lnTo>
                    <a:pt x="222387" y="29127"/>
                  </a:lnTo>
                  <a:cubicBezTo>
                    <a:pt x="219329" y="19723"/>
                    <a:pt x="214353" y="12077"/>
                    <a:pt x="208007" y="6964"/>
                  </a:cubicBezTo>
                  <a:cubicBezTo>
                    <a:pt x="202438" y="2536"/>
                    <a:pt x="195819" y="48"/>
                    <a:pt x="189313" y="2"/>
                  </a:cubicBezTo>
                  <a:cubicBezTo>
                    <a:pt x="189229" y="1"/>
                    <a:pt x="189145" y="1"/>
                    <a:pt x="189061"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8"/>
            <p:cNvSpPr/>
            <p:nvPr/>
          </p:nvSpPr>
          <p:spPr>
            <a:xfrm>
              <a:off x="938850" y="781250"/>
              <a:ext cx="5559700" cy="1693650"/>
            </a:xfrm>
            <a:custGeom>
              <a:avLst/>
              <a:gdLst/>
              <a:ahLst/>
              <a:cxnLst/>
              <a:rect l="l" t="t" r="r" b="b"/>
              <a:pathLst>
                <a:path w="222388" h="67746" extrusionOk="0">
                  <a:moveTo>
                    <a:pt x="189131" y="0"/>
                  </a:moveTo>
                  <a:cubicBezTo>
                    <a:pt x="184475" y="0"/>
                    <a:pt x="180115" y="1210"/>
                    <a:pt x="176486" y="3515"/>
                  </a:cubicBezTo>
                  <a:cubicBezTo>
                    <a:pt x="172720" y="5935"/>
                    <a:pt x="169958" y="9427"/>
                    <a:pt x="168520" y="13604"/>
                  </a:cubicBezTo>
                  <a:cubicBezTo>
                    <a:pt x="164685" y="24857"/>
                    <a:pt x="157632" y="32595"/>
                    <a:pt x="149666" y="34307"/>
                  </a:cubicBezTo>
                  <a:cubicBezTo>
                    <a:pt x="148502" y="34558"/>
                    <a:pt x="147332" y="34683"/>
                    <a:pt x="146159" y="34683"/>
                  </a:cubicBezTo>
                  <a:cubicBezTo>
                    <a:pt x="140406" y="34683"/>
                    <a:pt x="134580" y="31678"/>
                    <a:pt x="129100" y="25838"/>
                  </a:cubicBezTo>
                  <a:cubicBezTo>
                    <a:pt x="124672" y="21114"/>
                    <a:pt x="120313" y="18785"/>
                    <a:pt x="115770" y="18740"/>
                  </a:cubicBezTo>
                  <a:cubicBezTo>
                    <a:pt x="115726" y="18739"/>
                    <a:pt x="115682" y="18739"/>
                    <a:pt x="115638" y="18739"/>
                  </a:cubicBezTo>
                  <a:cubicBezTo>
                    <a:pt x="110700" y="18739"/>
                    <a:pt x="105368" y="21278"/>
                    <a:pt x="98355" y="26957"/>
                  </a:cubicBezTo>
                  <a:cubicBezTo>
                    <a:pt x="91827" y="32275"/>
                    <a:pt x="84477" y="39808"/>
                    <a:pt x="75141" y="49326"/>
                  </a:cubicBezTo>
                  <a:lnTo>
                    <a:pt x="73087" y="51403"/>
                  </a:lnTo>
                  <a:cubicBezTo>
                    <a:pt x="66764" y="57885"/>
                    <a:pt x="61195" y="61035"/>
                    <a:pt x="56082" y="61035"/>
                  </a:cubicBezTo>
                  <a:lnTo>
                    <a:pt x="56059" y="61035"/>
                  </a:lnTo>
                  <a:cubicBezTo>
                    <a:pt x="49531" y="61035"/>
                    <a:pt x="44692" y="56036"/>
                    <a:pt x="39534" y="50764"/>
                  </a:cubicBezTo>
                  <a:cubicBezTo>
                    <a:pt x="34356" y="45441"/>
                    <a:pt x="29028" y="39949"/>
                    <a:pt x="21811" y="39949"/>
                  </a:cubicBezTo>
                  <a:cubicBezTo>
                    <a:pt x="21074" y="39949"/>
                    <a:pt x="20317" y="40007"/>
                    <a:pt x="19539" y="40127"/>
                  </a:cubicBezTo>
                  <a:cubicBezTo>
                    <a:pt x="14746" y="40880"/>
                    <a:pt x="10751" y="42798"/>
                    <a:pt x="7693" y="45833"/>
                  </a:cubicBezTo>
                  <a:cubicBezTo>
                    <a:pt x="5227" y="48253"/>
                    <a:pt x="3356" y="51403"/>
                    <a:pt x="2123" y="55169"/>
                  </a:cubicBezTo>
                  <a:cubicBezTo>
                    <a:pt x="0" y="61583"/>
                    <a:pt x="480" y="67700"/>
                    <a:pt x="480" y="67746"/>
                  </a:cubicBezTo>
                  <a:lnTo>
                    <a:pt x="640" y="67746"/>
                  </a:lnTo>
                  <a:cubicBezTo>
                    <a:pt x="640" y="67677"/>
                    <a:pt x="183" y="61606"/>
                    <a:pt x="2283" y="55215"/>
                  </a:cubicBezTo>
                  <a:cubicBezTo>
                    <a:pt x="4223" y="49349"/>
                    <a:pt x="8788" y="41976"/>
                    <a:pt x="19562" y="40310"/>
                  </a:cubicBezTo>
                  <a:cubicBezTo>
                    <a:pt x="20336" y="40188"/>
                    <a:pt x="21090" y="40131"/>
                    <a:pt x="21824" y="40131"/>
                  </a:cubicBezTo>
                  <a:cubicBezTo>
                    <a:pt x="28963" y="40131"/>
                    <a:pt x="34266" y="45579"/>
                    <a:pt x="39420" y="50878"/>
                  </a:cubicBezTo>
                  <a:cubicBezTo>
                    <a:pt x="44578" y="56173"/>
                    <a:pt x="49463" y="61195"/>
                    <a:pt x="56059" y="61195"/>
                  </a:cubicBezTo>
                  <a:lnTo>
                    <a:pt x="56082" y="61195"/>
                  </a:lnTo>
                  <a:cubicBezTo>
                    <a:pt x="61241" y="61195"/>
                    <a:pt x="66833" y="58045"/>
                    <a:pt x="73224" y="51540"/>
                  </a:cubicBezTo>
                  <a:lnTo>
                    <a:pt x="75278" y="49440"/>
                  </a:lnTo>
                  <a:cubicBezTo>
                    <a:pt x="93242" y="31065"/>
                    <a:pt x="105157" y="18900"/>
                    <a:pt x="115633" y="18900"/>
                  </a:cubicBezTo>
                  <a:lnTo>
                    <a:pt x="115770" y="18900"/>
                  </a:lnTo>
                  <a:cubicBezTo>
                    <a:pt x="120244" y="18968"/>
                    <a:pt x="124581" y="21273"/>
                    <a:pt x="128986" y="25953"/>
                  </a:cubicBezTo>
                  <a:cubicBezTo>
                    <a:pt x="134486" y="31831"/>
                    <a:pt x="140363" y="34842"/>
                    <a:pt x="146173" y="34842"/>
                  </a:cubicBezTo>
                  <a:cubicBezTo>
                    <a:pt x="147357" y="34842"/>
                    <a:pt x="148538" y="34717"/>
                    <a:pt x="149712" y="34466"/>
                  </a:cubicBezTo>
                  <a:cubicBezTo>
                    <a:pt x="153706" y="33599"/>
                    <a:pt x="157541" y="31225"/>
                    <a:pt x="160850" y="27573"/>
                  </a:cubicBezTo>
                  <a:cubicBezTo>
                    <a:pt x="164092" y="23990"/>
                    <a:pt x="166785" y="19196"/>
                    <a:pt x="168679" y="13673"/>
                  </a:cubicBezTo>
                  <a:cubicBezTo>
                    <a:pt x="171487" y="5433"/>
                    <a:pt x="179499" y="160"/>
                    <a:pt x="189131" y="160"/>
                  </a:cubicBezTo>
                  <a:lnTo>
                    <a:pt x="189336" y="160"/>
                  </a:lnTo>
                  <a:cubicBezTo>
                    <a:pt x="200726" y="251"/>
                    <a:pt x="215334" y="7921"/>
                    <a:pt x="222228" y="29148"/>
                  </a:cubicBezTo>
                  <a:lnTo>
                    <a:pt x="222387" y="29102"/>
                  </a:lnTo>
                  <a:cubicBezTo>
                    <a:pt x="219352" y="19721"/>
                    <a:pt x="214376" y="12052"/>
                    <a:pt x="208007" y="6962"/>
                  </a:cubicBezTo>
                  <a:cubicBezTo>
                    <a:pt x="202461" y="2511"/>
                    <a:pt x="195819" y="46"/>
                    <a:pt x="189336"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8"/>
            <p:cNvSpPr/>
            <p:nvPr/>
          </p:nvSpPr>
          <p:spPr>
            <a:xfrm>
              <a:off x="948550" y="845725"/>
              <a:ext cx="5559125" cy="1694225"/>
            </a:xfrm>
            <a:custGeom>
              <a:avLst/>
              <a:gdLst/>
              <a:ahLst/>
              <a:cxnLst/>
              <a:rect l="l" t="t" r="r" b="b"/>
              <a:pathLst>
                <a:path w="222365" h="67769" extrusionOk="0">
                  <a:moveTo>
                    <a:pt x="189182" y="0"/>
                  </a:moveTo>
                  <a:cubicBezTo>
                    <a:pt x="184506" y="0"/>
                    <a:pt x="180104" y="1209"/>
                    <a:pt x="176486" y="3538"/>
                  </a:cubicBezTo>
                  <a:cubicBezTo>
                    <a:pt x="172697" y="5935"/>
                    <a:pt x="169935" y="9427"/>
                    <a:pt x="168497" y="13627"/>
                  </a:cubicBezTo>
                  <a:cubicBezTo>
                    <a:pt x="164639" y="24926"/>
                    <a:pt x="157518" y="32709"/>
                    <a:pt x="149461" y="34444"/>
                  </a:cubicBezTo>
                  <a:cubicBezTo>
                    <a:pt x="148305" y="34689"/>
                    <a:pt x="147145" y="34810"/>
                    <a:pt x="145982" y="34810"/>
                  </a:cubicBezTo>
                  <a:cubicBezTo>
                    <a:pt x="140211" y="34810"/>
                    <a:pt x="134397" y="31808"/>
                    <a:pt x="128963" y="25976"/>
                  </a:cubicBezTo>
                  <a:cubicBezTo>
                    <a:pt x="124467" y="21137"/>
                    <a:pt x="120244" y="18854"/>
                    <a:pt x="115634" y="18809"/>
                  </a:cubicBezTo>
                  <a:cubicBezTo>
                    <a:pt x="115568" y="18808"/>
                    <a:pt x="115503" y="18807"/>
                    <a:pt x="115437" y="18807"/>
                  </a:cubicBezTo>
                  <a:cubicBezTo>
                    <a:pt x="110562" y="18807"/>
                    <a:pt x="105292" y="21326"/>
                    <a:pt x="98378" y="26934"/>
                  </a:cubicBezTo>
                  <a:cubicBezTo>
                    <a:pt x="91895" y="32207"/>
                    <a:pt x="84591" y="39671"/>
                    <a:pt x="75347" y="49121"/>
                  </a:cubicBezTo>
                  <a:lnTo>
                    <a:pt x="73087" y="51426"/>
                  </a:lnTo>
                  <a:cubicBezTo>
                    <a:pt x="66742" y="57908"/>
                    <a:pt x="61172" y="61058"/>
                    <a:pt x="56059" y="61058"/>
                  </a:cubicBezTo>
                  <a:lnTo>
                    <a:pt x="56037" y="61058"/>
                  </a:lnTo>
                  <a:cubicBezTo>
                    <a:pt x="49531" y="61035"/>
                    <a:pt x="44670" y="56059"/>
                    <a:pt x="39511" y="50764"/>
                  </a:cubicBezTo>
                  <a:cubicBezTo>
                    <a:pt x="34356" y="45443"/>
                    <a:pt x="29013" y="39972"/>
                    <a:pt x="21795" y="39972"/>
                  </a:cubicBezTo>
                  <a:cubicBezTo>
                    <a:pt x="21056" y="39972"/>
                    <a:pt x="20297" y="40029"/>
                    <a:pt x="19516" y="40150"/>
                  </a:cubicBezTo>
                  <a:cubicBezTo>
                    <a:pt x="14723" y="40903"/>
                    <a:pt x="10728" y="42821"/>
                    <a:pt x="7670" y="45856"/>
                  </a:cubicBezTo>
                  <a:cubicBezTo>
                    <a:pt x="5205" y="48276"/>
                    <a:pt x="3333" y="51426"/>
                    <a:pt x="2100" y="55192"/>
                  </a:cubicBezTo>
                  <a:cubicBezTo>
                    <a:pt x="1" y="61606"/>
                    <a:pt x="457" y="67700"/>
                    <a:pt x="457" y="67769"/>
                  </a:cubicBezTo>
                  <a:lnTo>
                    <a:pt x="640" y="67746"/>
                  </a:lnTo>
                  <a:cubicBezTo>
                    <a:pt x="617" y="67700"/>
                    <a:pt x="160" y="61629"/>
                    <a:pt x="2260" y="55238"/>
                  </a:cubicBezTo>
                  <a:cubicBezTo>
                    <a:pt x="4200" y="49349"/>
                    <a:pt x="8765" y="41999"/>
                    <a:pt x="19539" y="40310"/>
                  </a:cubicBezTo>
                  <a:cubicBezTo>
                    <a:pt x="20304" y="40193"/>
                    <a:pt x="21048" y="40137"/>
                    <a:pt x="21774" y="40137"/>
                  </a:cubicBezTo>
                  <a:cubicBezTo>
                    <a:pt x="28946" y="40137"/>
                    <a:pt x="34256" y="45592"/>
                    <a:pt x="39397" y="50878"/>
                  </a:cubicBezTo>
                  <a:cubicBezTo>
                    <a:pt x="44578" y="56196"/>
                    <a:pt x="49463" y="61218"/>
                    <a:pt x="56037" y="61218"/>
                  </a:cubicBezTo>
                  <a:lnTo>
                    <a:pt x="56059" y="61218"/>
                  </a:lnTo>
                  <a:cubicBezTo>
                    <a:pt x="61218" y="61218"/>
                    <a:pt x="66833" y="58045"/>
                    <a:pt x="73201" y="51540"/>
                  </a:cubicBezTo>
                  <a:lnTo>
                    <a:pt x="75461" y="49235"/>
                  </a:lnTo>
                  <a:cubicBezTo>
                    <a:pt x="93278" y="31031"/>
                    <a:pt x="105070" y="18967"/>
                    <a:pt x="115458" y="18967"/>
                  </a:cubicBezTo>
                  <a:cubicBezTo>
                    <a:pt x="115517" y="18967"/>
                    <a:pt x="115575" y="18968"/>
                    <a:pt x="115634" y="18968"/>
                  </a:cubicBezTo>
                  <a:cubicBezTo>
                    <a:pt x="120176" y="19037"/>
                    <a:pt x="124376" y="21297"/>
                    <a:pt x="128849" y="26090"/>
                  </a:cubicBezTo>
                  <a:cubicBezTo>
                    <a:pt x="134296" y="31954"/>
                    <a:pt x="140153" y="34978"/>
                    <a:pt x="145961" y="34978"/>
                  </a:cubicBezTo>
                  <a:cubicBezTo>
                    <a:pt x="147138" y="34978"/>
                    <a:pt x="148314" y="34854"/>
                    <a:pt x="149483" y="34604"/>
                  </a:cubicBezTo>
                  <a:cubicBezTo>
                    <a:pt x="157609" y="32869"/>
                    <a:pt x="164776" y="25040"/>
                    <a:pt x="168657" y="13673"/>
                  </a:cubicBezTo>
                  <a:cubicBezTo>
                    <a:pt x="171487" y="5456"/>
                    <a:pt x="179476" y="183"/>
                    <a:pt x="189108" y="183"/>
                  </a:cubicBezTo>
                  <a:lnTo>
                    <a:pt x="189314" y="183"/>
                  </a:lnTo>
                  <a:cubicBezTo>
                    <a:pt x="200703" y="252"/>
                    <a:pt x="215334" y="7921"/>
                    <a:pt x="222228" y="29171"/>
                  </a:cubicBezTo>
                  <a:lnTo>
                    <a:pt x="222365" y="29126"/>
                  </a:lnTo>
                  <a:cubicBezTo>
                    <a:pt x="219329" y="19722"/>
                    <a:pt x="214353" y="12075"/>
                    <a:pt x="207985" y="6985"/>
                  </a:cubicBezTo>
                  <a:cubicBezTo>
                    <a:pt x="202438" y="2534"/>
                    <a:pt x="195796" y="69"/>
                    <a:pt x="189314" y="1"/>
                  </a:cubicBezTo>
                  <a:cubicBezTo>
                    <a:pt x="189270" y="0"/>
                    <a:pt x="189226" y="0"/>
                    <a:pt x="189182"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8"/>
            <p:cNvSpPr/>
            <p:nvPr/>
          </p:nvSpPr>
          <p:spPr>
            <a:xfrm>
              <a:off x="957675" y="910750"/>
              <a:ext cx="5559700" cy="1693675"/>
            </a:xfrm>
            <a:custGeom>
              <a:avLst/>
              <a:gdLst/>
              <a:ahLst/>
              <a:cxnLst/>
              <a:rect l="l" t="t" r="r" b="b"/>
              <a:pathLst>
                <a:path w="222388" h="67747" extrusionOk="0">
                  <a:moveTo>
                    <a:pt x="189061" y="0"/>
                  </a:moveTo>
                  <a:cubicBezTo>
                    <a:pt x="184431" y="0"/>
                    <a:pt x="180095" y="1230"/>
                    <a:pt x="176486" y="3517"/>
                  </a:cubicBezTo>
                  <a:cubicBezTo>
                    <a:pt x="172697" y="5936"/>
                    <a:pt x="169958" y="9428"/>
                    <a:pt x="168520" y="13628"/>
                  </a:cubicBezTo>
                  <a:cubicBezTo>
                    <a:pt x="164617" y="24995"/>
                    <a:pt x="157427" y="32824"/>
                    <a:pt x="149278" y="34536"/>
                  </a:cubicBezTo>
                  <a:cubicBezTo>
                    <a:pt x="148118" y="34781"/>
                    <a:pt x="146955" y="34903"/>
                    <a:pt x="145791" y="34903"/>
                  </a:cubicBezTo>
                  <a:cubicBezTo>
                    <a:pt x="140013" y="34903"/>
                    <a:pt x="134226" y="31904"/>
                    <a:pt x="128850" y="26091"/>
                  </a:cubicBezTo>
                  <a:cubicBezTo>
                    <a:pt x="124353" y="21206"/>
                    <a:pt x="120130" y="18901"/>
                    <a:pt x="115542" y="18832"/>
                  </a:cubicBezTo>
                  <a:cubicBezTo>
                    <a:pt x="115477" y="18832"/>
                    <a:pt x="115411" y="18831"/>
                    <a:pt x="115345" y="18831"/>
                  </a:cubicBezTo>
                  <a:cubicBezTo>
                    <a:pt x="110494" y="18831"/>
                    <a:pt x="105269" y="21327"/>
                    <a:pt x="98401" y="26890"/>
                  </a:cubicBezTo>
                  <a:cubicBezTo>
                    <a:pt x="91987" y="32117"/>
                    <a:pt x="84728" y="39535"/>
                    <a:pt x="75552" y="48893"/>
                  </a:cubicBezTo>
                  <a:cubicBezTo>
                    <a:pt x="74731" y="49738"/>
                    <a:pt x="73932" y="50560"/>
                    <a:pt x="73087" y="51427"/>
                  </a:cubicBezTo>
                  <a:cubicBezTo>
                    <a:pt x="66742" y="57886"/>
                    <a:pt x="61173" y="61036"/>
                    <a:pt x="56060" y="61036"/>
                  </a:cubicBezTo>
                  <a:cubicBezTo>
                    <a:pt x="49532" y="61036"/>
                    <a:pt x="44670" y="56038"/>
                    <a:pt x="39534" y="50765"/>
                  </a:cubicBezTo>
                  <a:cubicBezTo>
                    <a:pt x="34358" y="45444"/>
                    <a:pt x="29013" y="39973"/>
                    <a:pt x="21813" y="39973"/>
                  </a:cubicBezTo>
                  <a:cubicBezTo>
                    <a:pt x="21075" y="39973"/>
                    <a:pt x="20318" y="40030"/>
                    <a:pt x="19539" y="40151"/>
                  </a:cubicBezTo>
                  <a:cubicBezTo>
                    <a:pt x="14723" y="40882"/>
                    <a:pt x="10751" y="42799"/>
                    <a:pt x="7670" y="45835"/>
                  </a:cubicBezTo>
                  <a:cubicBezTo>
                    <a:pt x="5228" y="48254"/>
                    <a:pt x="3356" y="51404"/>
                    <a:pt x="2101" y="55170"/>
                  </a:cubicBezTo>
                  <a:cubicBezTo>
                    <a:pt x="1" y="61607"/>
                    <a:pt x="457" y="67701"/>
                    <a:pt x="457" y="67747"/>
                  </a:cubicBezTo>
                  <a:lnTo>
                    <a:pt x="640" y="67747"/>
                  </a:lnTo>
                  <a:cubicBezTo>
                    <a:pt x="640" y="67679"/>
                    <a:pt x="160" y="61607"/>
                    <a:pt x="2260" y="55239"/>
                  </a:cubicBezTo>
                  <a:cubicBezTo>
                    <a:pt x="4201" y="49350"/>
                    <a:pt x="8766" y="41977"/>
                    <a:pt x="19562" y="40311"/>
                  </a:cubicBezTo>
                  <a:cubicBezTo>
                    <a:pt x="20334" y="40190"/>
                    <a:pt x="21086" y="40133"/>
                    <a:pt x="21818" y="40133"/>
                  </a:cubicBezTo>
                  <a:cubicBezTo>
                    <a:pt x="28960" y="40133"/>
                    <a:pt x="34265" y="45600"/>
                    <a:pt x="39420" y="50879"/>
                  </a:cubicBezTo>
                  <a:cubicBezTo>
                    <a:pt x="44579" y="56175"/>
                    <a:pt x="49463" y="61196"/>
                    <a:pt x="56060" y="61219"/>
                  </a:cubicBezTo>
                  <a:cubicBezTo>
                    <a:pt x="61218" y="61219"/>
                    <a:pt x="66833" y="58046"/>
                    <a:pt x="73201" y="51541"/>
                  </a:cubicBezTo>
                  <a:cubicBezTo>
                    <a:pt x="74046" y="50674"/>
                    <a:pt x="74868" y="49852"/>
                    <a:pt x="75667" y="49030"/>
                  </a:cubicBezTo>
                  <a:cubicBezTo>
                    <a:pt x="93347" y="30964"/>
                    <a:pt x="105070" y="18991"/>
                    <a:pt x="115367" y="18991"/>
                  </a:cubicBezTo>
                  <a:cubicBezTo>
                    <a:pt x="115426" y="18991"/>
                    <a:pt x="115484" y="18991"/>
                    <a:pt x="115542" y="18992"/>
                  </a:cubicBezTo>
                  <a:cubicBezTo>
                    <a:pt x="120062" y="19061"/>
                    <a:pt x="124262" y="21366"/>
                    <a:pt x="128735" y="26205"/>
                  </a:cubicBezTo>
                  <a:cubicBezTo>
                    <a:pt x="134125" y="32050"/>
                    <a:pt x="139956" y="35070"/>
                    <a:pt x="145769" y="35070"/>
                  </a:cubicBezTo>
                  <a:cubicBezTo>
                    <a:pt x="146949" y="35070"/>
                    <a:pt x="148127" y="34946"/>
                    <a:pt x="149301" y="34696"/>
                  </a:cubicBezTo>
                  <a:cubicBezTo>
                    <a:pt x="157518" y="32961"/>
                    <a:pt x="164754" y="25109"/>
                    <a:pt x="168680" y="13674"/>
                  </a:cubicBezTo>
                  <a:cubicBezTo>
                    <a:pt x="171492" y="5441"/>
                    <a:pt x="179510" y="161"/>
                    <a:pt x="189128" y="161"/>
                  </a:cubicBezTo>
                  <a:cubicBezTo>
                    <a:pt x="189190" y="161"/>
                    <a:pt x="189252" y="161"/>
                    <a:pt x="189314" y="161"/>
                  </a:cubicBezTo>
                  <a:cubicBezTo>
                    <a:pt x="200704" y="253"/>
                    <a:pt x="215335" y="7922"/>
                    <a:pt x="222228" y="29172"/>
                  </a:cubicBezTo>
                  <a:lnTo>
                    <a:pt x="222388" y="29104"/>
                  </a:lnTo>
                  <a:cubicBezTo>
                    <a:pt x="219329" y="19723"/>
                    <a:pt x="214353" y="12053"/>
                    <a:pt x="207985" y="6963"/>
                  </a:cubicBezTo>
                  <a:cubicBezTo>
                    <a:pt x="202438" y="2535"/>
                    <a:pt x="195819" y="47"/>
                    <a:pt x="189314" y="2"/>
                  </a:cubicBezTo>
                  <a:cubicBezTo>
                    <a:pt x="189229" y="1"/>
                    <a:pt x="189145" y="0"/>
                    <a:pt x="189061"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8"/>
            <p:cNvSpPr/>
            <p:nvPr/>
          </p:nvSpPr>
          <p:spPr>
            <a:xfrm>
              <a:off x="966800" y="975250"/>
              <a:ext cx="5559700" cy="1694250"/>
            </a:xfrm>
            <a:custGeom>
              <a:avLst/>
              <a:gdLst/>
              <a:ahLst/>
              <a:cxnLst/>
              <a:rect l="l" t="t" r="r" b="b"/>
              <a:pathLst>
                <a:path w="222388" h="67770" extrusionOk="0">
                  <a:moveTo>
                    <a:pt x="189109" y="1"/>
                  </a:moveTo>
                  <a:cubicBezTo>
                    <a:pt x="184475" y="1"/>
                    <a:pt x="180093" y="1233"/>
                    <a:pt x="176486" y="3539"/>
                  </a:cubicBezTo>
                  <a:cubicBezTo>
                    <a:pt x="172697" y="5958"/>
                    <a:pt x="169958" y="9451"/>
                    <a:pt x="168520" y="13628"/>
                  </a:cubicBezTo>
                  <a:cubicBezTo>
                    <a:pt x="164594" y="25086"/>
                    <a:pt x="157336" y="32938"/>
                    <a:pt x="149073" y="34672"/>
                  </a:cubicBezTo>
                  <a:cubicBezTo>
                    <a:pt x="147925" y="34911"/>
                    <a:pt x="146775" y="35030"/>
                    <a:pt x="145624" y="35030"/>
                  </a:cubicBezTo>
                  <a:cubicBezTo>
                    <a:pt x="139841" y="35030"/>
                    <a:pt x="134066" y="32034"/>
                    <a:pt x="128736" y="26227"/>
                  </a:cubicBezTo>
                  <a:cubicBezTo>
                    <a:pt x="124239" y="21297"/>
                    <a:pt x="120016" y="18969"/>
                    <a:pt x="115428" y="18900"/>
                  </a:cubicBezTo>
                  <a:cubicBezTo>
                    <a:pt x="115342" y="18899"/>
                    <a:pt x="115255" y="18898"/>
                    <a:pt x="115168" y="18898"/>
                  </a:cubicBezTo>
                  <a:cubicBezTo>
                    <a:pt x="110380" y="18898"/>
                    <a:pt x="105217" y="21374"/>
                    <a:pt x="98446" y="26866"/>
                  </a:cubicBezTo>
                  <a:cubicBezTo>
                    <a:pt x="92055" y="32048"/>
                    <a:pt x="84865" y="39397"/>
                    <a:pt x="75758" y="48710"/>
                  </a:cubicBezTo>
                  <a:cubicBezTo>
                    <a:pt x="74891" y="49600"/>
                    <a:pt x="74001" y="50513"/>
                    <a:pt x="73088" y="51426"/>
                  </a:cubicBezTo>
                  <a:cubicBezTo>
                    <a:pt x="66742" y="57909"/>
                    <a:pt x="61173" y="61058"/>
                    <a:pt x="56083" y="61058"/>
                  </a:cubicBezTo>
                  <a:lnTo>
                    <a:pt x="56060" y="61058"/>
                  </a:lnTo>
                  <a:cubicBezTo>
                    <a:pt x="49532" y="61036"/>
                    <a:pt x="44670" y="56060"/>
                    <a:pt x="39534" y="50764"/>
                  </a:cubicBezTo>
                  <a:cubicBezTo>
                    <a:pt x="34357" y="45462"/>
                    <a:pt x="29029" y="39973"/>
                    <a:pt x="21812" y="39973"/>
                  </a:cubicBezTo>
                  <a:cubicBezTo>
                    <a:pt x="21074" y="39973"/>
                    <a:pt x="20318" y="40030"/>
                    <a:pt x="19539" y="40151"/>
                  </a:cubicBezTo>
                  <a:cubicBezTo>
                    <a:pt x="14746" y="40904"/>
                    <a:pt x="10752" y="42821"/>
                    <a:pt x="7670" y="45857"/>
                  </a:cubicBezTo>
                  <a:cubicBezTo>
                    <a:pt x="5228" y="48276"/>
                    <a:pt x="3356" y="51426"/>
                    <a:pt x="2124" y="55192"/>
                  </a:cubicBezTo>
                  <a:cubicBezTo>
                    <a:pt x="1" y="61606"/>
                    <a:pt x="480" y="67701"/>
                    <a:pt x="480" y="67769"/>
                  </a:cubicBezTo>
                  <a:lnTo>
                    <a:pt x="640" y="67746"/>
                  </a:lnTo>
                  <a:cubicBezTo>
                    <a:pt x="640" y="67701"/>
                    <a:pt x="184" y="61629"/>
                    <a:pt x="2283" y="55238"/>
                  </a:cubicBezTo>
                  <a:cubicBezTo>
                    <a:pt x="4201" y="49349"/>
                    <a:pt x="8789" y="41999"/>
                    <a:pt x="19562" y="40333"/>
                  </a:cubicBezTo>
                  <a:cubicBezTo>
                    <a:pt x="20337" y="40212"/>
                    <a:pt x="21090" y="40154"/>
                    <a:pt x="21824" y="40154"/>
                  </a:cubicBezTo>
                  <a:cubicBezTo>
                    <a:pt x="28963" y="40154"/>
                    <a:pt x="34267" y="45603"/>
                    <a:pt x="39420" y="50901"/>
                  </a:cubicBezTo>
                  <a:cubicBezTo>
                    <a:pt x="44579" y="56197"/>
                    <a:pt x="49463" y="61218"/>
                    <a:pt x="56060" y="61218"/>
                  </a:cubicBezTo>
                  <a:lnTo>
                    <a:pt x="56083" y="61218"/>
                  </a:lnTo>
                  <a:cubicBezTo>
                    <a:pt x="61218" y="61218"/>
                    <a:pt x="66833" y="58068"/>
                    <a:pt x="73202" y="51540"/>
                  </a:cubicBezTo>
                  <a:cubicBezTo>
                    <a:pt x="74115" y="50627"/>
                    <a:pt x="75005" y="49714"/>
                    <a:pt x="75872" y="48824"/>
                  </a:cubicBezTo>
                  <a:cubicBezTo>
                    <a:pt x="84980" y="39534"/>
                    <a:pt x="92170" y="32162"/>
                    <a:pt x="98538" y="27003"/>
                  </a:cubicBezTo>
                  <a:cubicBezTo>
                    <a:pt x="105286" y="21533"/>
                    <a:pt x="110426" y="19058"/>
                    <a:pt x="115171" y="19058"/>
                  </a:cubicBezTo>
                  <a:cubicBezTo>
                    <a:pt x="115257" y="19058"/>
                    <a:pt x="115343" y="19058"/>
                    <a:pt x="115428" y="19060"/>
                  </a:cubicBezTo>
                  <a:cubicBezTo>
                    <a:pt x="119948" y="19128"/>
                    <a:pt x="124148" y="21457"/>
                    <a:pt x="128599" y="26341"/>
                  </a:cubicBezTo>
                  <a:cubicBezTo>
                    <a:pt x="133961" y="32179"/>
                    <a:pt x="139783" y="35197"/>
                    <a:pt x="145616" y="35197"/>
                  </a:cubicBezTo>
                  <a:cubicBezTo>
                    <a:pt x="146784" y="35197"/>
                    <a:pt x="147953" y="35076"/>
                    <a:pt x="149119" y="34832"/>
                  </a:cubicBezTo>
                  <a:cubicBezTo>
                    <a:pt x="157427" y="33098"/>
                    <a:pt x="164731" y="25200"/>
                    <a:pt x="168680" y="13696"/>
                  </a:cubicBezTo>
                  <a:cubicBezTo>
                    <a:pt x="171492" y="5463"/>
                    <a:pt x="179510" y="183"/>
                    <a:pt x="189128" y="183"/>
                  </a:cubicBezTo>
                  <a:cubicBezTo>
                    <a:pt x="189190" y="183"/>
                    <a:pt x="189252" y="183"/>
                    <a:pt x="189314" y="183"/>
                  </a:cubicBezTo>
                  <a:cubicBezTo>
                    <a:pt x="200704" y="275"/>
                    <a:pt x="215335" y="7944"/>
                    <a:pt x="222228" y="29172"/>
                  </a:cubicBezTo>
                  <a:lnTo>
                    <a:pt x="222388" y="29126"/>
                  </a:lnTo>
                  <a:cubicBezTo>
                    <a:pt x="219329" y="19745"/>
                    <a:pt x="214376" y="12075"/>
                    <a:pt x="208008" y="6985"/>
                  </a:cubicBezTo>
                  <a:cubicBezTo>
                    <a:pt x="202439" y="2534"/>
                    <a:pt x="195819" y="69"/>
                    <a:pt x="189314" y="24"/>
                  </a:cubicBezTo>
                  <a:cubicBezTo>
                    <a:pt x="189246" y="1"/>
                    <a:pt x="189177" y="1"/>
                    <a:pt x="189109"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8"/>
            <p:cNvSpPr/>
            <p:nvPr/>
          </p:nvSpPr>
          <p:spPr>
            <a:xfrm>
              <a:off x="975950" y="1040275"/>
              <a:ext cx="5559700" cy="1694275"/>
            </a:xfrm>
            <a:custGeom>
              <a:avLst/>
              <a:gdLst/>
              <a:ahLst/>
              <a:cxnLst/>
              <a:rect l="l" t="t" r="r" b="b"/>
              <a:pathLst>
                <a:path w="222388" h="67771" extrusionOk="0">
                  <a:moveTo>
                    <a:pt x="189082" y="1"/>
                  </a:moveTo>
                  <a:cubicBezTo>
                    <a:pt x="184430" y="1"/>
                    <a:pt x="180095" y="1231"/>
                    <a:pt x="176485" y="3540"/>
                  </a:cubicBezTo>
                  <a:cubicBezTo>
                    <a:pt x="172719" y="5937"/>
                    <a:pt x="169957" y="9429"/>
                    <a:pt x="168519" y="13629"/>
                  </a:cubicBezTo>
                  <a:cubicBezTo>
                    <a:pt x="164593" y="25155"/>
                    <a:pt x="157244" y="33053"/>
                    <a:pt x="148890" y="34788"/>
                  </a:cubicBezTo>
                  <a:cubicBezTo>
                    <a:pt x="147739" y="35026"/>
                    <a:pt x="146586" y="35145"/>
                    <a:pt x="145435" y="35145"/>
                  </a:cubicBezTo>
                  <a:cubicBezTo>
                    <a:pt x="139645" y="35145"/>
                    <a:pt x="133895" y="32146"/>
                    <a:pt x="128621" y="26319"/>
                  </a:cubicBezTo>
                  <a:cubicBezTo>
                    <a:pt x="124124" y="21366"/>
                    <a:pt x="119901" y="19015"/>
                    <a:pt x="115336" y="18924"/>
                  </a:cubicBezTo>
                  <a:cubicBezTo>
                    <a:pt x="115249" y="18922"/>
                    <a:pt x="115162" y="18922"/>
                    <a:pt x="115075" y="18922"/>
                  </a:cubicBezTo>
                  <a:cubicBezTo>
                    <a:pt x="110310" y="18922"/>
                    <a:pt x="105171" y="21375"/>
                    <a:pt x="98468" y="26822"/>
                  </a:cubicBezTo>
                  <a:cubicBezTo>
                    <a:pt x="92146" y="31957"/>
                    <a:pt x="85002" y="39261"/>
                    <a:pt x="75963" y="48506"/>
                  </a:cubicBezTo>
                  <a:cubicBezTo>
                    <a:pt x="75027" y="49464"/>
                    <a:pt x="74068" y="50423"/>
                    <a:pt x="73087" y="51427"/>
                  </a:cubicBezTo>
                  <a:cubicBezTo>
                    <a:pt x="66764" y="57910"/>
                    <a:pt x="61195" y="61060"/>
                    <a:pt x="56082" y="61060"/>
                  </a:cubicBezTo>
                  <a:lnTo>
                    <a:pt x="56059" y="61060"/>
                  </a:lnTo>
                  <a:cubicBezTo>
                    <a:pt x="49531" y="61037"/>
                    <a:pt x="44692" y="56061"/>
                    <a:pt x="39534" y="50765"/>
                  </a:cubicBezTo>
                  <a:cubicBezTo>
                    <a:pt x="34358" y="45444"/>
                    <a:pt x="29031" y="39973"/>
                    <a:pt x="21817" y="39973"/>
                  </a:cubicBezTo>
                  <a:cubicBezTo>
                    <a:pt x="21078" y="39973"/>
                    <a:pt x="20319" y="40031"/>
                    <a:pt x="19539" y="40152"/>
                  </a:cubicBezTo>
                  <a:cubicBezTo>
                    <a:pt x="14745" y="40905"/>
                    <a:pt x="10751" y="42799"/>
                    <a:pt x="7692" y="45835"/>
                  </a:cubicBezTo>
                  <a:cubicBezTo>
                    <a:pt x="5227" y="48277"/>
                    <a:pt x="3355" y="51404"/>
                    <a:pt x="2123" y="55193"/>
                  </a:cubicBezTo>
                  <a:cubicBezTo>
                    <a:pt x="0" y="61607"/>
                    <a:pt x="479" y="67702"/>
                    <a:pt x="479" y="67770"/>
                  </a:cubicBezTo>
                  <a:lnTo>
                    <a:pt x="639" y="67747"/>
                  </a:lnTo>
                  <a:cubicBezTo>
                    <a:pt x="639" y="67679"/>
                    <a:pt x="183" y="61630"/>
                    <a:pt x="2283" y="55239"/>
                  </a:cubicBezTo>
                  <a:cubicBezTo>
                    <a:pt x="4200" y="49350"/>
                    <a:pt x="8788" y="41978"/>
                    <a:pt x="19561" y="40311"/>
                  </a:cubicBezTo>
                  <a:cubicBezTo>
                    <a:pt x="20324" y="40194"/>
                    <a:pt x="21067" y="40138"/>
                    <a:pt x="21790" y="40138"/>
                  </a:cubicBezTo>
                  <a:cubicBezTo>
                    <a:pt x="28946" y="40138"/>
                    <a:pt x="34258" y="45594"/>
                    <a:pt x="39419" y="50879"/>
                  </a:cubicBezTo>
                  <a:cubicBezTo>
                    <a:pt x="44578" y="56198"/>
                    <a:pt x="49463" y="61196"/>
                    <a:pt x="56059" y="61219"/>
                  </a:cubicBezTo>
                  <a:lnTo>
                    <a:pt x="56082" y="61219"/>
                  </a:lnTo>
                  <a:cubicBezTo>
                    <a:pt x="61240" y="61219"/>
                    <a:pt x="66833" y="58047"/>
                    <a:pt x="73224" y="51541"/>
                  </a:cubicBezTo>
                  <a:cubicBezTo>
                    <a:pt x="74182" y="50560"/>
                    <a:pt x="75141" y="49578"/>
                    <a:pt x="76077" y="48620"/>
                  </a:cubicBezTo>
                  <a:cubicBezTo>
                    <a:pt x="85116" y="39376"/>
                    <a:pt x="92260" y="32094"/>
                    <a:pt x="98583" y="26959"/>
                  </a:cubicBezTo>
                  <a:cubicBezTo>
                    <a:pt x="105261" y="21535"/>
                    <a:pt x="110355" y="19104"/>
                    <a:pt x="115075" y="19104"/>
                  </a:cubicBezTo>
                  <a:cubicBezTo>
                    <a:pt x="115162" y="19104"/>
                    <a:pt x="115249" y="19105"/>
                    <a:pt x="115336" y="19107"/>
                  </a:cubicBezTo>
                  <a:cubicBezTo>
                    <a:pt x="119856" y="19175"/>
                    <a:pt x="124033" y="21503"/>
                    <a:pt x="128484" y="26434"/>
                  </a:cubicBezTo>
                  <a:cubicBezTo>
                    <a:pt x="133802" y="32300"/>
                    <a:pt x="139600" y="35313"/>
                    <a:pt x="145443" y="35313"/>
                  </a:cubicBezTo>
                  <a:cubicBezTo>
                    <a:pt x="146607" y="35313"/>
                    <a:pt x="147748" y="35176"/>
                    <a:pt x="148912" y="34947"/>
                  </a:cubicBezTo>
                  <a:cubicBezTo>
                    <a:pt x="157335" y="33213"/>
                    <a:pt x="164730" y="25247"/>
                    <a:pt x="168679" y="13674"/>
                  </a:cubicBezTo>
                  <a:cubicBezTo>
                    <a:pt x="171491" y="5442"/>
                    <a:pt x="179509" y="161"/>
                    <a:pt x="189150" y="161"/>
                  </a:cubicBezTo>
                  <a:cubicBezTo>
                    <a:pt x="189212" y="161"/>
                    <a:pt x="189274" y="161"/>
                    <a:pt x="189336" y="162"/>
                  </a:cubicBezTo>
                  <a:cubicBezTo>
                    <a:pt x="200726" y="253"/>
                    <a:pt x="215334" y="7922"/>
                    <a:pt x="222227" y="29173"/>
                  </a:cubicBezTo>
                  <a:lnTo>
                    <a:pt x="222387" y="29127"/>
                  </a:lnTo>
                  <a:cubicBezTo>
                    <a:pt x="219351" y="19723"/>
                    <a:pt x="214375" y="12077"/>
                    <a:pt x="208007" y="6964"/>
                  </a:cubicBezTo>
                  <a:cubicBezTo>
                    <a:pt x="202461" y="2536"/>
                    <a:pt x="195818" y="48"/>
                    <a:pt x="189336" y="2"/>
                  </a:cubicBezTo>
                  <a:cubicBezTo>
                    <a:pt x="189251" y="1"/>
                    <a:pt x="189166" y="1"/>
                    <a:pt x="1890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8"/>
            <p:cNvSpPr/>
            <p:nvPr/>
          </p:nvSpPr>
          <p:spPr>
            <a:xfrm>
              <a:off x="985650" y="1105375"/>
              <a:ext cx="5559125" cy="1693650"/>
            </a:xfrm>
            <a:custGeom>
              <a:avLst/>
              <a:gdLst/>
              <a:ahLst/>
              <a:cxnLst/>
              <a:rect l="l" t="t" r="r" b="b"/>
              <a:pathLst>
                <a:path w="222365" h="67746" extrusionOk="0">
                  <a:moveTo>
                    <a:pt x="189108" y="0"/>
                  </a:moveTo>
                  <a:cubicBezTo>
                    <a:pt x="184451" y="0"/>
                    <a:pt x="180092" y="1210"/>
                    <a:pt x="176485" y="3515"/>
                  </a:cubicBezTo>
                  <a:cubicBezTo>
                    <a:pt x="172696" y="5935"/>
                    <a:pt x="169935" y="9427"/>
                    <a:pt x="168497" y="13604"/>
                  </a:cubicBezTo>
                  <a:cubicBezTo>
                    <a:pt x="164548" y="25199"/>
                    <a:pt x="157130" y="33165"/>
                    <a:pt x="148661" y="34900"/>
                  </a:cubicBezTo>
                  <a:cubicBezTo>
                    <a:pt x="147523" y="35132"/>
                    <a:pt x="146383" y="35248"/>
                    <a:pt x="145246" y="35248"/>
                  </a:cubicBezTo>
                  <a:cubicBezTo>
                    <a:pt x="139450" y="35248"/>
                    <a:pt x="133712" y="32251"/>
                    <a:pt x="128484" y="26432"/>
                  </a:cubicBezTo>
                  <a:cubicBezTo>
                    <a:pt x="123987" y="21433"/>
                    <a:pt x="119765" y="19059"/>
                    <a:pt x="115199" y="18968"/>
                  </a:cubicBezTo>
                  <a:cubicBezTo>
                    <a:pt x="115092" y="18965"/>
                    <a:pt x="114984" y="18964"/>
                    <a:pt x="114876" y="18964"/>
                  </a:cubicBezTo>
                  <a:cubicBezTo>
                    <a:pt x="110174" y="18964"/>
                    <a:pt x="105095" y="21397"/>
                    <a:pt x="98469" y="26774"/>
                  </a:cubicBezTo>
                  <a:cubicBezTo>
                    <a:pt x="92192" y="31864"/>
                    <a:pt x="85116" y="39123"/>
                    <a:pt x="76145" y="48298"/>
                  </a:cubicBezTo>
                  <a:cubicBezTo>
                    <a:pt x="75141" y="49303"/>
                    <a:pt x="74114" y="50353"/>
                    <a:pt x="73087" y="51425"/>
                  </a:cubicBezTo>
                  <a:cubicBezTo>
                    <a:pt x="66741" y="57885"/>
                    <a:pt x="61172" y="61035"/>
                    <a:pt x="56059" y="61035"/>
                  </a:cubicBezTo>
                  <a:lnTo>
                    <a:pt x="56036" y="61035"/>
                  </a:lnTo>
                  <a:cubicBezTo>
                    <a:pt x="49531" y="61035"/>
                    <a:pt x="44669" y="56036"/>
                    <a:pt x="39534" y="50763"/>
                  </a:cubicBezTo>
                  <a:cubicBezTo>
                    <a:pt x="34358" y="45442"/>
                    <a:pt x="29013" y="39971"/>
                    <a:pt x="21795" y="39971"/>
                  </a:cubicBezTo>
                  <a:cubicBezTo>
                    <a:pt x="21056" y="39971"/>
                    <a:pt x="20296" y="40029"/>
                    <a:pt x="19516" y="40150"/>
                  </a:cubicBezTo>
                  <a:cubicBezTo>
                    <a:pt x="14722" y="40880"/>
                    <a:pt x="10728" y="42797"/>
                    <a:pt x="7669" y="45833"/>
                  </a:cubicBezTo>
                  <a:cubicBezTo>
                    <a:pt x="5204" y="48253"/>
                    <a:pt x="3333" y="51403"/>
                    <a:pt x="2100" y="55169"/>
                  </a:cubicBezTo>
                  <a:cubicBezTo>
                    <a:pt x="0" y="61583"/>
                    <a:pt x="457" y="67700"/>
                    <a:pt x="457" y="67745"/>
                  </a:cubicBezTo>
                  <a:lnTo>
                    <a:pt x="639" y="67745"/>
                  </a:lnTo>
                  <a:cubicBezTo>
                    <a:pt x="616" y="67677"/>
                    <a:pt x="160" y="61605"/>
                    <a:pt x="2260" y="55214"/>
                  </a:cubicBezTo>
                  <a:cubicBezTo>
                    <a:pt x="4200" y="49348"/>
                    <a:pt x="8765" y="41976"/>
                    <a:pt x="19539" y="40309"/>
                  </a:cubicBezTo>
                  <a:cubicBezTo>
                    <a:pt x="20315" y="40188"/>
                    <a:pt x="21071" y="40131"/>
                    <a:pt x="21807" y="40131"/>
                  </a:cubicBezTo>
                  <a:cubicBezTo>
                    <a:pt x="28962" y="40131"/>
                    <a:pt x="34264" y="45579"/>
                    <a:pt x="39397" y="50878"/>
                  </a:cubicBezTo>
                  <a:cubicBezTo>
                    <a:pt x="44578" y="56173"/>
                    <a:pt x="49463" y="61195"/>
                    <a:pt x="56036" y="61195"/>
                  </a:cubicBezTo>
                  <a:lnTo>
                    <a:pt x="56059" y="61195"/>
                  </a:lnTo>
                  <a:cubicBezTo>
                    <a:pt x="61218" y="61195"/>
                    <a:pt x="66833" y="58045"/>
                    <a:pt x="73201" y="51539"/>
                  </a:cubicBezTo>
                  <a:cubicBezTo>
                    <a:pt x="74228" y="50467"/>
                    <a:pt x="75255" y="49440"/>
                    <a:pt x="76259" y="48412"/>
                  </a:cubicBezTo>
                  <a:cubicBezTo>
                    <a:pt x="85230" y="39237"/>
                    <a:pt x="92306" y="32001"/>
                    <a:pt x="98583" y="26911"/>
                  </a:cubicBezTo>
                  <a:cubicBezTo>
                    <a:pt x="105193" y="21533"/>
                    <a:pt x="110263" y="19125"/>
                    <a:pt x="114938" y="19125"/>
                  </a:cubicBezTo>
                  <a:cubicBezTo>
                    <a:pt x="115025" y="19125"/>
                    <a:pt x="115113" y="19126"/>
                    <a:pt x="115199" y="19128"/>
                  </a:cubicBezTo>
                  <a:cubicBezTo>
                    <a:pt x="119719" y="19219"/>
                    <a:pt x="123896" y="21570"/>
                    <a:pt x="128347" y="26546"/>
                  </a:cubicBezTo>
                  <a:cubicBezTo>
                    <a:pt x="133619" y="32389"/>
                    <a:pt x="139394" y="35402"/>
                    <a:pt x="145238" y="35402"/>
                  </a:cubicBezTo>
                  <a:cubicBezTo>
                    <a:pt x="146402" y="35402"/>
                    <a:pt x="147543" y="35288"/>
                    <a:pt x="148707" y="35060"/>
                  </a:cubicBezTo>
                  <a:cubicBezTo>
                    <a:pt x="152884" y="34192"/>
                    <a:pt x="156970" y="31750"/>
                    <a:pt x="160462" y="27961"/>
                  </a:cubicBezTo>
                  <a:cubicBezTo>
                    <a:pt x="163909" y="24240"/>
                    <a:pt x="166739" y="19287"/>
                    <a:pt x="168656" y="13672"/>
                  </a:cubicBezTo>
                  <a:cubicBezTo>
                    <a:pt x="171487" y="5455"/>
                    <a:pt x="179476" y="160"/>
                    <a:pt x="189108" y="160"/>
                  </a:cubicBezTo>
                  <a:lnTo>
                    <a:pt x="189313" y="160"/>
                  </a:lnTo>
                  <a:cubicBezTo>
                    <a:pt x="200703" y="251"/>
                    <a:pt x="215334" y="7920"/>
                    <a:pt x="222227" y="29171"/>
                  </a:cubicBezTo>
                  <a:lnTo>
                    <a:pt x="222364" y="29102"/>
                  </a:lnTo>
                  <a:cubicBezTo>
                    <a:pt x="219329" y="19721"/>
                    <a:pt x="214353" y="12052"/>
                    <a:pt x="207984" y="6962"/>
                  </a:cubicBezTo>
                  <a:cubicBezTo>
                    <a:pt x="202438" y="2511"/>
                    <a:pt x="195796" y="46"/>
                    <a:pt x="18931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8"/>
            <p:cNvSpPr/>
            <p:nvPr/>
          </p:nvSpPr>
          <p:spPr>
            <a:xfrm>
              <a:off x="994775" y="1169825"/>
              <a:ext cx="5559700" cy="1694250"/>
            </a:xfrm>
            <a:custGeom>
              <a:avLst/>
              <a:gdLst/>
              <a:ahLst/>
              <a:cxnLst/>
              <a:rect l="l" t="t" r="r" b="b"/>
              <a:pathLst>
                <a:path w="222388" h="67770" extrusionOk="0">
                  <a:moveTo>
                    <a:pt x="189182" y="1"/>
                  </a:moveTo>
                  <a:cubicBezTo>
                    <a:pt x="184507" y="1"/>
                    <a:pt x="180126" y="1210"/>
                    <a:pt x="176486" y="3539"/>
                  </a:cubicBezTo>
                  <a:cubicBezTo>
                    <a:pt x="172697" y="5936"/>
                    <a:pt x="169958" y="9428"/>
                    <a:pt x="168520" y="13628"/>
                  </a:cubicBezTo>
                  <a:cubicBezTo>
                    <a:pt x="164594" y="25109"/>
                    <a:pt x="156902" y="33326"/>
                    <a:pt x="148479" y="35015"/>
                  </a:cubicBezTo>
                  <a:cubicBezTo>
                    <a:pt x="147336" y="35248"/>
                    <a:pt x="146193" y="35363"/>
                    <a:pt x="145054" y="35363"/>
                  </a:cubicBezTo>
                  <a:cubicBezTo>
                    <a:pt x="139253" y="35363"/>
                    <a:pt x="133540" y="32370"/>
                    <a:pt x="128370" y="26570"/>
                  </a:cubicBezTo>
                  <a:cubicBezTo>
                    <a:pt x="123873" y="21526"/>
                    <a:pt x="119651" y="19129"/>
                    <a:pt x="115108" y="19015"/>
                  </a:cubicBezTo>
                  <a:cubicBezTo>
                    <a:pt x="115020" y="19013"/>
                    <a:pt x="114932" y="19012"/>
                    <a:pt x="114844" y="19012"/>
                  </a:cubicBezTo>
                  <a:cubicBezTo>
                    <a:pt x="110148" y="19012"/>
                    <a:pt x="105101" y="21398"/>
                    <a:pt x="98492" y="26753"/>
                  </a:cubicBezTo>
                  <a:cubicBezTo>
                    <a:pt x="92260" y="31820"/>
                    <a:pt x="85230" y="39010"/>
                    <a:pt x="76328" y="48117"/>
                  </a:cubicBezTo>
                  <a:cubicBezTo>
                    <a:pt x="75278" y="49190"/>
                    <a:pt x="74183" y="50308"/>
                    <a:pt x="73087" y="51427"/>
                  </a:cubicBezTo>
                  <a:cubicBezTo>
                    <a:pt x="66742" y="57909"/>
                    <a:pt x="61172" y="61059"/>
                    <a:pt x="56059" y="61059"/>
                  </a:cubicBezTo>
                  <a:cubicBezTo>
                    <a:pt x="49531" y="61036"/>
                    <a:pt x="44669" y="56060"/>
                    <a:pt x="39534" y="50765"/>
                  </a:cubicBezTo>
                  <a:cubicBezTo>
                    <a:pt x="34356" y="45463"/>
                    <a:pt x="29010" y="39973"/>
                    <a:pt x="21806" y="39973"/>
                  </a:cubicBezTo>
                  <a:cubicBezTo>
                    <a:pt x="21070" y="39973"/>
                    <a:pt x="20315" y="40030"/>
                    <a:pt x="19539" y="40151"/>
                  </a:cubicBezTo>
                  <a:cubicBezTo>
                    <a:pt x="14723" y="40904"/>
                    <a:pt x="10751" y="42821"/>
                    <a:pt x="7670" y="45857"/>
                  </a:cubicBezTo>
                  <a:cubicBezTo>
                    <a:pt x="5227" y="48277"/>
                    <a:pt x="3356" y="51427"/>
                    <a:pt x="2100" y="55193"/>
                  </a:cubicBezTo>
                  <a:cubicBezTo>
                    <a:pt x="0" y="61607"/>
                    <a:pt x="457" y="67701"/>
                    <a:pt x="480" y="67769"/>
                  </a:cubicBezTo>
                  <a:lnTo>
                    <a:pt x="639" y="67747"/>
                  </a:lnTo>
                  <a:cubicBezTo>
                    <a:pt x="639" y="67701"/>
                    <a:pt x="160" y="61629"/>
                    <a:pt x="2260" y="55238"/>
                  </a:cubicBezTo>
                  <a:cubicBezTo>
                    <a:pt x="4200" y="49350"/>
                    <a:pt x="8765" y="42000"/>
                    <a:pt x="19562" y="40311"/>
                  </a:cubicBezTo>
                  <a:cubicBezTo>
                    <a:pt x="20325" y="40193"/>
                    <a:pt x="21067" y="40138"/>
                    <a:pt x="21791" y="40138"/>
                  </a:cubicBezTo>
                  <a:cubicBezTo>
                    <a:pt x="28946" y="40138"/>
                    <a:pt x="34258" y="45593"/>
                    <a:pt x="39420" y="50879"/>
                  </a:cubicBezTo>
                  <a:cubicBezTo>
                    <a:pt x="44578" y="56197"/>
                    <a:pt x="49463" y="61219"/>
                    <a:pt x="56059" y="61219"/>
                  </a:cubicBezTo>
                  <a:cubicBezTo>
                    <a:pt x="61218" y="61219"/>
                    <a:pt x="66833" y="58046"/>
                    <a:pt x="73201" y="51541"/>
                  </a:cubicBezTo>
                  <a:cubicBezTo>
                    <a:pt x="74320" y="50422"/>
                    <a:pt x="75392" y="49304"/>
                    <a:pt x="76442" y="48231"/>
                  </a:cubicBezTo>
                  <a:cubicBezTo>
                    <a:pt x="85344" y="39124"/>
                    <a:pt x="92374" y="31934"/>
                    <a:pt x="98606" y="26889"/>
                  </a:cubicBezTo>
                  <a:cubicBezTo>
                    <a:pt x="105141" y="21581"/>
                    <a:pt x="110150" y="19193"/>
                    <a:pt x="114784" y="19193"/>
                  </a:cubicBezTo>
                  <a:cubicBezTo>
                    <a:pt x="114892" y="19193"/>
                    <a:pt x="115000" y="19195"/>
                    <a:pt x="115108" y="19197"/>
                  </a:cubicBezTo>
                  <a:cubicBezTo>
                    <a:pt x="119605" y="19289"/>
                    <a:pt x="123782" y="21662"/>
                    <a:pt x="128233" y="26684"/>
                  </a:cubicBezTo>
                  <a:cubicBezTo>
                    <a:pt x="133460" y="32527"/>
                    <a:pt x="139212" y="35540"/>
                    <a:pt x="145055" y="35540"/>
                  </a:cubicBezTo>
                  <a:cubicBezTo>
                    <a:pt x="146219" y="35540"/>
                    <a:pt x="147361" y="35426"/>
                    <a:pt x="148502" y="35198"/>
                  </a:cubicBezTo>
                  <a:cubicBezTo>
                    <a:pt x="152747" y="34330"/>
                    <a:pt x="156856" y="31865"/>
                    <a:pt x="160394" y="28054"/>
                  </a:cubicBezTo>
                  <a:cubicBezTo>
                    <a:pt x="163886" y="24287"/>
                    <a:pt x="166739" y="19334"/>
                    <a:pt x="168679" y="13674"/>
                  </a:cubicBezTo>
                  <a:cubicBezTo>
                    <a:pt x="171487" y="5457"/>
                    <a:pt x="179499" y="184"/>
                    <a:pt x="189108" y="184"/>
                  </a:cubicBezTo>
                  <a:lnTo>
                    <a:pt x="189313" y="184"/>
                  </a:lnTo>
                  <a:cubicBezTo>
                    <a:pt x="200703" y="275"/>
                    <a:pt x="215334" y="7922"/>
                    <a:pt x="222228" y="29172"/>
                  </a:cubicBezTo>
                  <a:lnTo>
                    <a:pt x="222387" y="29126"/>
                  </a:lnTo>
                  <a:cubicBezTo>
                    <a:pt x="219329" y="19745"/>
                    <a:pt x="214353" y="12076"/>
                    <a:pt x="207985" y="6986"/>
                  </a:cubicBezTo>
                  <a:cubicBezTo>
                    <a:pt x="202438" y="2535"/>
                    <a:pt x="195819" y="70"/>
                    <a:pt x="189313" y="1"/>
                  </a:cubicBezTo>
                  <a:cubicBezTo>
                    <a:pt x="189270"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8"/>
            <p:cNvSpPr/>
            <p:nvPr/>
          </p:nvSpPr>
          <p:spPr>
            <a:xfrm>
              <a:off x="1003900" y="1234875"/>
              <a:ext cx="5559700" cy="1694250"/>
            </a:xfrm>
            <a:custGeom>
              <a:avLst/>
              <a:gdLst/>
              <a:ahLst/>
              <a:cxnLst/>
              <a:rect l="l" t="t" r="r" b="b"/>
              <a:pathLst>
                <a:path w="222388" h="67770" extrusionOk="0">
                  <a:moveTo>
                    <a:pt x="189083" y="0"/>
                  </a:moveTo>
                  <a:cubicBezTo>
                    <a:pt x="184453" y="0"/>
                    <a:pt x="180095" y="1230"/>
                    <a:pt x="176486" y="3516"/>
                  </a:cubicBezTo>
                  <a:cubicBezTo>
                    <a:pt x="172697" y="5936"/>
                    <a:pt x="169958" y="9428"/>
                    <a:pt x="168520" y="13628"/>
                  </a:cubicBezTo>
                  <a:cubicBezTo>
                    <a:pt x="164571" y="25178"/>
                    <a:pt x="156810" y="33418"/>
                    <a:pt x="148274" y="35129"/>
                  </a:cubicBezTo>
                  <a:cubicBezTo>
                    <a:pt x="147144" y="35356"/>
                    <a:pt x="146014" y="35468"/>
                    <a:pt x="144888" y="35468"/>
                  </a:cubicBezTo>
                  <a:cubicBezTo>
                    <a:pt x="139081" y="35468"/>
                    <a:pt x="133380" y="32477"/>
                    <a:pt x="128256" y="26684"/>
                  </a:cubicBezTo>
                  <a:cubicBezTo>
                    <a:pt x="123737" y="21594"/>
                    <a:pt x="119537" y="19175"/>
                    <a:pt x="114994" y="19060"/>
                  </a:cubicBezTo>
                  <a:cubicBezTo>
                    <a:pt x="114885" y="19058"/>
                    <a:pt x="114776" y="19057"/>
                    <a:pt x="114667" y="19057"/>
                  </a:cubicBezTo>
                  <a:cubicBezTo>
                    <a:pt x="110035" y="19057"/>
                    <a:pt x="105048" y="21422"/>
                    <a:pt x="98515" y="26707"/>
                  </a:cubicBezTo>
                  <a:cubicBezTo>
                    <a:pt x="92352" y="31728"/>
                    <a:pt x="85367" y="38873"/>
                    <a:pt x="76534" y="47912"/>
                  </a:cubicBezTo>
                  <a:cubicBezTo>
                    <a:pt x="75415" y="49053"/>
                    <a:pt x="74274" y="50217"/>
                    <a:pt x="73087" y="51427"/>
                  </a:cubicBezTo>
                  <a:cubicBezTo>
                    <a:pt x="66742" y="57909"/>
                    <a:pt x="61172" y="61036"/>
                    <a:pt x="56082" y="61036"/>
                  </a:cubicBezTo>
                  <a:lnTo>
                    <a:pt x="56060" y="61036"/>
                  </a:lnTo>
                  <a:cubicBezTo>
                    <a:pt x="49531" y="61036"/>
                    <a:pt x="44670" y="56037"/>
                    <a:pt x="39534" y="50765"/>
                  </a:cubicBezTo>
                  <a:cubicBezTo>
                    <a:pt x="34358" y="45444"/>
                    <a:pt x="29032" y="39973"/>
                    <a:pt x="21818" y="39973"/>
                  </a:cubicBezTo>
                  <a:cubicBezTo>
                    <a:pt x="21079" y="39973"/>
                    <a:pt x="20320" y="40030"/>
                    <a:pt x="19539" y="40151"/>
                  </a:cubicBezTo>
                  <a:cubicBezTo>
                    <a:pt x="14746" y="40881"/>
                    <a:pt x="10751" y="42799"/>
                    <a:pt x="7670" y="45834"/>
                  </a:cubicBezTo>
                  <a:cubicBezTo>
                    <a:pt x="5228" y="48277"/>
                    <a:pt x="3356" y="51404"/>
                    <a:pt x="2123" y="55193"/>
                  </a:cubicBezTo>
                  <a:cubicBezTo>
                    <a:pt x="1" y="61607"/>
                    <a:pt x="480" y="67701"/>
                    <a:pt x="480" y="67770"/>
                  </a:cubicBezTo>
                  <a:lnTo>
                    <a:pt x="640" y="67747"/>
                  </a:lnTo>
                  <a:cubicBezTo>
                    <a:pt x="640" y="67678"/>
                    <a:pt x="183" y="61630"/>
                    <a:pt x="2260" y="55239"/>
                  </a:cubicBezTo>
                  <a:cubicBezTo>
                    <a:pt x="4200" y="49350"/>
                    <a:pt x="8765" y="41977"/>
                    <a:pt x="19562" y="40311"/>
                  </a:cubicBezTo>
                  <a:cubicBezTo>
                    <a:pt x="20325" y="40193"/>
                    <a:pt x="21067" y="40138"/>
                    <a:pt x="21791" y="40138"/>
                  </a:cubicBezTo>
                  <a:cubicBezTo>
                    <a:pt x="28946" y="40138"/>
                    <a:pt x="34258" y="45593"/>
                    <a:pt x="39420" y="50879"/>
                  </a:cubicBezTo>
                  <a:cubicBezTo>
                    <a:pt x="44578" y="56197"/>
                    <a:pt x="49463" y="61196"/>
                    <a:pt x="56060" y="61219"/>
                  </a:cubicBezTo>
                  <a:lnTo>
                    <a:pt x="56082" y="61219"/>
                  </a:lnTo>
                  <a:cubicBezTo>
                    <a:pt x="61218" y="61219"/>
                    <a:pt x="66833" y="58046"/>
                    <a:pt x="73201" y="51541"/>
                  </a:cubicBezTo>
                  <a:cubicBezTo>
                    <a:pt x="74388" y="50354"/>
                    <a:pt x="75529" y="49167"/>
                    <a:pt x="76648" y="48026"/>
                  </a:cubicBezTo>
                  <a:cubicBezTo>
                    <a:pt x="85481" y="38987"/>
                    <a:pt x="92466" y="31843"/>
                    <a:pt x="98629" y="26844"/>
                  </a:cubicBezTo>
                  <a:cubicBezTo>
                    <a:pt x="105118" y="21581"/>
                    <a:pt x="110082" y="19216"/>
                    <a:pt x="114670" y="19216"/>
                  </a:cubicBezTo>
                  <a:cubicBezTo>
                    <a:pt x="114778" y="19216"/>
                    <a:pt x="114886" y="19218"/>
                    <a:pt x="114994" y="19220"/>
                  </a:cubicBezTo>
                  <a:cubicBezTo>
                    <a:pt x="119491" y="19334"/>
                    <a:pt x="123645" y="21731"/>
                    <a:pt x="128119" y="26775"/>
                  </a:cubicBezTo>
                  <a:cubicBezTo>
                    <a:pt x="133300" y="32619"/>
                    <a:pt x="139030" y="35632"/>
                    <a:pt x="144896" y="35632"/>
                  </a:cubicBezTo>
                  <a:cubicBezTo>
                    <a:pt x="146037" y="35632"/>
                    <a:pt x="147178" y="35517"/>
                    <a:pt x="148319" y="35289"/>
                  </a:cubicBezTo>
                  <a:cubicBezTo>
                    <a:pt x="156902" y="33577"/>
                    <a:pt x="164708" y="25292"/>
                    <a:pt x="168680" y="13674"/>
                  </a:cubicBezTo>
                  <a:cubicBezTo>
                    <a:pt x="171487" y="5457"/>
                    <a:pt x="179499" y="161"/>
                    <a:pt x="189108" y="161"/>
                  </a:cubicBezTo>
                  <a:lnTo>
                    <a:pt x="189314" y="161"/>
                  </a:lnTo>
                  <a:cubicBezTo>
                    <a:pt x="200703" y="252"/>
                    <a:pt x="215335" y="7922"/>
                    <a:pt x="222228" y="29172"/>
                  </a:cubicBezTo>
                  <a:lnTo>
                    <a:pt x="222388" y="29126"/>
                  </a:lnTo>
                  <a:cubicBezTo>
                    <a:pt x="219352" y="19722"/>
                    <a:pt x="214376" y="12076"/>
                    <a:pt x="208008" y="6963"/>
                  </a:cubicBezTo>
                  <a:cubicBezTo>
                    <a:pt x="202438" y="2535"/>
                    <a:pt x="195819" y="47"/>
                    <a:pt x="189336" y="1"/>
                  </a:cubicBezTo>
                  <a:cubicBezTo>
                    <a:pt x="189252" y="1"/>
                    <a:pt x="189168" y="0"/>
                    <a:pt x="1890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8"/>
            <p:cNvSpPr/>
            <p:nvPr/>
          </p:nvSpPr>
          <p:spPr>
            <a:xfrm>
              <a:off x="1013025" y="1299925"/>
              <a:ext cx="5559700" cy="1693675"/>
            </a:xfrm>
            <a:custGeom>
              <a:avLst/>
              <a:gdLst/>
              <a:ahLst/>
              <a:cxnLst/>
              <a:rect l="l" t="t" r="r" b="b"/>
              <a:pathLst>
                <a:path w="222388" h="67747" extrusionOk="0">
                  <a:moveTo>
                    <a:pt x="189079" y="0"/>
                  </a:moveTo>
                  <a:cubicBezTo>
                    <a:pt x="184450" y="0"/>
                    <a:pt x="180094" y="1208"/>
                    <a:pt x="176486" y="3517"/>
                  </a:cubicBezTo>
                  <a:cubicBezTo>
                    <a:pt x="172720" y="5936"/>
                    <a:pt x="169958" y="9428"/>
                    <a:pt x="168520" y="13605"/>
                  </a:cubicBezTo>
                  <a:cubicBezTo>
                    <a:pt x="164548" y="25246"/>
                    <a:pt x="156719" y="33532"/>
                    <a:pt x="148091" y="35244"/>
                  </a:cubicBezTo>
                  <a:cubicBezTo>
                    <a:pt x="146962" y="35469"/>
                    <a:pt x="145836" y="35580"/>
                    <a:pt x="144715" y="35580"/>
                  </a:cubicBezTo>
                  <a:cubicBezTo>
                    <a:pt x="138899" y="35580"/>
                    <a:pt x="133229" y="32574"/>
                    <a:pt x="128119" y="26775"/>
                  </a:cubicBezTo>
                  <a:cubicBezTo>
                    <a:pt x="123623" y="21663"/>
                    <a:pt x="119423" y="19220"/>
                    <a:pt x="114903" y="19083"/>
                  </a:cubicBezTo>
                  <a:cubicBezTo>
                    <a:pt x="114794" y="19081"/>
                    <a:pt x="114685" y="19079"/>
                    <a:pt x="114576" y="19079"/>
                  </a:cubicBezTo>
                  <a:cubicBezTo>
                    <a:pt x="109988" y="19079"/>
                    <a:pt x="105026" y="21422"/>
                    <a:pt x="98560" y="26661"/>
                  </a:cubicBezTo>
                  <a:cubicBezTo>
                    <a:pt x="92420" y="31637"/>
                    <a:pt x="85482" y="38736"/>
                    <a:pt x="76717" y="47706"/>
                  </a:cubicBezTo>
                  <a:cubicBezTo>
                    <a:pt x="75553" y="48916"/>
                    <a:pt x="74343" y="50149"/>
                    <a:pt x="73110" y="51404"/>
                  </a:cubicBezTo>
                  <a:cubicBezTo>
                    <a:pt x="66765" y="57886"/>
                    <a:pt x="61195" y="61036"/>
                    <a:pt x="56083" y="61036"/>
                  </a:cubicBezTo>
                  <a:lnTo>
                    <a:pt x="56060" y="61036"/>
                  </a:lnTo>
                  <a:cubicBezTo>
                    <a:pt x="49532" y="61036"/>
                    <a:pt x="44693" y="56037"/>
                    <a:pt x="39534" y="50765"/>
                  </a:cubicBezTo>
                  <a:cubicBezTo>
                    <a:pt x="34357" y="45442"/>
                    <a:pt x="29029" y="39950"/>
                    <a:pt x="21811" y="39950"/>
                  </a:cubicBezTo>
                  <a:cubicBezTo>
                    <a:pt x="21074" y="39950"/>
                    <a:pt x="20317" y="40008"/>
                    <a:pt x="19539" y="40128"/>
                  </a:cubicBezTo>
                  <a:cubicBezTo>
                    <a:pt x="14746" y="40881"/>
                    <a:pt x="10751" y="42799"/>
                    <a:pt x="7693" y="45835"/>
                  </a:cubicBezTo>
                  <a:cubicBezTo>
                    <a:pt x="5228" y="48254"/>
                    <a:pt x="3356" y="51404"/>
                    <a:pt x="2124" y="55170"/>
                  </a:cubicBezTo>
                  <a:cubicBezTo>
                    <a:pt x="1" y="61584"/>
                    <a:pt x="480" y="67701"/>
                    <a:pt x="480" y="67747"/>
                  </a:cubicBezTo>
                  <a:lnTo>
                    <a:pt x="640" y="67747"/>
                  </a:lnTo>
                  <a:cubicBezTo>
                    <a:pt x="640" y="67678"/>
                    <a:pt x="183" y="61607"/>
                    <a:pt x="2283" y="55216"/>
                  </a:cubicBezTo>
                  <a:cubicBezTo>
                    <a:pt x="4223" y="49350"/>
                    <a:pt x="8789" y="41977"/>
                    <a:pt x="19562" y="40311"/>
                  </a:cubicBezTo>
                  <a:cubicBezTo>
                    <a:pt x="20337" y="40190"/>
                    <a:pt x="21090" y="40132"/>
                    <a:pt x="21824" y="40132"/>
                  </a:cubicBezTo>
                  <a:cubicBezTo>
                    <a:pt x="28963" y="40132"/>
                    <a:pt x="34267" y="45581"/>
                    <a:pt x="39420" y="50879"/>
                  </a:cubicBezTo>
                  <a:cubicBezTo>
                    <a:pt x="44579" y="56174"/>
                    <a:pt x="49463" y="61196"/>
                    <a:pt x="56060" y="61196"/>
                  </a:cubicBezTo>
                  <a:lnTo>
                    <a:pt x="56083" y="61196"/>
                  </a:lnTo>
                  <a:cubicBezTo>
                    <a:pt x="61241" y="61196"/>
                    <a:pt x="66833" y="58046"/>
                    <a:pt x="73224" y="51541"/>
                  </a:cubicBezTo>
                  <a:cubicBezTo>
                    <a:pt x="74457" y="50263"/>
                    <a:pt x="75667" y="49030"/>
                    <a:pt x="76831" y="47820"/>
                  </a:cubicBezTo>
                  <a:cubicBezTo>
                    <a:pt x="85596" y="38850"/>
                    <a:pt x="92535" y="31774"/>
                    <a:pt x="98652" y="26798"/>
                  </a:cubicBezTo>
                  <a:cubicBezTo>
                    <a:pt x="105095" y="21582"/>
                    <a:pt x="110013" y="19239"/>
                    <a:pt x="114577" y="19239"/>
                  </a:cubicBezTo>
                  <a:cubicBezTo>
                    <a:pt x="114686" y="19239"/>
                    <a:pt x="114795" y="19240"/>
                    <a:pt x="114903" y="19243"/>
                  </a:cubicBezTo>
                  <a:cubicBezTo>
                    <a:pt x="119377" y="19380"/>
                    <a:pt x="123531" y="21800"/>
                    <a:pt x="128005" y="26890"/>
                  </a:cubicBezTo>
                  <a:cubicBezTo>
                    <a:pt x="133134" y="32727"/>
                    <a:pt x="138858" y="35740"/>
                    <a:pt x="144717" y="35740"/>
                  </a:cubicBezTo>
                  <a:cubicBezTo>
                    <a:pt x="145845" y="35740"/>
                    <a:pt x="146979" y="35628"/>
                    <a:pt x="148114" y="35403"/>
                  </a:cubicBezTo>
                  <a:cubicBezTo>
                    <a:pt x="156811" y="33692"/>
                    <a:pt x="164685" y="25360"/>
                    <a:pt x="168680" y="13674"/>
                  </a:cubicBezTo>
                  <a:cubicBezTo>
                    <a:pt x="171492" y="5441"/>
                    <a:pt x="179510" y="161"/>
                    <a:pt x="189150" y="161"/>
                  </a:cubicBezTo>
                  <a:cubicBezTo>
                    <a:pt x="189212" y="161"/>
                    <a:pt x="189275" y="161"/>
                    <a:pt x="189337" y="161"/>
                  </a:cubicBezTo>
                  <a:cubicBezTo>
                    <a:pt x="200727" y="253"/>
                    <a:pt x="215335" y="7922"/>
                    <a:pt x="222228" y="29149"/>
                  </a:cubicBezTo>
                  <a:lnTo>
                    <a:pt x="222388" y="29104"/>
                  </a:lnTo>
                  <a:cubicBezTo>
                    <a:pt x="219352" y="19722"/>
                    <a:pt x="214376" y="12053"/>
                    <a:pt x="208008" y="6963"/>
                  </a:cubicBezTo>
                  <a:cubicBezTo>
                    <a:pt x="202461" y="2512"/>
                    <a:pt x="195819" y="47"/>
                    <a:pt x="189337" y="1"/>
                  </a:cubicBezTo>
                  <a:cubicBezTo>
                    <a:pt x="189251" y="1"/>
                    <a:pt x="189165" y="0"/>
                    <a:pt x="189079"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8"/>
            <p:cNvSpPr/>
            <p:nvPr/>
          </p:nvSpPr>
          <p:spPr>
            <a:xfrm>
              <a:off x="1022725" y="1364425"/>
              <a:ext cx="5559125" cy="1694225"/>
            </a:xfrm>
            <a:custGeom>
              <a:avLst/>
              <a:gdLst/>
              <a:ahLst/>
              <a:cxnLst/>
              <a:rect l="l" t="t" r="r" b="b"/>
              <a:pathLst>
                <a:path w="222365" h="67769" extrusionOk="0">
                  <a:moveTo>
                    <a:pt x="189183" y="0"/>
                  </a:moveTo>
                  <a:cubicBezTo>
                    <a:pt x="184507" y="0"/>
                    <a:pt x="180104" y="1209"/>
                    <a:pt x="176486" y="3539"/>
                  </a:cubicBezTo>
                  <a:cubicBezTo>
                    <a:pt x="172697" y="5935"/>
                    <a:pt x="169935" y="9428"/>
                    <a:pt x="168497" y="13627"/>
                  </a:cubicBezTo>
                  <a:cubicBezTo>
                    <a:pt x="164503" y="25337"/>
                    <a:pt x="156605" y="33668"/>
                    <a:pt x="147863" y="35380"/>
                  </a:cubicBezTo>
                  <a:cubicBezTo>
                    <a:pt x="146742" y="35600"/>
                    <a:pt x="145625" y="35709"/>
                    <a:pt x="144513" y="35709"/>
                  </a:cubicBezTo>
                  <a:cubicBezTo>
                    <a:pt x="138695" y="35709"/>
                    <a:pt x="133041" y="32718"/>
                    <a:pt x="127982" y="26912"/>
                  </a:cubicBezTo>
                  <a:cubicBezTo>
                    <a:pt x="123486" y="21753"/>
                    <a:pt x="119286" y="19265"/>
                    <a:pt x="114766" y="19151"/>
                  </a:cubicBezTo>
                  <a:cubicBezTo>
                    <a:pt x="114636" y="19147"/>
                    <a:pt x="114506" y="19145"/>
                    <a:pt x="114375" y="19145"/>
                  </a:cubicBezTo>
                  <a:cubicBezTo>
                    <a:pt x="109830" y="19145"/>
                    <a:pt x="104928" y="21469"/>
                    <a:pt x="98560" y="26661"/>
                  </a:cubicBezTo>
                  <a:cubicBezTo>
                    <a:pt x="92466" y="31591"/>
                    <a:pt x="85596" y="38621"/>
                    <a:pt x="76876" y="47546"/>
                  </a:cubicBezTo>
                  <a:cubicBezTo>
                    <a:pt x="75644" y="48801"/>
                    <a:pt x="74388" y="50102"/>
                    <a:pt x="73087" y="51426"/>
                  </a:cubicBezTo>
                  <a:cubicBezTo>
                    <a:pt x="66742" y="57908"/>
                    <a:pt x="61173" y="61058"/>
                    <a:pt x="56060" y="61058"/>
                  </a:cubicBezTo>
                  <a:lnTo>
                    <a:pt x="56037" y="61058"/>
                  </a:lnTo>
                  <a:cubicBezTo>
                    <a:pt x="49532" y="61035"/>
                    <a:pt x="44670" y="56060"/>
                    <a:pt x="39534" y="50764"/>
                  </a:cubicBezTo>
                  <a:cubicBezTo>
                    <a:pt x="34357" y="45462"/>
                    <a:pt x="29010" y="39973"/>
                    <a:pt x="21789" y="39973"/>
                  </a:cubicBezTo>
                  <a:cubicBezTo>
                    <a:pt x="21052" y="39973"/>
                    <a:pt x="20295" y="40030"/>
                    <a:pt x="19516" y="40150"/>
                  </a:cubicBezTo>
                  <a:cubicBezTo>
                    <a:pt x="14723" y="40904"/>
                    <a:pt x="10729" y="42821"/>
                    <a:pt x="7670" y="45857"/>
                  </a:cubicBezTo>
                  <a:cubicBezTo>
                    <a:pt x="5205" y="48276"/>
                    <a:pt x="3333" y="51426"/>
                    <a:pt x="2101" y="55192"/>
                  </a:cubicBezTo>
                  <a:cubicBezTo>
                    <a:pt x="1" y="61606"/>
                    <a:pt x="457" y="67700"/>
                    <a:pt x="457" y="67769"/>
                  </a:cubicBezTo>
                  <a:lnTo>
                    <a:pt x="640" y="67746"/>
                  </a:lnTo>
                  <a:cubicBezTo>
                    <a:pt x="617" y="67700"/>
                    <a:pt x="161" y="61629"/>
                    <a:pt x="2261" y="55238"/>
                  </a:cubicBezTo>
                  <a:cubicBezTo>
                    <a:pt x="4201" y="49349"/>
                    <a:pt x="8766" y="41999"/>
                    <a:pt x="19539" y="40310"/>
                  </a:cubicBezTo>
                  <a:cubicBezTo>
                    <a:pt x="20304" y="40193"/>
                    <a:pt x="21049" y="40137"/>
                    <a:pt x="21774" y="40137"/>
                  </a:cubicBezTo>
                  <a:cubicBezTo>
                    <a:pt x="28946" y="40137"/>
                    <a:pt x="34256" y="45592"/>
                    <a:pt x="39397" y="50878"/>
                  </a:cubicBezTo>
                  <a:cubicBezTo>
                    <a:pt x="44579" y="56197"/>
                    <a:pt x="49463" y="61218"/>
                    <a:pt x="56037" y="61218"/>
                  </a:cubicBezTo>
                  <a:lnTo>
                    <a:pt x="56060" y="61218"/>
                  </a:lnTo>
                  <a:cubicBezTo>
                    <a:pt x="61218" y="61218"/>
                    <a:pt x="66833" y="58045"/>
                    <a:pt x="73202" y="51540"/>
                  </a:cubicBezTo>
                  <a:cubicBezTo>
                    <a:pt x="74503" y="50216"/>
                    <a:pt x="75758" y="48915"/>
                    <a:pt x="76991" y="47660"/>
                  </a:cubicBezTo>
                  <a:cubicBezTo>
                    <a:pt x="85710" y="38758"/>
                    <a:pt x="92580" y="31705"/>
                    <a:pt x="98652" y="26775"/>
                  </a:cubicBezTo>
                  <a:cubicBezTo>
                    <a:pt x="105020" y="21627"/>
                    <a:pt x="109878" y="19305"/>
                    <a:pt x="114379" y="19305"/>
                  </a:cubicBezTo>
                  <a:cubicBezTo>
                    <a:pt x="114508" y="19305"/>
                    <a:pt x="114638" y="19307"/>
                    <a:pt x="114766" y="19311"/>
                  </a:cubicBezTo>
                  <a:cubicBezTo>
                    <a:pt x="119240" y="19448"/>
                    <a:pt x="123394" y="21890"/>
                    <a:pt x="127868" y="27026"/>
                  </a:cubicBezTo>
                  <a:cubicBezTo>
                    <a:pt x="132958" y="32869"/>
                    <a:pt x="138642" y="35882"/>
                    <a:pt x="144508" y="35882"/>
                  </a:cubicBezTo>
                  <a:cubicBezTo>
                    <a:pt x="145649" y="35882"/>
                    <a:pt x="146768" y="35768"/>
                    <a:pt x="147909" y="35540"/>
                  </a:cubicBezTo>
                  <a:cubicBezTo>
                    <a:pt x="156697" y="33828"/>
                    <a:pt x="164640" y="25451"/>
                    <a:pt x="168657" y="13673"/>
                  </a:cubicBezTo>
                  <a:cubicBezTo>
                    <a:pt x="171463" y="5458"/>
                    <a:pt x="179453" y="182"/>
                    <a:pt x="189067" y="182"/>
                  </a:cubicBezTo>
                  <a:cubicBezTo>
                    <a:pt x="189149" y="182"/>
                    <a:pt x="189231" y="183"/>
                    <a:pt x="189314" y="183"/>
                  </a:cubicBezTo>
                  <a:cubicBezTo>
                    <a:pt x="200704" y="275"/>
                    <a:pt x="215335" y="7921"/>
                    <a:pt x="222228" y="29171"/>
                  </a:cubicBezTo>
                  <a:lnTo>
                    <a:pt x="222365" y="29126"/>
                  </a:lnTo>
                  <a:cubicBezTo>
                    <a:pt x="219329" y="19722"/>
                    <a:pt x="214353" y="12075"/>
                    <a:pt x="207985" y="6985"/>
                  </a:cubicBezTo>
                  <a:cubicBezTo>
                    <a:pt x="202438" y="2534"/>
                    <a:pt x="195796" y="69"/>
                    <a:pt x="189314" y="1"/>
                  </a:cubicBezTo>
                  <a:cubicBezTo>
                    <a:pt x="189270" y="0"/>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8"/>
            <p:cNvSpPr/>
            <p:nvPr/>
          </p:nvSpPr>
          <p:spPr>
            <a:xfrm>
              <a:off x="1031875" y="1429450"/>
              <a:ext cx="5559675" cy="1693700"/>
            </a:xfrm>
            <a:custGeom>
              <a:avLst/>
              <a:gdLst/>
              <a:ahLst/>
              <a:cxnLst/>
              <a:rect l="l" t="t" r="r" b="b"/>
              <a:pathLst>
                <a:path w="222387" h="67748" extrusionOk="0">
                  <a:moveTo>
                    <a:pt x="189060" y="1"/>
                  </a:moveTo>
                  <a:cubicBezTo>
                    <a:pt x="184430" y="1"/>
                    <a:pt x="180094" y="1230"/>
                    <a:pt x="176485" y="3517"/>
                  </a:cubicBezTo>
                  <a:cubicBezTo>
                    <a:pt x="172696" y="5936"/>
                    <a:pt x="169957" y="9429"/>
                    <a:pt x="168519" y="13628"/>
                  </a:cubicBezTo>
                  <a:cubicBezTo>
                    <a:pt x="164479" y="25406"/>
                    <a:pt x="156490" y="33783"/>
                    <a:pt x="147680" y="35495"/>
                  </a:cubicBezTo>
                  <a:cubicBezTo>
                    <a:pt x="146568" y="35709"/>
                    <a:pt x="145461" y="35815"/>
                    <a:pt x="144360" y="35815"/>
                  </a:cubicBezTo>
                  <a:cubicBezTo>
                    <a:pt x="138522" y="35815"/>
                    <a:pt x="132880" y="32827"/>
                    <a:pt x="127867" y="27027"/>
                  </a:cubicBezTo>
                  <a:cubicBezTo>
                    <a:pt x="123371" y="21800"/>
                    <a:pt x="119171" y="19312"/>
                    <a:pt x="114674" y="19175"/>
                  </a:cubicBezTo>
                  <a:cubicBezTo>
                    <a:pt x="114544" y="19171"/>
                    <a:pt x="114413" y="19169"/>
                    <a:pt x="114281" y="19169"/>
                  </a:cubicBezTo>
                  <a:cubicBezTo>
                    <a:pt x="109760" y="19169"/>
                    <a:pt x="104904" y="21470"/>
                    <a:pt x="98583" y="26616"/>
                  </a:cubicBezTo>
                  <a:cubicBezTo>
                    <a:pt x="92534" y="31501"/>
                    <a:pt x="85709" y="38508"/>
                    <a:pt x="77058" y="47341"/>
                  </a:cubicBezTo>
                  <a:cubicBezTo>
                    <a:pt x="75780" y="48665"/>
                    <a:pt x="74456" y="50035"/>
                    <a:pt x="73087" y="51427"/>
                  </a:cubicBezTo>
                  <a:cubicBezTo>
                    <a:pt x="66741" y="57887"/>
                    <a:pt x="61172" y="61037"/>
                    <a:pt x="56059" y="61037"/>
                  </a:cubicBezTo>
                  <a:cubicBezTo>
                    <a:pt x="49531" y="61037"/>
                    <a:pt x="44669" y="56038"/>
                    <a:pt x="39533" y="50765"/>
                  </a:cubicBezTo>
                  <a:cubicBezTo>
                    <a:pt x="34357" y="45444"/>
                    <a:pt x="29012" y="39973"/>
                    <a:pt x="21812" y="39973"/>
                  </a:cubicBezTo>
                  <a:cubicBezTo>
                    <a:pt x="21074" y="39973"/>
                    <a:pt x="20317" y="40031"/>
                    <a:pt x="19538" y="40151"/>
                  </a:cubicBezTo>
                  <a:cubicBezTo>
                    <a:pt x="14722" y="40882"/>
                    <a:pt x="10751" y="42799"/>
                    <a:pt x="7669" y="45835"/>
                  </a:cubicBezTo>
                  <a:cubicBezTo>
                    <a:pt x="5227" y="48277"/>
                    <a:pt x="3355" y="51404"/>
                    <a:pt x="2100" y="55193"/>
                  </a:cubicBezTo>
                  <a:cubicBezTo>
                    <a:pt x="0" y="61607"/>
                    <a:pt x="457" y="67702"/>
                    <a:pt x="479" y="67747"/>
                  </a:cubicBezTo>
                  <a:lnTo>
                    <a:pt x="639" y="67747"/>
                  </a:lnTo>
                  <a:cubicBezTo>
                    <a:pt x="639" y="67679"/>
                    <a:pt x="160" y="61607"/>
                    <a:pt x="2260" y="55239"/>
                  </a:cubicBezTo>
                  <a:cubicBezTo>
                    <a:pt x="4200" y="49350"/>
                    <a:pt x="8765" y="41977"/>
                    <a:pt x="19561" y="40311"/>
                  </a:cubicBezTo>
                  <a:cubicBezTo>
                    <a:pt x="20324" y="40194"/>
                    <a:pt x="21067" y="40138"/>
                    <a:pt x="21790" y="40138"/>
                  </a:cubicBezTo>
                  <a:cubicBezTo>
                    <a:pt x="28946" y="40138"/>
                    <a:pt x="34258" y="45593"/>
                    <a:pt x="39419" y="50879"/>
                  </a:cubicBezTo>
                  <a:cubicBezTo>
                    <a:pt x="44578" y="56198"/>
                    <a:pt x="49462" y="61196"/>
                    <a:pt x="56059" y="61219"/>
                  </a:cubicBezTo>
                  <a:cubicBezTo>
                    <a:pt x="61217" y="61219"/>
                    <a:pt x="66832" y="58046"/>
                    <a:pt x="73201" y="51541"/>
                  </a:cubicBezTo>
                  <a:cubicBezTo>
                    <a:pt x="74570" y="50149"/>
                    <a:pt x="75894" y="48779"/>
                    <a:pt x="77195" y="47456"/>
                  </a:cubicBezTo>
                  <a:cubicBezTo>
                    <a:pt x="85823" y="38622"/>
                    <a:pt x="92648" y="31638"/>
                    <a:pt x="98674" y="26753"/>
                  </a:cubicBezTo>
                  <a:cubicBezTo>
                    <a:pt x="104973" y="21629"/>
                    <a:pt x="109807" y="19329"/>
                    <a:pt x="114264" y="19329"/>
                  </a:cubicBezTo>
                  <a:cubicBezTo>
                    <a:pt x="114394" y="19329"/>
                    <a:pt x="114523" y="19331"/>
                    <a:pt x="114652" y="19335"/>
                  </a:cubicBezTo>
                  <a:cubicBezTo>
                    <a:pt x="119125" y="19472"/>
                    <a:pt x="123279" y="21960"/>
                    <a:pt x="127753" y="27141"/>
                  </a:cubicBezTo>
                  <a:cubicBezTo>
                    <a:pt x="132775" y="32961"/>
                    <a:pt x="138458" y="35974"/>
                    <a:pt x="144347" y="35974"/>
                  </a:cubicBezTo>
                  <a:cubicBezTo>
                    <a:pt x="145466" y="35974"/>
                    <a:pt x="146584" y="35860"/>
                    <a:pt x="147703" y="35655"/>
                  </a:cubicBezTo>
                  <a:cubicBezTo>
                    <a:pt x="156582" y="33920"/>
                    <a:pt x="164616" y="25498"/>
                    <a:pt x="168679" y="13674"/>
                  </a:cubicBezTo>
                  <a:cubicBezTo>
                    <a:pt x="171487" y="5457"/>
                    <a:pt x="179498" y="162"/>
                    <a:pt x="189108" y="162"/>
                  </a:cubicBezTo>
                  <a:lnTo>
                    <a:pt x="189313" y="162"/>
                  </a:lnTo>
                  <a:cubicBezTo>
                    <a:pt x="200703" y="253"/>
                    <a:pt x="215334" y="7922"/>
                    <a:pt x="222227" y="29172"/>
                  </a:cubicBezTo>
                  <a:lnTo>
                    <a:pt x="222387" y="29104"/>
                  </a:lnTo>
                  <a:cubicBezTo>
                    <a:pt x="219328" y="19723"/>
                    <a:pt x="214352" y="12076"/>
                    <a:pt x="207984" y="6963"/>
                  </a:cubicBezTo>
                  <a:cubicBezTo>
                    <a:pt x="202438" y="2535"/>
                    <a:pt x="195818" y="47"/>
                    <a:pt x="189313" y="2"/>
                  </a:cubicBezTo>
                  <a:cubicBezTo>
                    <a:pt x="189229" y="1"/>
                    <a:pt x="189144" y="1"/>
                    <a:pt x="189060"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8"/>
            <p:cNvSpPr/>
            <p:nvPr/>
          </p:nvSpPr>
          <p:spPr>
            <a:xfrm>
              <a:off x="1041000" y="1494500"/>
              <a:ext cx="5559700" cy="1693700"/>
            </a:xfrm>
            <a:custGeom>
              <a:avLst/>
              <a:gdLst/>
              <a:ahLst/>
              <a:cxnLst/>
              <a:rect l="l" t="t" r="r" b="b"/>
              <a:pathLst>
                <a:path w="222388" h="67748" extrusionOk="0">
                  <a:moveTo>
                    <a:pt x="189077" y="1"/>
                  </a:moveTo>
                  <a:cubicBezTo>
                    <a:pt x="184428" y="1"/>
                    <a:pt x="180093" y="1209"/>
                    <a:pt x="176485" y="3517"/>
                  </a:cubicBezTo>
                  <a:cubicBezTo>
                    <a:pt x="172719" y="5936"/>
                    <a:pt x="169957" y="9429"/>
                    <a:pt x="168519" y="13606"/>
                  </a:cubicBezTo>
                  <a:cubicBezTo>
                    <a:pt x="164457" y="25475"/>
                    <a:pt x="156399" y="33897"/>
                    <a:pt x="147475" y="35609"/>
                  </a:cubicBezTo>
                  <a:cubicBezTo>
                    <a:pt x="146376" y="35817"/>
                    <a:pt x="145282" y="35920"/>
                    <a:pt x="144195" y="35920"/>
                  </a:cubicBezTo>
                  <a:cubicBezTo>
                    <a:pt x="138350" y="35920"/>
                    <a:pt x="132719" y="32934"/>
                    <a:pt x="127753" y="27141"/>
                  </a:cubicBezTo>
                  <a:cubicBezTo>
                    <a:pt x="123257" y="21868"/>
                    <a:pt x="119057" y="19358"/>
                    <a:pt x="114560" y="19221"/>
                  </a:cubicBezTo>
                  <a:cubicBezTo>
                    <a:pt x="114411" y="19216"/>
                    <a:pt x="114261" y="19213"/>
                    <a:pt x="114111" y="19213"/>
                  </a:cubicBezTo>
                  <a:cubicBezTo>
                    <a:pt x="109651" y="19213"/>
                    <a:pt x="104854" y="21514"/>
                    <a:pt x="98583" y="26570"/>
                  </a:cubicBezTo>
                  <a:cubicBezTo>
                    <a:pt x="92602" y="31432"/>
                    <a:pt x="85823" y="38371"/>
                    <a:pt x="77241" y="47159"/>
                  </a:cubicBezTo>
                  <a:cubicBezTo>
                    <a:pt x="75894" y="48528"/>
                    <a:pt x="74525" y="49966"/>
                    <a:pt x="73087" y="51404"/>
                  </a:cubicBezTo>
                  <a:cubicBezTo>
                    <a:pt x="66741" y="57887"/>
                    <a:pt x="61172" y="61037"/>
                    <a:pt x="56082" y="61037"/>
                  </a:cubicBezTo>
                  <a:lnTo>
                    <a:pt x="56059" y="61037"/>
                  </a:lnTo>
                  <a:cubicBezTo>
                    <a:pt x="49531" y="61037"/>
                    <a:pt x="44669" y="56038"/>
                    <a:pt x="39534" y="50742"/>
                  </a:cubicBezTo>
                  <a:cubicBezTo>
                    <a:pt x="34356" y="45441"/>
                    <a:pt x="29028" y="39951"/>
                    <a:pt x="21811" y="39951"/>
                  </a:cubicBezTo>
                  <a:cubicBezTo>
                    <a:pt x="21074" y="39951"/>
                    <a:pt x="20317" y="40008"/>
                    <a:pt x="19539" y="40129"/>
                  </a:cubicBezTo>
                  <a:cubicBezTo>
                    <a:pt x="14745" y="40882"/>
                    <a:pt x="10751" y="42799"/>
                    <a:pt x="7670" y="45835"/>
                  </a:cubicBezTo>
                  <a:cubicBezTo>
                    <a:pt x="5227" y="48254"/>
                    <a:pt x="3356" y="51404"/>
                    <a:pt x="2123" y="55171"/>
                  </a:cubicBezTo>
                  <a:cubicBezTo>
                    <a:pt x="0" y="61584"/>
                    <a:pt x="480" y="67679"/>
                    <a:pt x="480" y="67747"/>
                  </a:cubicBezTo>
                  <a:lnTo>
                    <a:pt x="639" y="67747"/>
                  </a:lnTo>
                  <a:cubicBezTo>
                    <a:pt x="639" y="67679"/>
                    <a:pt x="183" y="61607"/>
                    <a:pt x="2283" y="55216"/>
                  </a:cubicBezTo>
                  <a:cubicBezTo>
                    <a:pt x="4200" y="49327"/>
                    <a:pt x="8788" y="41978"/>
                    <a:pt x="19561" y="40311"/>
                  </a:cubicBezTo>
                  <a:cubicBezTo>
                    <a:pt x="20336" y="40190"/>
                    <a:pt x="21090" y="40132"/>
                    <a:pt x="21824" y="40132"/>
                  </a:cubicBezTo>
                  <a:cubicBezTo>
                    <a:pt x="28962" y="40132"/>
                    <a:pt x="34266" y="45581"/>
                    <a:pt x="39420" y="50879"/>
                  </a:cubicBezTo>
                  <a:cubicBezTo>
                    <a:pt x="44578" y="56175"/>
                    <a:pt x="49463" y="61196"/>
                    <a:pt x="56059" y="61196"/>
                  </a:cubicBezTo>
                  <a:lnTo>
                    <a:pt x="56082" y="61196"/>
                  </a:lnTo>
                  <a:cubicBezTo>
                    <a:pt x="61218" y="61196"/>
                    <a:pt x="66833" y="58047"/>
                    <a:pt x="73201" y="51518"/>
                  </a:cubicBezTo>
                  <a:cubicBezTo>
                    <a:pt x="74639" y="50080"/>
                    <a:pt x="76031" y="48642"/>
                    <a:pt x="77378" y="47273"/>
                  </a:cubicBezTo>
                  <a:cubicBezTo>
                    <a:pt x="85937" y="38485"/>
                    <a:pt x="92717" y="31546"/>
                    <a:pt x="98697" y="26707"/>
                  </a:cubicBezTo>
                  <a:cubicBezTo>
                    <a:pt x="104922" y="21652"/>
                    <a:pt x="109695" y="19373"/>
                    <a:pt x="114111" y="19373"/>
                  </a:cubicBezTo>
                  <a:cubicBezTo>
                    <a:pt x="114261" y="19373"/>
                    <a:pt x="114411" y="19375"/>
                    <a:pt x="114560" y="19381"/>
                  </a:cubicBezTo>
                  <a:cubicBezTo>
                    <a:pt x="119011" y="19517"/>
                    <a:pt x="123166" y="22028"/>
                    <a:pt x="127639" y="27232"/>
                  </a:cubicBezTo>
                  <a:cubicBezTo>
                    <a:pt x="132638" y="33076"/>
                    <a:pt x="138300" y="36087"/>
                    <a:pt x="144189" y="36087"/>
                  </a:cubicBezTo>
                  <a:cubicBezTo>
                    <a:pt x="145292" y="36087"/>
                    <a:pt x="146404" y="35982"/>
                    <a:pt x="147520" y="35769"/>
                  </a:cubicBezTo>
                  <a:cubicBezTo>
                    <a:pt x="151925" y="34925"/>
                    <a:pt x="156262" y="32368"/>
                    <a:pt x="160028" y="28419"/>
                  </a:cubicBezTo>
                  <a:cubicBezTo>
                    <a:pt x="163726" y="24516"/>
                    <a:pt x="166716" y="19426"/>
                    <a:pt x="168679" y="13674"/>
                  </a:cubicBezTo>
                  <a:cubicBezTo>
                    <a:pt x="171487" y="5434"/>
                    <a:pt x="179498" y="162"/>
                    <a:pt x="189108" y="162"/>
                  </a:cubicBezTo>
                  <a:lnTo>
                    <a:pt x="189313" y="162"/>
                  </a:lnTo>
                  <a:cubicBezTo>
                    <a:pt x="200703" y="253"/>
                    <a:pt x="215334" y="7922"/>
                    <a:pt x="222227" y="29150"/>
                  </a:cubicBezTo>
                  <a:lnTo>
                    <a:pt x="222387" y="29104"/>
                  </a:lnTo>
                  <a:cubicBezTo>
                    <a:pt x="219351" y="19723"/>
                    <a:pt x="214375" y="12054"/>
                    <a:pt x="208007" y="6964"/>
                  </a:cubicBezTo>
                  <a:cubicBezTo>
                    <a:pt x="202438" y="2513"/>
                    <a:pt x="195819" y="48"/>
                    <a:pt x="189336" y="2"/>
                  </a:cubicBezTo>
                  <a:cubicBezTo>
                    <a:pt x="189250" y="1"/>
                    <a:pt x="189163" y="1"/>
                    <a:pt x="18907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18"/>
          <p:cNvGrpSpPr/>
          <p:nvPr/>
        </p:nvGrpSpPr>
        <p:grpSpPr>
          <a:xfrm rot="-268628">
            <a:off x="-920468" y="1358248"/>
            <a:ext cx="10683296" cy="5112586"/>
            <a:chOff x="892625" y="456550"/>
            <a:chExt cx="5708075" cy="2731650"/>
          </a:xfrm>
        </p:grpSpPr>
        <p:sp>
          <p:nvSpPr>
            <p:cNvPr id="851" name="Google Shape;851;p18"/>
            <p:cNvSpPr/>
            <p:nvPr/>
          </p:nvSpPr>
          <p:spPr>
            <a:xfrm>
              <a:off x="892625" y="456550"/>
              <a:ext cx="5559700" cy="1694225"/>
            </a:xfrm>
            <a:custGeom>
              <a:avLst/>
              <a:gdLst/>
              <a:ahLst/>
              <a:cxnLst/>
              <a:rect l="l" t="t" r="r" b="b"/>
              <a:pathLst>
                <a:path w="222388" h="67769" extrusionOk="0">
                  <a:moveTo>
                    <a:pt x="189183" y="0"/>
                  </a:moveTo>
                  <a:cubicBezTo>
                    <a:pt x="184507" y="0"/>
                    <a:pt x="180127" y="1209"/>
                    <a:pt x="176486" y="3539"/>
                  </a:cubicBezTo>
                  <a:cubicBezTo>
                    <a:pt x="172697" y="5958"/>
                    <a:pt x="169958" y="9428"/>
                    <a:pt x="168520" y="13627"/>
                  </a:cubicBezTo>
                  <a:cubicBezTo>
                    <a:pt x="164731" y="24698"/>
                    <a:pt x="158203" y="32025"/>
                    <a:pt x="150625" y="33736"/>
                  </a:cubicBezTo>
                  <a:cubicBezTo>
                    <a:pt x="149450" y="34006"/>
                    <a:pt x="148261" y="34140"/>
                    <a:pt x="147061" y="34140"/>
                  </a:cubicBezTo>
                  <a:cubicBezTo>
                    <a:pt x="141361" y="34140"/>
                    <a:pt x="135426" y="31118"/>
                    <a:pt x="129694" y="25291"/>
                  </a:cubicBezTo>
                  <a:cubicBezTo>
                    <a:pt x="125266" y="20749"/>
                    <a:pt x="120883" y="18535"/>
                    <a:pt x="116318" y="18535"/>
                  </a:cubicBezTo>
                  <a:lnTo>
                    <a:pt x="116296" y="18535"/>
                  </a:lnTo>
                  <a:cubicBezTo>
                    <a:pt x="111137" y="18535"/>
                    <a:pt x="105545" y="21205"/>
                    <a:pt x="98195" y="27208"/>
                  </a:cubicBezTo>
                  <a:cubicBezTo>
                    <a:pt x="91393" y="32755"/>
                    <a:pt x="83747" y="40561"/>
                    <a:pt x="74069" y="50445"/>
                  </a:cubicBezTo>
                  <a:lnTo>
                    <a:pt x="73087" y="51426"/>
                  </a:lnTo>
                  <a:cubicBezTo>
                    <a:pt x="66742" y="57908"/>
                    <a:pt x="61172" y="61058"/>
                    <a:pt x="56082" y="61058"/>
                  </a:cubicBezTo>
                  <a:lnTo>
                    <a:pt x="56060" y="61058"/>
                  </a:lnTo>
                  <a:cubicBezTo>
                    <a:pt x="49532" y="61035"/>
                    <a:pt x="44670" y="56060"/>
                    <a:pt x="39534" y="50764"/>
                  </a:cubicBezTo>
                  <a:cubicBezTo>
                    <a:pt x="34356" y="45462"/>
                    <a:pt x="29029" y="39973"/>
                    <a:pt x="21811" y="39973"/>
                  </a:cubicBezTo>
                  <a:cubicBezTo>
                    <a:pt x="21074" y="39973"/>
                    <a:pt x="20317" y="40030"/>
                    <a:pt x="19539" y="40150"/>
                  </a:cubicBezTo>
                  <a:cubicBezTo>
                    <a:pt x="14746" y="40904"/>
                    <a:pt x="10751" y="42821"/>
                    <a:pt x="7670" y="45857"/>
                  </a:cubicBezTo>
                  <a:cubicBezTo>
                    <a:pt x="5228" y="48276"/>
                    <a:pt x="3356" y="51426"/>
                    <a:pt x="2123" y="55192"/>
                  </a:cubicBezTo>
                  <a:cubicBezTo>
                    <a:pt x="1" y="61606"/>
                    <a:pt x="480" y="67700"/>
                    <a:pt x="480" y="67769"/>
                  </a:cubicBezTo>
                  <a:lnTo>
                    <a:pt x="640" y="67746"/>
                  </a:lnTo>
                  <a:cubicBezTo>
                    <a:pt x="640" y="67700"/>
                    <a:pt x="183" y="61629"/>
                    <a:pt x="2260" y="55238"/>
                  </a:cubicBezTo>
                  <a:cubicBezTo>
                    <a:pt x="4200" y="49349"/>
                    <a:pt x="8766" y="41999"/>
                    <a:pt x="19562" y="40310"/>
                  </a:cubicBezTo>
                  <a:cubicBezTo>
                    <a:pt x="20325" y="40193"/>
                    <a:pt x="21067" y="40137"/>
                    <a:pt x="21791" y="40137"/>
                  </a:cubicBezTo>
                  <a:cubicBezTo>
                    <a:pt x="28946" y="40137"/>
                    <a:pt x="34258" y="45592"/>
                    <a:pt x="39420" y="50878"/>
                  </a:cubicBezTo>
                  <a:cubicBezTo>
                    <a:pt x="44578" y="56197"/>
                    <a:pt x="49463" y="61218"/>
                    <a:pt x="56060" y="61218"/>
                  </a:cubicBezTo>
                  <a:lnTo>
                    <a:pt x="56082" y="61218"/>
                  </a:lnTo>
                  <a:cubicBezTo>
                    <a:pt x="61218" y="61218"/>
                    <a:pt x="66833" y="58068"/>
                    <a:pt x="73201" y="51540"/>
                  </a:cubicBezTo>
                  <a:lnTo>
                    <a:pt x="74183" y="50559"/>
                  </a:lnTo>
                  <a:cubicBezTo>
                    <a:pt x="92968" y="31385"/>
                    <a:pt x="105385" y="18717"/>
                    <a:pt x="116318" y="18717"/>
                  </a:cubicBezTo>
                  <a:cubicBezTo>
                    <a:pt x="120838" y="18717"/>
                    <a:pt x="125175" y="20909"/>
                    <a:pt x="129580" y="25405"/>
                  </a:cubicBezTo>
                  <a:cubicBezTo>
                    <a:pt x="135355" y="31271"/>
                    <a:pt x="141312" y="34307"/>
                    <a:pt x="147087" y="34307"/>
                  </a:cubicBezTo>
                  <a:cubicBezTo>
                    <a:pt x="148274" y="34307"/>
                    <a:pt x="149484" y="34170"/>
                    <a:pt x="150648" y="33919"/>
                  </a:cubicBezTo>
                  <a:cubicBezTo>
                    <a:pt x="158294" y="32184"/>
                    <a:pt x="164868" y="24812"/>
                    <a:pt x="168680" y="13673"/>
                  </a:cubicBezTo>
                  <a:cubicBezTo>
                    <a:pt x="171486" y="5480"/>
                    <a:pt x="179476" y="182"/>
                    <a:pt x="189068" y="182"/>
                  </a:cubicBezTo>
                  <a:cubicBezTo>
                    <a:pt x="189150" y="182"/>
                    <a:pt x="189232" y="183"/>
                    <a:pt x="189314" y="183"/>
                  </a:cubicBezTo>
                  <a:cubicBezTo>
                    <a:pt x="200704" y="275"/>
                    <a:pt x="215335" y="7944"/>
                    <a:pt x="222228" y="29171"/>
                  </a:cubicBezTo>
                  <a:lnTo>
                    <a:pt x="222388" y="29126"/>
                  </a:lnTo>
                  <a:cubicBezTo>
                    <a:pt x="219329" y="19745"/>
                    <a:pt x="214353" y="12075"/>
                    <a:pt x="208008" y="6985"/>
                  </a:cubicBezTo>
                  <a:cubicBezTo>
                    <a:pt x="202438" y="2534"/>
                    <a:pt x="195819" y="69"/>
                    <a:pt x="189314" y="1"/>
                  </a:cubicBezTo>
                  <a:cubicBezTo>
                    <a:pt x="189270" y="1"/>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8"/>
            <p:cNvSpPr/>
            <p:nvPr/>
          </p:nvSpPr>
          <p:spPr>
            <a:xfrm>
              <a:off x="901750" y="521600"/>
              <a:ext cx="5559700" cy="1694225"/>
            </a:xfrm>
            <a:custGeom>
              <a:avLst/>
              <a:gdLst/>
              <a:ahLst/>
              <a:cxnLst/>
              <a:rect l="l" t="t" r="r" b="b"/>
              <a:pathLst>
                <a:path w="222388" h="67769" extrusionOk="0">
                  <a:moveTo>
                    <a:pt x="189108" y="1"/>
                  </a:moveTo>
                  <a:cubicBezTo>
                    <a:pt x="184475" y="1"/>
                    <a:pt x="180115" y="1211"/>
                    <a:pt x="176486" y="3516"/>
                  </a:cubicBezTo>
                  <a:cubicBezTo>
                    <a:pt x="172720" y="5935"/>
                    <a:pt x="169958" y="9428"/>
                    <a:pt x="168520" y="13627"/>
                  </a:cubicBezTo>
                  <a:cubicBezTo>
                    <a:pt x="164708" y="24743"/>
                    <a:pt x="158135" y="32139"/>
                    <a:pt x="150442" y="33851"/>
                  </a:cubicBezTo>
                  <a:cubicBezTo>
                    <a:pt x="149267" y="34115"/>
                    <a:pt x="148080" y="34246"/>
                    <a:pt x="146885" y="34246"/>
                  </a:cubicBezTo>
                  <a:cubicBezTo>
                    <a:pt x="141165" y="34246"/>
                    <a:pt x="135263" y="31236"/>
                    <a:pt x="129580" y="25382"/>
                  </a:cubicBezTo>
                  <a:cubicBezTo>
                    <a:pt x="125152" y="20817"/>
                    <a:pt x="120770" y="18581"/>
                    <a:pt x="116204" y="18581"/>
                  </a:cubicBezTo>
                  <a:lnTo>
                    <a:pt x="116182" y="18581"/>
                  </a:lnTo>
                  <a:cubicBezTo>
                    <a:pt x="111046" y="18581"/>
                    <a:pt x="105499" y="21228"/>
                    <a:pt x="98241" y="27163"/>
                  </a:cubicBezTo>
                  <a:cubicBezTo>
                    <a:pt x="91485" y="32641"/>
                    <a:pt x="83907" y="40402"/>
                    <a:pt x="74297" y="50216"/>
                  </a:cubicBezTo>
                  <a:lnTo>
                    <a:pt x="73087" y="51426"/>
                  </a:lnTo>
                  <a:cubicBezTo>
                    <a:pt x="66765" y="57908"/>
                    <a:pt x="61195" y="61058"/>
                    <a:pt x="56083" y="61058"/>
                  </a:cubicBezTo>
                  <a:lnTo>
                    <a:pt x="56060" y="61058"/>
                  </a:lnTo>
                  <a:cubicBezTo>
                    <a:pt x="49532" y="61036"/>
                    <a:pt x="44693" y="56037"/>
                    <a:pt x="39534" y="50764"/>
                  </a:cubicBezTo>
                  <a:cubicBezTo>
                    <a:pt x="34358" y="45443"/>
                    <a:pt x="29032" y="39972"/>
                    <a:pt x="21818" y="39972"/>
                  </a:cubicBezTo>
                  <a:cubicBezTo>
                    <a:pt x="21079" y="39972"/>
                    <a:pt x="20320" y="40030"/>
                    <a:pt x="19539" y="40150"/>
                  </a:cubicBezTo>
                  <a:cubicBezTo>
                    <a:pt x="14746" y="40881"/>
                    <a:pt x="10752" y="42798"/>
                    <a:pt x="7693" y="45834"/>
                  </a:cubicBezTo>
                  <a:cubicBezTo>
                    <a:pt x="5228" y="48276"/>
                    <a:pt x="3356" y="51403"/>
                    <a:pt x="2124" y="55192"/>
                  </a:cubicBezTo>
                  <a:cubicBezTo>
                    <a:pt x="1" y="61606"/>
                    <a:pt x="480" y="67701"/>
                    <a:pt x="480" y="67769"/>
                  </a:cubicBezTo>
                  <a:lnTo>
                    <a:pt x="640" y="67746"/>
                  </a:lnTo>
                  <a:cubicBezTo>
                    <a:pt x="640" y="67678"/>
                    <a:pt x="183" y="61629"/>
                    <a:pt x="2283" y="55238"/>
                  </a:cubicBezTo>
                  <a:cubicBezTo>
                    <a:pt x="4201" y="49349"/>
                    <a:pt x="8789" y="41976"/>
                    <a:pt x="19562" y="40310"/>
                  </a:cubicBezTo>
                  <a:cubicBezTo>
                    <a:pt x="20325" y="40193"/>
                    <a:pt x="21068" y="40137"/>
                    <a:pt x="21791" y="40137"/>
                  </a:cubicBezTo>
                  <a:cubicBezTo>
                    <a:pt x="28946" y="40137"/>
                    <a:pt x="34259" y="45592"/>
                    <a:pt x="39420" y="50878"/>
                  </a:cubicBezTo>
                  <a:cubicBezTo>
                    <a:pt x="44579" y="56197"/>
                    <a:pt x="49463" y="61195"/>
                    <a:pt x="56060" y="61218"/>
                  </a:cubicBezTo>
                  <a:lnTo>
                    <a:pt x="56083" y="61218"/>
                  </a:lnTo>
                  <a:cubicBezTo>
                    <a:pt x="61241" y="61218"/>
                    <a:pt x="66833" y="58045"/>
                    <a:pt x="73224" y="51540"/>
                  </a:cubicBezTo>
                  <a:lnTo>
                    <a:pt x="74411" y="50331"/>
                  </a:lnTo>
                  <a:cubicBezTo>
                    <a:pt x="93037" y="31317"/>
                    <a:pt x="105340" y="18740"/>
                    <a:pt x="116182" y="18740"/>
                  </a:cubicBezTo>
                  <a:lnTo>
                    <a:pt x="116204" y="18740"/>
                  </a:lnTo>
                  <a:cubicBezTo>
                    <a:pt x="120724" y="18763"/>
                    <a:pt x="125061" y="20977"/>
                    <a:pt x="129466" y="25497"/>
                  </a:cubicBezTo>
                  <a:cubicBezTo>
                    <a:pt x="135169" y="31389"/>
                    <a:pt x="141122" y="34406"/>
                    <a:pt x="146886" y="34406"/>
                  </a:cubicBezTo>
                  <a:cubicBezTo>
                    <a:pt x="148089" y="34406"/>
                    <a:pt x="149283" y="34274"/>
                    <a:pt x="150465" y="34010"/>
                  </a:cubicBezTo>
                  <a:cubicBezTo>
                    <a:pt x="158226" y="32276"/>
                    <a:pt x="164845" y="24858"/>
                    <a:pt x="168680" y="13673"/>
                  </a:cubicBezTo>
                  <a:cubicBezTo>
                    <a:pt x="171487" y="5456"/>
                    <a:pt x="179499" y="161"/>
                    <a:pt x="189131" y="161"/>
                  </a:cubicBezTo>
                  <a:lnTo>
                    <a:pt x="189337" y="161"/>
                  </a:lnTo>
                  <a:cubicBezTo>
                    <a:pt x="200727" y="252"/>
                    <a:pt x="215335" y="7921"/>
                    <a:pt x="222228" y="29171"/>
                  </a:cubicBezTo>
                  <a:lnTo>
                    <a:pt x="222388" y="29126"/>
                  </a:lnTo>
                  <a:cubicBezTo>
                    <a:pt x="219352" y="19722"/>
                    <a:pt x="214376" y="12075"/>
                    <a:pt x="208008" y="6963"/>
                  </a:cubicBezTo>
                  <a:cubicBezTo>
                    <a:pt x="202461" y="2534"/>
                    <a:pt x="195819" y="46"/>
                    <a:pt x="18933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8"/>
            <p:cNvSpPr/>
            <p:nvPr/>
          </p:nvSpPr>
          <p:spPr>
            <a:xfrm>
              <a:off x="911450" y="586625"/>
              <a:ext cx="5559125" cy="1693700"/>
            </a:xfrm>
            <a:custGeom>
              <a:avLst/>
              <a:gdLst/>
              <a:ahLst/>
              <a:cxnLst/>
              <a:rect l="l" t="t" r="r" b="b"/>
              <a:pathLst>
                <a:path w="222365" h="67748" extrusionOk="0">
                  <a:moveTo>
                    <a:pt x="189056" y="1"/>
                  </a:moveTo>
                  <a:cubicBezTo>
                    <a:pt x="184427" y="1"/>
                    <a:pt x="180072" y="1209"/>
                    <a:pt x="176486" y="3517"/>
                  </a:cubicBezTo>
                  <a:cubicBezTo>
                    <a:pt x="172697" y="5936"/>
                    <a:pt x="169935" y="9429"/>
                    <a:pt x="168497" y="13606"/>
                  </a:cubicBezTo>
                  <a:cubicBezTo>
                    <a:pt x="164685" y="24813"/>
                    <a:pt x="158020" y="32231"/>
                    <a:pt x="150237" y="33966"/>
                  </a:cubicBezTo>
                  <a:cubicBezTo>
                    <a:pt x="149069" y="34224"/>
                    <a:pt x="147892" y="34352"/>
                    <a:pt x="146708" y="34352"/>
                  </a:cubicBezTo>
                  <a:cubicBezTo>
                    <a:pt x="140971" y="34352"/>
                    <a:pt x="135081" y="31344"/>
                    <a:pt x="129443" y="25498"/>
                  </a:cubicBezTo>
                  <a:cubicBezTo>
                    <a:pt x="125015" y="20887"/>
                    <a:pt x="120633" y="18627"/>
                    <a:pt x="116090" y="18627"/>
                  </a:cubicBezTo>
                  <a:lnTo>
                    <a:pt x="116022" y="18627"/>
                  </a:lnTo>
                  <a:cubicBezTo>
                    <a:pt x="110932" y="18627"/>
                    <a:pt x="105454" y="21229"/>
                    <a:pt x="98241" y="27095"/>
                  </a:cubicBezTo>
                  <a:cubicBezTo>
                    <a:pt x="91553" y="32551"/>
                    <a:pt x="84021" y="40243"/>
                    <a:pt x="74503" y="49966"/>
                  </a:cubicBezTo>
                  <a:lnTo>
                    <a:pt x="73087" y="51427"/>
                  </a:lnTo>
                  <a:cubicBezTo>
                    <a:pt x="66742" y="57887"/>
                    <a:pt x="61173" y="61037"/>
                    <a:pt x="56060" y="61037"/>
                  </a:cubicBezTo>
                  <a:lnTo>
                    <a:pt x="56037" y="61037"/>
                  </a:lnTo>
                  <a:cubicBezTo>
                    <a:pt x="49532" y="61037"/>
                    <a:pt x="44670" y="56038"/>
                    <a:pt x="39511" y="50765"/>
                  </a:cubicBezTo>
                  <a:cubicBezTo>
                    <a:pt x="34356" y="45444"/>
                    <a:pt x="29013" y="39973"/>
                    <a:pt x="21796" y="39973"/>
                  </a:cubicBezTo>
                  <a:cubicBezTo>
                    <a:pt x="21056" y="39973"/>
                    <a:pt x="20297" y="40031"/>
                    <a:pt x="19516" y="40152"/>
                  </a:cubicBezTo>
                  <a:cubicBezTo>
                    <a:pt x="14723" y="40882"/>
                    <a:pt x="10729" y="42799"/>
                    <a:pt x="7670" y="45835"/>
                  </a:cubicBezTo>
                  <a:cubicBezTo>
                    <a:pt x="5205" y="48254"/>
                    <a:pt x="3333" y="51404"/>
                    <a:pt x="2101" y="55171"/>
                  </a:cubicBezTo>
                  <a:cubicBezTo>
                    <a:pt x="1" y="61584"/>
                    <a:pt x="457" y="67702"/>
                    <a:pt x="457" y="67747"/>
                  </a:cubicBezTo>
                  <a:lnTo>
                    <a:pt x="617" y="67747"/>
                  </a:lnTo>
                  <a:cubicBezTo>
                    <a:pt x="617" y="67679"/>
                    <a:pt x="161" y="61607"/>
                    <a:pt x="2261" y="55239"/>
                  </a:cubicBezTo>
                  <a:cubicBezTo>
                    <a:pt x="4201" y="49350"/>
                    <a:pt x="8766" y="41978"/>
                    <a:pt x="19539" y="40311"/>
                  </a:cubicBezTo>
                  <a:cubicBezTo>
                    <a:pt x="20316" y="40190"/>
                    <a:pt x="21072" y="40132"/>
                    <a:pt x="21807" y="40132"/>
                  </a:cubicBezTo>
                  <a:cubicBezTo>
                    <a:pt x="28963" y="40132"/>
                    <a:pt x="34264" y="45581"/>
                    <a:pt x="39397" y="50879"/>
                  </a:cubicBezTo>
                  <a:cubicBezTo>
                    <a:pt x="44579" y="56175"/>
                    <a:pt x="49463" y="61196"/>
                    <a:pt x="56037" y="61196"/>
                  </a:cubicBezTo>
                  <a:lnTo>
                    <a:pt x="56060" y="61196"/>
                  </a:lnTo>
                  <a:cubicBezTo>
                    <a:pt x="61218" y="61196"/>
                    <a:pt x="66833" y="58047"/>
                    <a:pt x="73202" y="51541"/>
                  </a:cubicBezTo>
                  <a:lnTo>
                    <a:pt x="74617" y="50081"/>
                  </a:lnTo>
                  <a:cubicBezTo>
                    <a:pt x="93060" y="31250"/>
                    <a:pt x="105271" y="18787"/>
                    <a:pt x="116022" y="18787"/>
                  </a:cubicBezTo>
                  <a:lnTo>
                    <a:pt x="116090" y="18787"/>
                  </a:lnTo>
                  <a:cubicBezTo>
                    <a:pt x="120587" y="18810"/>
                    <a:pt x="124924" y="21047"/>
                    <a:pt x="129329" y="25612"/>
                  </a:cubicBezTo>
                  <a:cubicBezTo>
                    <a:pt x="134990" y="31478"/>
                    <a:pt x="140924" y="34514"/>
                    <a:pt x="146699" y="34514"/>
                  </a:cubicBezTo>
                  <a:cubicBezTo>
                    <a:pt x="147886" y="34514"/>
                    <a:pt x="149096" y="34377"/>
                    <a:pt x="150260" y="34126"/>
                  </a:cubicBezTo>
                  <a:cubicBezTo>
                    <a:pt x="158112" y="32391"/>
                    <a:pt x="164822" y="24927"/>
                    <a:pt x="168657" y="13674"/>
                  </a:cubicBezTo>
                  <a:cubicBezTo>
                    <a:pt x="171487" y="5434"/>
                    <a:pt x="179476" y="162"/>
                    <a:pt x="189109" y="162"/>
                  </a:cubicBezTo>
                  <a:lnTo>
                    <a:pt x="189314" y="162"/>
                  </a:lnTo>
                  <a:cubicBezTo>
                    <a:pt x="200704" y="253"/>
                    <a:pt x="215335" y="7922"/>
                    <a:pt x="222228" y="29173"/>
                  </a:cubicBezTo>
                  <a:lnTo>
                    <a:pt x="222365" y="29104"/>
                  </a:lnTo>
                  <a:cubicBezTo>
                    <a:pt x="219329" y="19723"/>
                    <a:pt x="214353" y="12054"/>
                    <a:pt x="207985" y="6964"/>
                  </a:cubicBezTo>
                  <a:cubicBezTo>
                    <a:pt x="202439" y="2513"/>
                    <a:pt x="195796" y="48"/>
                    <a:pt x="189314" y="2"/>
                  </a:cubicBezTo>
                  <a:cubicBezTo>
                    <a:pt x="189228" y="1"/>
                    <a:pt x="189142" y="1"/>
                    <a:pt x="189056"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8"/>
            <p:cNvSpPr/>
            <p:nvPr/>
          </p:nvSpPr>
          <p:spPr>
            <a:xfrm>
              <a:off x="920600" y="651125"/>
              <a:ext cx="5559700" cy="1694250"/>
            </a:xfrm>
            <a:custGeom>
              <a:avLst/>
              <a:gdLst/>
              <a:ahLst/>
              <a:cxnLst/>
              <a:rect l="l" t="t" r="r" b="b"/>
              <a:pathLst>
                <a:path w="222388" h="67770" extrusionOk="0">
                  <a:moveTo>
                    <a:pt x="189182" y="1"/>
                  </a:moveTo>
                  <a:cubicBezTo>
                    <a:pt x="184506" y="1"/>
                    <a:pt x="180126" y="1210"/>
                    <a:pt x="176485" y="3539"/>
                  </a:cubicBezTo>
                  <a:cubicBezTo>
                    <a:pt x="172696" y="5936"/>
                    <a:pt x="169934" y="9428"/>
                    <a:pt x="168519" y="13628"/>
                  </a:cubicBezTo>
                  <a:cubicBezTo>
                    <a:pt x="164662" y="24903"/>
                    <a:pt x="157928" y="32345"/>
                    <a:pt x="150031" y="34079"/>
                  </a:cubicBezTo>
                  <a:cubicBezTo>
                    <a:pt x="148863" y="34337"/>
                    <a:pt x="147685" y="34465"/>
                    <a:pt x="146502" y="34465"/>
                  </a:cubicBezTo>
                  <a:cubicBezTo>
                    <a:pt x="140772" y="34465"/>
                    <a:pt x="134909" y="31461"/>
                    <a:pt x="129328" y="25634"/>
                  </a:cubicBezTo>
                  <a:cubicBezTo>
                    <a:pt x="124900" y="20978"/>
                    <a:pt x="120518" y="18695"/>
                    <a:pt x="115975" y="18672"/>
                  </a:cubicBezTo>
                  <a:lnTo>
                    <a:pt x="115884" y="18672"/>
                  </a:lnTo>
                  <a:cubicBezTo>
                    <a:pt x="110840" y="18672"/>
                    <a:pt x="105430" y="21274"/>
                    <a:pt x="98286" y="27072"/>
                  </a:cubicBezTo>
                  <a:cubicBezTo>
                    <a:pt x="91644" y="32481"/>
                    <a:pt x="84180" y="40105"/>
                    <a:pt x="74707" y="49760"/>
                  </a:cubicBezTo>
                  <a:lnTo>
                    <a:pt x="73087" y="51426"/>
                  </a:lnTo>
                  <a:cubicBezTo>
                    <a:pt x="66741" y="57909"/>
                    <a:pt x="61172" y="61059"/>
                    <a:pt x="56059" y="61059"/>
                  </a:cubicBezTo>
                  <a:cubicBezTo>
                    <a:pt x="49531" y="61036"/>
                    <a:pt x="44669" y="56060"/>
                    <a:pt x="39533" y="50765"/>
                  </a:cubicBezTo>
                  <a:cubicBezTo>
                    <a:pt x="34356" y="45463"/>
                    <a:pt x="29009" y="39973"/>
                    <a:pt x="21805" y="39973"/>
                  </a:cubicBezTo>
                  <a:cubicBezTo>
                    <a:pt x="21070" y="39973"/>
                    <a:pt x="20315" y="40030"/>
                    <a:pt x="19539" y="40151"/>
                  </a:cubicBezTo>
                  <a:cubicBezTo>
                    <a:pt x="14722" y="40904"/>
                    <a:pt x="10751" y="42821"/>
                    <a:pt x="7669" y="45857"/>
                  </a:cubicBezTo>
                  <a:cubicBezTo>
                    <a:pt x="5227" y="48277"/>
                    <a:pt x="3355" y="51426"/>
                    <a:pt x="2100" y="55193"/>
                  </a:cubicBezTo>
                  <a:cubicBezTo>
                    <a:pt x="0" y="61607"/>
                    <a:pt x="457" y="67701"/>
                    <a:pt x="457" y="67769"/>
                  </a:cubicBezTo>
                  <a:lnTo>
                    <a:pt x="639" y="67747"/>
                  </a:lnTo>
                  <a:cubicBezTo>
                    <a:pt x="639" y="67701"/>
                    <a:pt x="160" y="61629"/>
                    <a:pt x="2260" y="55238"/>
                  </a:cubicBezTo>
                  <a:cubicBezTo>
                    <a:pt x="4200" y="49349"/>
                    <a:pt x="8765" y="42000"/>
                    <a:pt x="19561" y="40311"/>
                  </a:cubicBezTo>
                  <a:cubicBezTo>
                    <a:pt x="20324" y="40193"/>
                    <a:pt x="21067" y="40137"/>
                    <a:pt x="21790" y="40137"/>
                  </a:cubicBezTo>
                  <a:cubicBezTo>
                    <a:pt x="28946" y="40137"/>
                    <a:pt x="34258" y="45593"/>
                    <a:pt x="39419" y="50879"/>
                  </a:cubicBezTo>
                  <a:cubicBezTo>
                    <a:pt x="44578" y="56197"/>
                    <a:pt x="49463" y="61218"/>
                    <a:pt x="56059" y="61218"/>
                  </a:cubicBezTo>
                  <a:cubicBezTo>
                    <a:pt x="61218" y="61218"/>
                    <a:pt x="66833" y="58046"/>
                    <a:pt x="73201" y="51541"/>
                  </a:cubicBezTo>
                  <a:lnTo>
                    <a:pt x="74844" y="49874"/>
                  </a:lnTo>
                  <a:cubicBezTo>
                    <a:pt x="93127" y="31203"/>
                    <a:pt x="105225" y="18832"/>
                    <a:pt x="115884" y="18832"/>
                  </a:cubicBezTo>
                  <a:lnTo>
                    <a:pt x="115975" y="18832"/>
                  </a:lnTo>
                  <a:cubicBezTo>
                    <a:pt x="120472" y="18878"/>
                    <a:pt x="124809" y="21137"/>
                    <a:pt x="129214" y="25748"/>
                  </a:cubicBezTo>
                  <a:cubicBezTo>
                    <a:pt x="134806" y="31614"/>
                    <a:pt x="140741" y="34650"/>
                    <a:pt x="146516" y="34650"/>
                  </a:cubicBezTo>
                  <a:cubicBezTo>
                    <a:pt x="147703" y="34650"/>
                    <a:pt x="148890" y="34513"/>
                    <a:pt x="150076" y="34262"/>
                  </a:cubicBezTo>
                  <a:cubicBezTo>
                    <a:pt x="158020" y="32504"/>
                    <a:pt x="164799" y="25018"/>
                    <a:pt x="168679" y="13673"/>
                  </a:cubicBezTo>
                  <a:cubicBezTo>
                    <a:pt x="171487" y="5456"/>
                    <a:pt x="179498" y="184"/>
                    <a:pt x="189108" y="184"/>
                  </a:cubicBezTo>
                  <a:lnTo>
                    <a:pt x="189313" y="184"/>
                  </a:lnTo>
                  <a:cubicBezTo>
                    <a:pt x="200703" y="275"/>
                    <a:pt x="215334" y="7921"/>
                    <a:pt x="222227" y="29172"/>
                  </a:cubicBezTo>
                  <a:lnTo>
                    <a:pt x="222387" y="29126"/>
                  </a:lnTo>
                  <a:cubicBezTo>
                    <a:pt x="219328" y="19722"/>
                    <a:pt x="214353" y="12076"/>
                    <a:pt x="207984" y="6986"/>
                  </a:cubicBezTo>
                  <a:cubicBezTo>
                    <a:pt x="202438" y="2535"/>
                    <a:pt x="195818" y="70"/>
                    <a:pt x="189313" y="1"/>
                  </a:cubicBezTo>
                  <a:cubicBezTo>
                    <a:pt x="189269"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8"/>
            <p:cNvSpPr/>
            <p:nvPr/>
          </p:nvSpPr>
          <p:spPr>
            <a:xfrm>
              <a:off x="929725" y="716150"/>
              <a:ext cx="5559700" cy="1694275"/>
            </a:xfrm>
            <a:custGeom>
              <a:avLst/>
              <a:gdLst/>
              <a:ahLst/>
              <a:cxnLst/>
              <a:rect l="l" t="t" r="r" b="b"/>
              <a:pathLst>
                <a:path w="222388" h="67771" extrusionOk="0">
                  <a:moveTo>
                    <a:pt x="189061" y="1"/>
                  </a:moveTo>
                  <a:cubicBezTo>
                    <a:pt x="184452" y="1"/>
                    <a:pt x="180095" y="1231"/>
                    <a:pt x="176486" y="3517"/>
                  </a:cubicBezTo>
                  <a:cubicBezTo>
                    <a:pt x="172697" y="5937"/>
                    <a:pt x="169958" y="9429"/>
                    <a:pt x="168520" y="13629"/>
                  </a:cubicBezTo>
                  <a:cubicBezTo>
                    <a:pt x="164639" y="24950"/>
                    <a:pt x="157837" y="32460"/>
                    <a:pt x="149848" y="34194"/>
                  </a:cubicBezTo>
                  <a:cubicBezTo>
                    <a:pt x="148688" y="34446"/>
                    <a:pt x="147520" y="34571"/>
                    <a:pt x="146348" y="34571"/>
                  </a:cubicBezTo>
                  <a:cubicBezTo>
                    <a:pt x="140601" y="34571"/>
                    <a:pt x="134750" y="31569"/>
                    <a:pt x="129214" y="25749"/>
                  </a:cubicBezTo>
                  <a:cubicBezTo>
                    <a:pt x="124786" y="21047"/>
                    <a:pt x="120427" y="18742"/>
                    <a:pt x="115884" y="18719"/>
                  </a:cubicBezTo>
                  <a:lnTo>
                    <a:pt x="115747" y="18719"/>
                  </a:lnTo>
                  <a:cubicBezTo>
                    <a:pt x="110771" y="18719"/>
                    <a:pt x="105385" y="21275"/>
                    <a:pt x="98332" y="27027"/>
                  </a:cubicBezTo>
                  <a:cubicBezTo>
                    <a:pt x="91735" y="32368"/>
                    <a:pt x="84317" y="39946"/>
                    <a:pt x="74936" y="49533"/>
                  </a:cubicBezTo>
                  <a:lnTo>
                    <a:pt x="73087" y="51428"/>
                  </a:lnTo>
                  <a:cubicBezTo>
                    <a:pt x="66741" y="57910"/>
                    <a:pt x="61172" y="61037"/>
                    <a:pt x="56082" y="61037"/>
                  </a:cubicBezTo>
                  <a:lnTo>
                    <a:pt x="56059" y="61037"/>
                  </a:lnTo>
                  <a:cubicBezTo>
                    <a:pt x="49531" y="61037"/>
                    <a:pt x="44669" y="56038"/>
                    <a:pt x="39534" y="50766"/>
                  </a:cubicBezTo>
                  <a:cubicBezTo>
                    <a:pt x="34358" y="45445"/>
                    <a:pt x="29031" y="39974"/>
                    <a:pt x="21817" y="39974"/>
                  </a:cubicBezTo>
                  <a:cubicBezTo>
                    <a:pt x="21078" y="39974"/>
                    <a:pt x="20319" y="40031"/>
                    <a:pt x="19539" y="40152"/>
                  </a:cubicBezTo>
                  <a:cubicBezTo>
                    <a:pt x="14745" y="40882"/>
                    <a:pt x="10751" y="42800"/>
                    <a:pt x="7670" y="45835"/>
                  </a:cubicBezTo>
                  <a:cubicBezTo>
                    <a:pt x="5227" y="48278"/>
                    <a:pt x="3356" y="51405"/>
                    <a:pt x="2123" y="55194"/>
                  </a:cubicBezTo>
                  <a:cubicBezTo>
                    <a:pt x="0" y="61608"/>
                    <a:pt x="480" y="67702"/>
                    <a:pt x="480" y="67770"/>
                  </a:cubicBezTo>
                  <a:lnTo>
                    <a:pt x="639" y="67748"/>
                  </a:lnTo>
                  <a:cubicBezTo>
                    <a:pt x="639" y="67679"/>
                    <a:pt x="183" y="61608"/>
                    <a:pt x="2283" y="55239"/>
                  </a:cubicBezTo>
                  <a:cubicBezTo>
                    <a:pt x="4200" y="49350"/>
                    <a:pt x="8788" y="41978"/>
                    <a:pt x="19562" y="40312"/>
                  </a:cubicBezTo>
                  <a:cubicBezTo>
                    <a:pt x="20325" y="40194"/>
                    <a:pt x="21067" y="40138"/>
                    <a:pt x="21791" y="40138"/>
                  </a:cubicBezTo>
                  <a:cubicBezTo>
                    <a:pt x="28946" y="40138"/>
                    <a:pt x="34258" y="45594"/>
                    <a:pt x="39420" y="50880"/>
                  </a:cubicBezTo>
                  <a:cubicBezTo>
                    <a:pt x="44578" y="56198"/>
                    <a:pt x="49463" y="61197"/>
                    <a:pt x="56059" y="61220"/>
                  </a:cubicBezTo>
                  <a:lnTo>
                    <a:pt x="56082" y="61220"/>
                  </a:lnTo>
                  <a:cubicBezTo>
                    <a:pt x="61218" y="61220"/>
                    <a:pt x="66833" y="58047"/>
                    <a:pt x="73201" y="51542"/>
                  </a:cubicBezTo>
                  <a:lnTo>
                    <a:pt x="75050" y="49647"/>
                  </a:lnTo>
                  <a:cubicBezTo>
                    <a:pt x="93196" y="31136"/>
                    <a:pt x="105202" y="18879"/>
                    <a:pt x="115747" y="18879"/>
                  </a:cubicBezTo>
                  <a:lnTo>
                    <a:pt x="115862" y="18879"/>
                  </a:lnTo>
                  <a:cubicBezTo>
                    <a:pt x="120358" y="18924"/>
                    <a:pt x="124695" y="21207"/>
                    <a:pt x="129100" y="25863"/>
                  </a:cubicBezTo>
                  <a:cubicBezTo>
                    <a:pt x="134647" y="31729"/>
                    <a:pt x="140559" y="34742"/>
                    <a:pt x="146333" y="34742"/>
                  </a:cubicBezTo>
                  <a:cubicBezTo>
                    <a:pt x="147520" y="34742"/>
                    <a:pt x="148707" y="34605"/>
                    <a:pt x="149894" y="34354"/>
                  </a:cubicBezTo>
                  <a:cubicBezTo>
                    <a:pt x="153843" y="33510"/>
                    <a:pt x="157655" y="31136"/>
                    <a:pt x="160919" y="27529"/>
                  </a:cubicBezTo>
                  <a:cubicBezTo>
                    <a:pt x="164114" y="23969"/>
                    <a:pt x="166785" y="19175"/>
                    <a:pt x="168679" y="13675"/>
                  </a:cubicBezTo>
                  <a:cubicBezTo>
                    <a:pt x="171487" y="5457"/>
                    <a:pt x="179498" y="162"/>
                    <a:pt x="189108" y="162"/>
                  </a:cubicBezTo>
                  <a:lnTo>
                    <a:pt x="189313" y="162"/>
                  </a:lnTo>
                  <a:cubicBezTo>
                    <a:pt x="200703" y="253"/>
                    <a:pt x="215334" y="7923"/>
                    <a:pt x="222227" y="29173"/>
                  </a:cubicBezTo>
                  <a:lnTo>
                    <a:pt x="222387" y="29127"/>
                  </a:lnTo>
                  <a:cubicBezTo>
                    <a:pt x="219329" y="19723"/>
                    <a:pt x="214353" y="12077"/>
                    <a:pt x="208007" y="6964"/>
                  </a:cubicBezTo>
                  <a:cubicBezTo>
                    <a:pt x="202438" y="2536"/>
                    <a:pt x="195819" y="48"/>
                    <a:pt x="189313" y="2"/>
                  </a:cubicBezTo>
                  <a:cubicBezTo>
                    <a:pt x="189229" y="1"/>
                    <a:pt x="189145" y="1"/>
                    <a:pt x="189061"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8"/>
            <p:cNvSpPr/>
            <p:nvPr/>
          </p:nvSpPr>
          <p:spPr>
            <a:xfrm>
              <a:off x="938850" y="781250"/>
              <a:ext cx="5559700" cy="1693650"/>
            </a:xfrm>
            <a:custGeom>
              <a:avLst/>
              <a:gdLst/>
              <a:ahLst/>
              <a:cxnLst/>
              <a:rect l="l" t="t" r="r" b="b"/>
              <a:pathLst>
                <a:path w="222388" h="67746" extrusionOk="0">
                  <a:moveTo>
                    <a:pt x="189131" y="0"/>
                  </a:moveTo>
                  <a:cubicBezTo>
                    <a:pt x="184475" y="0"/>
                    <a:pt x="180115" y="1210"/>
                    <a:pt x="176486" y="3515"/>
                  </a:cubicBezTo>
                  <a:cubicBezTo>
                    <a:pt x="172720" y="5935"/>
                    <a:pt x="169958" y="9427"/>
                    <a:pt x="168520" y="13604"/>
                  </a:cubicBezTo>
                  <a:cubicBezTo>
                    <a:pt x="164685" y="24857"/>
                    <a:pt x="157632" y="32595"/>
                    <a:pt x="149666" y="34307"/>
                  </a:cubicBezTo>
                  <a:cubicBezTo>
                    <a:pt x="148502" y="34558"/>
                    <a:pt x="147332" y="34683"/>
                    <a:pt x="146159" y="34683"/>
                  </a:cubicBezTo>
                  <a:cubicBezTo>
                    <a:pt x="140406" y="34683"/>
                    <a:pt x="134580" y="31678"/>
                    <a:pt x="129100" y="25838"/>
                  </a:cubicBezTo>
                  <a:cubicBezTo>
                    <a:pt x="124672" y="21114"/>
                    <a:pt x="120313" y="18785"/>
                    <a:pt x="115770" y="18740"/>
                  </a:cubicBezTo>
                  <a:cubicBezTo>
                    <a:pt x="115726" y="18739"/>
                    <a:pt x="115682" y="18739"/>
                    <a:pt x="115638" y="18739"/>
                  </a:cubicBezTo>
                  <a:cubicBezTo>
                    <a:pt x="110700" y="18739"/>
                    <a:pt x="105368" y="21278"/>
                    <a:pt x="98355" y="26957"/>
                  </a:cubicBezTo>
                  <a:cubicBezTo>
                    <a:pt x="91827" y="32275"/>
                    <a:pt x="84477" y="39808"/>
                    <a:pt x="75141" y="49326"/>
                  </a:cubicBezTo>
                  <a:lnTo>
                    <a:pt x="73087" y="51403"/>
                  </a:lnTo>
                  <a:cubicBezTo>
                    <a:pt x="66764" y="57885"/>
                    <a:pt x="61195" y="61035"/>
                    <a:pt x="56082" y="61035"/>
                  </a:cubicBezTo>
                  <a:lnTo>
                    <a:pt x="56059" y="61035"/>
                  </a:lnTo>
                  <a:cubicBezTo>
                    <a:pt x="49531" y="61035"/>
                    <a:pt x="44692" y="56036"/>
                    <a:pt x="39534" y="50764"/>
                  </a:cubicBezTo>
                  <a:cubicBezTo>
                    <a:pt x="34356" y="45441"/>
                    <a:pt x="29028" y="39949"/>
                    <a:pt x="21811" y="39949"/>
                  </a:cubicBezTo>
                  <a:cubicBezTo>
                    <a:pt x="21074" y="39949"/>
                    <a:pt x="20317" y="40007"/>
                    <a:pt x="19539" y="40127"/>
                  </a:cubicBezTo>
                  <a:cubicBezTo>
                    <a:pt x="14746" y="40880"/>
                    <a:pt x="10751" y="42798"/>
                    <a:pt x="7693" y="45833"/>
                  </a:cubicBezTo>
                  <a:cubicBezTo>
                    <a:pt x="5227" y="48253"/>
                    <a:pt x="3356" y="51403"/>
                    <a:pt x="2123" y="55169"/>
                  </a:cubicBezTo>
                  <a:cubicBezTo>
                    <a:pt x="0" y="61583"/>
                    <a:pt x="480" y="67700"/>
                    <a:pt x="480" y="67746"/>
                  </a:cubicBezTo>
                  <a:lnTo>
                    <a:pt x="640" y="67746"/>
                  </a:lnTo>
                  <a:cubicBezTo>
                    <a:pt x="640" y="67677"/>
                    <a:pt x="183" y="61606"/>
                    <a:pt x="2283" y="55215"/>
                  </a:cubicBezTo>
                  <a:cubicBezTo>
                    <a:pt x="4223" y="49349"/>
                    <a:pt x="8788" y="41976"/>
                    <a:pt x="19562" y="40310"/>
                  </a:cubicBezTo>
                  <a:cubicBezTo>
                    <a:pt x="20336" y="40188"/>
                    <a:pt x="21090" y="40131"/>
                    <a:pt x="21824" y="40131"/>
                  </a:cubicBezTo>
                  <a:cubicBezTo>
                    <a:pt x="28963" y="40131"/>
                    <a:pt x="34266" y="45579"/>
                    <a:pt x="39420" y="50878"/>
                  </a:cubicBezTo>
                  <a:cubicBezTo>
                    <a:pt x="44578" y="56173"/>
                    <a:pt x="49463" y="61195"/>
                    <a:pt x="56059" y="61195"/>
                  </a:cubicBezTo>
                  <a:lnTo>
                    <a:pt x="56082" y="61195"/>
                  </a:lnTo>
                  <a:cubicBezTo>
                    <a:pt x="61241" y="61195"/>
                    <a:pt x="66833" y="58045"/>
                    <a:pt x="73224" y="51540"/>
                  </a:cubicBezTo>
                  <a:lnTo>
                    <a:pt x="75278" y="49440"/>
                  </a:lnTo>
                  <a:cubicBezTo>
                    <a:pt x="93242" y="31065"/>
                    <a:pt x="105157" y="18900"/>
                    <a:pt x="115633" y="18900"/>
                  </a:cubicBezTo>
                  <a:lnTo>
                    <a:pt x="115770" y="18900"/>
                  </a:lnTo>
                  <a:cubicBezTo>
                    <a:pt x="120244" y="18968"/>
                    <a:pt x="124581" y="21273"/>
                    <a:pt x="128986" y="25953"/>
                  </a:cubicBezTo>
                  <a:cubicBezTo>
                    <a:pt x="134486" y="31831"/>
                    <a:pt x="140363" y="34842"/>
                    <a:pt x="146173" y="34842"/>
                  </a:cubicBezTo>
                  <a:cubicBezTo>
                    <a:pt x="147357" y="34842"/>
                    <a:pt x="148538" y="34717"/>
                    <a:pt x="149712" y="34466"/>
                  </a:cubicBezTo>
                  <a:cubicBezTo>
                    <a:pt x="153706" y="33599"/>
                    <a:pt x="157541" y="31225"/>
                    <a:pt x="160850" y="27573"/>
                  </a:cubicBezTo>
                  <a:cubicBezTo>
                    <a:pt x="164092" y="23990"/>
                    <a:pt x="166785" y="19196"/>
                    <a:pt x="168679" y="13673"/>
                  </a:cubicBezTo>
                  <a:cubicBezTo>
                    <a:pt x="171487" y="5433"/>
                    <a:pt x="179499" y="160"/>
                    <a:pt x="189131" y="160"/>
                  </a:cubicBezTo>
                  <a:lnTo>
                    <a:pt x="189336" y="160"/>
                  </a:lnTo>
                  <a:cubicBezTo>
                    <a:pt x="200726" y="251"/>
                    <a:pt x="215334" y="7921"/>
                    <a:pt x="222228" y="29148"/>
                  </a:cubicBezTo>
                  <a:lnTo>
                    <a:pt x="222387" y="29102"/>
                  </a:lnTo>
                  <a:cubicBezTo>
                    <a:pt x="219352" y="19721"/>
                    <a:pt x="214376" y="12052"/>
                    <a:pt x="208007" y="6962"/>
                  </a:cubicBezTo>
                  <a:cubicBezTo>
                    <a:pt x="202461" y="2511"/>
                    <a:pt x="195819" y="46"/>
                    <a:pt x="189336"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8"/>
            <p:cNvSpPr/>
            <p:nvPr/>
          </p:nvSpPr>
          <p:spPr>
            <a:xfrm>
              <a:off x="948550" y="845725"/>
              <a:ext cx="5559125" cy="1694225"/>
            </a:xfrm>
            <a:custGeom>
              <a:avLst/>
              <a:gdLst/>
              <a:ahLst/>
              <a:cxnLst/>
              <a:rect l="l" t="t" r="r" b="b"/>
              <a:pathLst>
                <a:path w="222365" h="67769" extrusionOk="0">
                  <a:moveTo>
                    <a:pt x="189182" y="0"/>
                  </a:moveTo>
                  <a:cubicBezTo>
                    <a:pt x="184506" y="0"/>
                    <a:pt x="180104" y="1209"/>
                    <a:pt x="176486" y="3538"/>
                  </a:cubicBezTo>
                  <a:cubicBezTo>
                    <a:pt x="172697" y="5935"/>
                    <a:pt x="169935" y="9427"/>
                    <a:pt x="168497" y="13627"/>
                  </a:cubicBezTo>
                  <a:cubicBezTo>
                    <a:pt x="164639" y="24926"/>
                    <a:pt x="157518" y="32709"/>
                    <a:pt x="149461" y="34444"/>
                  </a:cubicBezTo>
                  <a:cubicBezTo>
                    <a:pt x="148305" y="34689"/>
                    <a:pt x="147145" y="34810"/>
                    <a:pt x="145982" y="34810"/>
                  </a:cubicBezTo>
                  <a:cubicBezTo>
                    <a:pt x="140211" y="34810"/>
                    <a:pt x="134397" y="31808"/>
                    <a:pt x="128963" y="25976"/>
                  </a:cubicBezTo>
                  <a:cubicBezTo>
                    <a:pt x="124467" y="21137"/>
                    <a:pt x="120244" y="18854"/>
                    <a:pt x="115634" y="18809"/>
                  </a:cubicBezTo>
                  <a:cubicBezTo>
                    <a:pt x="115568" y="18808"/>
                    <a:pt x="115503" y="18807"/>
                    <a:pt x="115437" y="18807"/>
                  </a:cubicBezTo>
                  <a:cubicBezTo>
                    <a:pt x="110562" y="18807"/>
                    <a:pt x="105292" y="21326"/>
                    <a:pt x="98378" y="26934"/>
                  </a:cubicBezTo>
                  <a:cubicBezTo>
                    <a:pt x="91895" y="32207"/>
                    <a:pt x="84591" y="39671"/>
                    <a:pt x="75347" y="49121"/>
                  </a:cubicBezTo>
                  <a:lnTo>
                    <a:pt x="73087" y="51426"/>
                  </a:lnTo>
                  <a:cubicBezTo>
                    <a:pt x="66742" y="57908"/>
                    <a:pt x="61172" y="61058"/>
                    <a:pt x="56059" y="61058"/>
                  </a:cubicBezTo>
                  <a:lnTo>
                    <a:pt x="56037" y="61058"/>
                  </a:lnTo>
                  <a:cubicBezTo>
                    <a:pt x="49531" y="61035"/>
                    <a:pt x="44670" y="56059"/>
                    <a:pt x="39511" y="50764"/>
                  </a:cubicBezTo>
                  <a:cubicBezTo>
                    <a:pt x="34356" y="45443"/>
                    <a:pt x="29013" y="39972"/>
                    <a:pt x="21795" y="39972"/>
                  </a:cubicBezTo>
                  <a:cubicBezTo>
                    <a:pt x="21056" y="39972"/>
                    <a:pt x="20297" y="40029"/>
                    <a:pt x="19516" y="40150"/>
                  </a:cubicBezTo>
                  <a:cubicBezTo>
                    <a:pt x="14723" y="40903"/>
                    <a:pt x="10728" y="42821"/>
                    <a:pt x="7670" y="45856"/>
                  </a:cubicBezTo>
                  <a:cubicBezTo>
                    <a:pt x="5205" y="48276"/>
                    <a:pt x="3333" y="51426"/>
                    <a:pt x="2100" y="55192"/>
                  </a:cubicBezTo>
                  <a:cubicBezTo>
                    <a:pt x="1" y="61606"/>
                    <a:pt x="457" y="67700"/>
                    <a:pt x="457" y="67769"/>
                  </a:cubicBezTo>
                  <a:lnTo>
                    <a:pt x="640" y="67746"/>
                  </a:lnTo>
                  <a:cubicBezTo>
                    <a:pt x="617" y="67700"/>
                    <a:pt x="160" y="61629"/>
                    <a:pt x="2260" y="55238"/>
                  </a:cubicBezTo>
                  <a:cubicBezTo>
                    <a:pt x="4200" y="49349"/>
                    <a:pt x="8765" y="41999"/>
                    <a:pt x="19539" y="40310"/>
                  </a:cubicBezTo>
                  <a:cubicBezTo>
                    <a:pt x="20304" y="40193"/>
                    <a:pt x="21048" y="40137"/>
                    <a:pt x="21774" y="40137"/>
                  </a:cubicBezTo>
                  <a:cubicBezTo>
                    <a:pt x="28946" y="40137"/>
                    <a:pt x="34256" y="45592"/>
                    <a:pt x="39397" y="50878"/>
                  </a:cubicBezTo>
                  <a:cubicBezTo>
                    <a:pt x="44578" y="56196"/>
                    <a:pt x="49463" y="61218"/>
                    <a:pt x="56037" y="61218"/>
                  </a:cubicBezTo>
                  <a:lnTo>
                    <a:pt x="56059" y="61218"/>
                  </a:lnTo>
                  <a:cubicBezTo>
                    <a:pt x="61218" y="61218"/>
                    <a:pt x="66833" y="58045"/>
                    <a:pt x="73201" y="51540"/>
                  </a:cubicBezTo>
                  <a:lnTo>
                    <a:pt x="75461" y="49235"/>
                  </a:lnTo>
                  <a:cubicBezTo>
                    <a:pt x="93278" y="31031"/>
                    <a:pt x="105070" y="18967"/>
                    <a:pt x="115458" y="18967"/>
                  </a:cubicBezTo>
                  <a:cubicBezTo>
                    <a:pt x="115517" y="18967"/>
                    <a:pt x="115575" y="18968"/>
                    <a:pt x="115634" y="18968"/>
                  </a:cubicBezTo>
                  <a:cubicBezTo>
                    <a:pt x="120176" y="19037"/>
                    <a:pt x="124376" y="21297"/>
                    <a:pt x="128849" y="26090"/>
                  </a:cubicBezTo>
                  <a:cubicBezTo>
                    <a:pt x="134296" y="31954"/>
                    <a:pt x="140153" y="34978"/>
                    <a:pt x="145961" y="34978"/>
                  </a:cubicBezTo>
                  <a:cubicBezTo>
                    <a:pt x="147138" y="34978"/>
                    <a:pt x="148314" y="34854"/>
                    <a:pt x="149483" y="34604"/>
                  </a:cubicBezTo>
                  <a:cubicBezTo>
                    <a:pt x="157609" y="32869"/>
                    <a:pt x="164776" y="25040"/>
                    <a:pt x="168657" y="13673"/>
                  </a:cubicBezTo>
                  <a:cubicBezTo>
                    <a:pt x="171487" y="5456"/>
                    <a:pt x="179476" y="183"/>
                    <a:pt x="189108" y="183"/>
                  </a:cubicBezTo>
                  <a:lnTo>
                    <a:pt x="189314" y="183"/>
                  </a:lnTo>
                  <a:cubicBezTo>
                    <a:pt x="200703" y="252"/>
                    <a:pt x="215334" y="7921"/>
                    <a:pt x="222228" y="29171"/>
                  </a:cubicBezTo>
                  <a:lnTo>
                    <a:pt x="222365" y="29126"/>
                  </a:lnTo>
                  <a:cubicBezTo>
                    <a:pt x="219329" y="19722"/>
                    <a:pt x="214353" y="12075"/>
                    <a:pt x="207985" y="6985"/>
                  </a:cubicBezTo>
                  <a:cubicBezTo>
                    <a:pt x="202438" y="2534"/>
                    <a:pt x="195796" y="69"/>
                    <a:pt x="189314" y="1"/>
                  </a:cubicBezTo>
                  <a:cubicBezTo>
                    <a:pt x="189270" y="0"/>
                    <a:pt x="189226" y="0"/>
                    <a:pt x="189182"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8"/>
            <p:cNvSpPr/>
            <p:nvPr/>
          </p:nvSpPr>
          <p:spPr>
            <a:xfrm>
              <a:off x="957675" y="910750"/>
              <a:ext cx="5559700" cy="1693675"/>
            </a:xfrm>
            <a:custGeom>
              <a:avLst/>
              <a:gdLst/>
              <a:ahLst/>
              <a:cxnLst/>
              <a:rect l="l" t="t" r="r" b="b"/>
              <a:pathLst>
                <a:path w="222388" h="67747" extrusionOk="0">
                  <a:moveTo>
                    <a:pt x="189061" y="0"/>
                  </a:moveTo>
                  <a:cubicBezTo>
                    <a:pt x="184431" y="0"/>
                    <a:pt x="180095" y="1230"/>
                    <a:pt x="176486" y="3517"/>
                  </a:cubicBezTo>
                  <a:cubicBezTo>
                    <a:pt x="172697" y="5936"/>
                    <a:pt x="169958" y="9428"/>
                    <a:pt x="168520" y="13628"/>
                  </a:cubicBezTo>
                  <a:cubicBezTo>
                    <a:pt x="164617" y="24995"/>
                    <a:pt x="157427" y="32824"/>
                    <a:pt x="149278" y="34536"/>
                  </a:cubicBezTo>
                  <a:cubicBezTo>
                    <a:pt x="148118" y="34781"/>
                    <a:pt x="146955" y="34903"/>
                    <a:pt x="145791" y="34903"/>
                  </a:cubicBezTo>
                  <a:cubicBezTo>
                    <a:pt x="140013" y="34903"/>
                    <a:pt x="134226" y="31904"/>
                    <a:pt x="128850" y="26091"/>
                  </a:cubicBezTo>
                  <a:cubicBezTo>
                    <a:pt x="124353" y="21206"/>
                    <a:pt x="120130" y="18901"/>
                    <a:pt x="115542" y="18832"/>
                  </a:cubicBezTo>
                  <a:cubicBezTo>
                    <a:pt x="115477" y="18832"/>
                    <a:pt x="115411" y="18831"/>
                    <a:pt x="115345" y="18831"/>
                  </a:cubicBezTo>
                  <a:cubicBezTo>
                    <a:pt x="110494" y="18831"/>
                    <a:pt x="105269" y="21327"/>
                    <a:pt x="98401" y="26890"/>
                  </a:cubicBezTo>
                  <a:cubicBezTo>
                    <a:pt x="91987" y="32117"/>
                    <a:pt x="84728" y="39535"/>
                    <a:pt x="75552" y="48893"/>
                  </a:cubicBezTo>
                  <a:cubicBezTo>
                    <a:pt x="74731" y="49738"/>
                    <a:pt x="73932" y="50560"/>
                    <a:pt x="73087" y="51427"/>
                  </a:cubicBezTo>
                  <a:cubicBezTo>
                    <a:pt x="66742" y="57886"/>
                    <a:pt x="61173" y="61036"/>
                    <a:pt x="56060" y="61036"/>
                  </a:cubicBezTo>
                  <a:cubicBezTo>
                    <a:pt x="49532" y="61036"/>
                    <a:pt x="44670" y="56038"/>
                    <a:pt x="39534" y="50765"/>
                  </a:cubicBezTo>
                  <a:cubicBezTo>
                    <a:pt x="34358" y="45444"/>
                    <a:pt x="29013" y="39973"/>
                    <a:pt x="21813" y="39973"/>
                  </a:cubicBezTo>
                  <a:cubicBezTo>
                    <a:pt x="21075" y="39973"/>
                    <a:pt x="20318" y="40030"/>
                    <a:pt x="19539" y="40151"/>
                  </a:cubicBezTo>
                  <a:cubicBezTo>
                    <a:pt x="14723" y="40882"/>
                    <a:pt x="10751" y="42799"/>
                    <a:pt x="7670" y="45835"/>
                  </a:cubicBezTo>
                  <a:cubicBezTo>
                    <a:pt x="5228" y="48254"/>
                    <a:pt x="3356" y="51404"/>
                    <a:pt x="2101" y="55170"/>
                  </a:cubicBezTo>
                  <a:cubicBezTo>
                    <a:pt x="1" y="61607"/>
                    <a:pt x="457" y="67701"/>
                    <a:pt x="457" y="67747"/>
                  </a:cubicBezTo>
                  <a:lnTo>
                    <a:pt x="640" y="67747"/>
                  </a:lnTo>
                  <a:cubicBezTo>
                    <a:pt x="640" y="67679"/>
                    <a:pt x="160" y="61607"/>
                    <a:pt x="2260" y="55239"/>
                  </a:cubicBezTo>
                  <a:cubicBezTo>
                    <a:pt x="4201" y="49350"/>
                    <a:pt x="8766" y="41977"/>
                    <a:pt x="19562" y="40311"/>
                  </a:cubicBezTo>
                  <a:cubicBezTo>
                    <a:pt x="20334" y="40190"/>
                    <a:pt x="21086" y="40133"/>
                    <a:pt x="21818" y="40133"/>
                  </a:cubicBezTo>
                  <a:cubicBezTo>
                    <a:pt x="28960" y="40133"/>
                    <a:pt x="34265" y="45600"/>
                    <a:pt x="39420" y="50879"/>
                  </a:cubicBezTo>
                  <a:cubicBezTo>
                    <a:pt x="44579" y="56175"/>
                    <a:pt x="49463" y="61196"/>
                    <a:pt x="56060" y="61219"/>
                  </a:cubicBezTo>
                  <a:cubicBezTo>
                    <a:pt x="61218" y="61219"/>
                    <a:pt x="66833" y="58046"/>
                    <a:pt x="73201" y="51541"/>
                  </a:cubicBezTo>
                  <a:cubicBezTo>
                    <a:pt x="74046" y="50674"/>
                    <a:pt x="74868" y="49852"/>
                    <a:pt x="75667" y="49030"/>
                  </a:cubicBezTo>
                  <a:cubicBezTo>
                    <a:pt x="93347" y="30964"/>
                    <a:pt x="105070" y="18991"/>
                    <a:pt x="115367" y="18991"/>
                  </a:cubicBezTo>
                  <a:cubicBezTo>
                    <a:pt x="115426" y="18991"/>
                    <a:pt x="115484" y="18991"/>
                    <a:pt x="115542" y="18992"/>
                  </a:cubicBezTo>
                  <a:cubicBezTo>
                    <a:pt x="120062" y="19061"/>
                    <a:pt x="124262" y="21366"/>
                    <a:pt x="128735" y="26205"/>
                  </a:cubicBezTo>
                  <a:cubicBezTo>
                    <a:pt x="134125" y="32050"/>
                    <a:pt x="139956" y="35070"/>
                    <a:pt x="145769" y="35070"/>
                  </a:cubicBezTo>
                  <a:cubicBezTo>
                    <a:pt x="146949" y="35070"/>
                    <a:pt x="148127" y="34946"/>
                    <a:pt x="149301" y="34696"/>
                  </a:cubicBezTo>
                  <a:cubicBezTo>
                    <a:pt x="157518" y="32961"/>
                    <a:pt x="164754" y="25109"/>
                    <a:pt x="168680" y="13674"/>
                  </a:cubicBezTo>
                  <a:cubicBezTo>
                    <a:pt x="171492" y="5441"/>
                    <a:pt x="179510" y="161"/>
                    <a:pt x="189128" y="161"/>
                  </a:cubicBezTo>
                  <a:cubicBezTo>
                    <a:pt x="189190" y="161"/>
                    <a:pt x="189252" y="161"/>
                    <a:pt x="189314" y="161"/>
                  </a:cubicBezTo>
                  <a:cubicBezTo>
                    <a:pt x="200704" y="253"/>
                    <a:pt x="215335" y="7922"/>
                    <a:pt x="222228" y="29172"/>
                  </a:cubicBezTo>
                  <a:lnTo>
                    <a:pt x="222388" y="29104"/>
                  </a:lnTo>
                  <a:cubicBezTo>
                    <a:pt x="219329" y="19723"/>
                    <a:pt x="214353" y="12053"/>
                    <a:pt x="207985" y="6963"/>
                  </a:cubicBezTo>
                  <a:cubicBezTo>
                    <a:pt x="202438" y="2535"/>
                    <a:pt x="195819" y="47"/>
                    <a:pt x="189314" y="2"/>
                  </a:cubicBezTo>
                  <a:cubicBezTo>
                    <a:pt x="189229" y="1"/>
                    <a:pt x="189145" y="0"/>
                    <a:pt x="189061"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8"/>
            <p:cNvSpPr/>
            <p:nvPr/>
          </p:nvSpPr>
          <p:spPr>
            <a:xfrm>
              <a:off x="966800" y="975250"/>
              <a:ext cx="5559700" cy="1694250"/>
            </a:xfrm>
            <a:custGeom>
              <a:avLst/>
              <a:gdLst/>
              <a:ahLst/>
              <a:cxnLst/>
              <a:rect l="l" t="t" r="r" b="b"/>
              <a:pathLst>
                <a:path w="222388" h="67770" extrusionOk="0">
                  <a:moveTo>
                    <a:pt x="189109" y="1"/>
                  </a:moveTo>
                  <a:cubicBezTo>
                    <a:pt x="184475" y="1"/>
                    <a:pt x="180093" y="1233"/>
                    <a:pt x="176486" y="3539"/>
                  </a:cubicBezTo>
                  <a:cubicBezTo>
                    <a:pt x="172697" y="5958"/>
                    <a:pt x="169958" y="9451"/>
                    <a:pt x="168520" y="13628"/>
                  </a:cubicBezTo>
                  <a:cubicBezTo>
                    <a:pt x="164594" y="25086"/>
                    <a:pt x="157336" y="32938"/>
                    <a:pt x="149073" y="34672"/>
                  </a:cubicBezTo>
                  <a:cubicBezTo>
                    <a:pt x="147925" y="34911"/>
                    <a:pt x="146775" y="35030"/>
                    <a:pt x="145624" y="35030"/>
                  </a:cubicBezTo>
                  <a:cubicBezTo>
                    <a:pt x="139841" y="35030"/>
                    <a:pt x="134066" y="32034"/>
                    <a:pt x="128736" y="26227"/>
                  </a:cubicBezTo>
                  <a:cubicBezTo>
                    <a:pt x="124239" y="21297"/>
                    <a:pt x="120016" y="18969"/>
                    <a:pt x="115428" y="18900"/>
                  </a:cubicBezTo>
                  <a:cubicBezTo>
                    <a:pt x="115342" y="18899"/>
                    <a:pt x="115255" y="18898"/>
                    <a:pt x="115168" y="18898"/>
                  </a:cubicBezTo>
                  <a:cubicBezTo>
                    <a:pt x="110380" y="18898"/>
                    <a:pt x="105217" y="21374"/>
                    <a:pt x="98446" y="26866"/>
                  </a:cubicBezTo>
                  <a:cubicBezTo>
                    <a:pt x="92055" y="32048"/>
                    <a:pt x="84865" y="39397"/>
                    <a:pt x="75758" y="48710"/>
                  </a:cubicBezTo>
                  <a:cubicBezTo>
                    <a:pt x="74891" y="49600"/>
                    <a:pt x="74001" y="50513"/>
                    <a:pt x="73088" y="51426"/>
                  </a:cubicBezTo>
                  <a:cubicBezTo>
                    <a:pt x="66742" y="57909"/>
                    <a:pt x="61173" y="61058"/>
                    <a:pt x="56083" y="61058"/>
                  </a:cubicBezTo>
                  <a:lnTo>
                    <a:pt x="56060" y="61058"/>
                  </a:lnTo>
                  <a:cubicBezTo>
                    <a:pt x="49532" y="61036"/>
                    <a:pt x="44670" y="56060"/>
                    <a:pt x="39534" y="50764"/>
                  </a:cubicBezTo>
                  <a:cubicBezTo>
                    <a:pt x="34357" y="45462"/>
                    <a:pt x="29029" y="39973"/>
                    <a:pt x="21812" y="39973"/>
                  </a:cubicBezTo>
                  <a:cubicBezTo>
                    <a:pt x="21074" y="39973"/>
                    <a:pt x="20318" y="40030"/>
                    <a:pt x="19539" y="40151"/>
                  </a:cubicBezTo>
                  <a:cubicBezTo>
                    <a:pt x="14746" y="40904"/>
                    <a:pt x="10752" y="42821"/>
                    <a:pt x="7670" y="45857"/>
                  </a:cubicBezTo>
                  <a:cubicBezTo>
                    <a:pt x="5228" y="48276"/>
                    <a:pt x="3356" y="51426"/>
                    <a:pt x="2124" y="55192"/>
                  </a:cubicBezTo>
                  <a:cubicBezTo>
                    <a:pt x="1" y="61606"/>
                    <a:pt x="480" y="67701"/>
                    <a:pt x="480" y="67769"/>
                  </a:cubicBezTo>
                  <a:lnTo>
                    <a:pt x="640" y="67746"/>
                  </a:lnTo>
                  <a:cubicBezTo>
                    <a:pt x="640" y="67701"/>
                    <a:pt x="184" y="61629"/>
                    <a:pt x="2283" y="55238"/>
                  </a:cubicBezTo>
                  <a:cubicBezTo>
                    <a:pt x="4201" y="49349"/>
                    <a:pt x="8789" y="41999"/>
                    <a:pt x="19562" y="40333"/>
                  </a:cubicBezTo>
                  <a:cubicBezTo>
                    <a:pt x="20337" y="40212"/>
                    <a:pt x="21090" y="40154"/>
                    <a:pt x="21824" y="40154"/>
                  </a:cubicBezTo>
                  <a:cubicBezTo>
                    <a:pt x="28963" y="40154"/>
                    <a:pt x="34267" y="45603"/>
                    <a:pt x="39420" y="50901"/>
                  </a:cubicBezTo>
                  <a:cubicBezTo>
                    <a:pt x="44579" y="56197"/>
                    <a:pt x="49463" y="61218"/>
                    <a:pt x="56060" y="61218"/>
                  </a:cubicBezTo>
                  <a:lnTo>
                    <a:pt x="56083" y="61218"/>
                  </a:lnTo>
                  <a:cubicBezTo>
                    <a:pt x="61218" y="61218"/>
                    <a:pt x="66833" y="58068"/>
                    <a:pt x="73202" y="51540"/>
                  </a:cubicBezTo>
                  <a:cubicBezTo>
                    <a:pt x="74115" y="50627"/>
                    <a:pt x="75005" y="49714"/>
                    <a:pt x="75872" y="48824"/>
                  </a:cubicBezTo>
                  <a:cubicBezTo>
                    <a:pt x="84980" y="39534"/>
                    <a:pt x="92170" y="32162"/>
                    <a:pt x="98538" y="27003"/>
                  </a:cubicBezTo>
                  <a:cubicBezTo>
                    <a:pt x="105286" y="21533"/>
                    <a:pt x="110426" y="19058"/>
                    <a:pt x="115171" y="19058"/>
                  </a:cubicBezTo>
                  <a:cubicBezTo>
                    <a:pt x="115257" y="19058"/>
                    <a:pt x="115343" y="19058"/>
                    <a:pt x="115428" y="19060"/>
                  </a:cubicBezTo>
                  <a:cubicBezTo>
                    <a:pt x="119948" y="19128"/>
                    <a:pt x="124148" y="21457"/>
                    <a:pt x="128599" y="26341"/>
                  </a:cubicBezTo>
                  <a:cubicBezTo>
                    <a:pt x="133961" y="32179"/>
                    <a:pt x="139783" y="35197"/>
                    <a:pt x="145616" y="35197"/>
                  </a:cubicBezTo>
                  <a:cubicBezTo>
                    <a:pt x="146784" y="35197"/>
                    <a:pt x="147953" y="35076"/>
                    <a:pt x="149119" y="34832"/>
                  </a:cubicBezTo>
                  <a:cubicBezTo>
                    <a:pt x="157427" y="33098"/>
                    <a:pt x="164731" y="25200"/>
                    <a:pt x="168680" y="13696"/>
                  </a:cubicBezTo>
                  <a:cubicBezTo>
                    <a:pt x="171492" y="5463"/>
                    <a:pt x="179510" y="183"/>
                    <a:pt x="189128" y="183"/>
                  </a:cubicBezTo>
                  <a:cubicBezTo>
                    <a:pt x="189190" y="183"/>
                    <a:pt x="189252" y="183"/>
                    <a:pt x="189314" y="183"/>
                  </a:cubicBezTo>
                  <a:cubicBezTo>
                    <a:pt x="200704" y="275"/>
                    <a:pt x="215335" y="7944"/>
                    <a:pt x="222228" y="29172"/>
                  </a:cubicBezTo>
                  <a:lnTo>
                    <a:pt x="222388" y="29126"/>
                  </a:lnTo>
                  <a:cubicBezTo>
                    <a:pt x="219329" y="19745"/>
                    <a:pt x="214376" y="12075"/>
                    <a:pt x="208008" y="6985"/>
                  </a:cubicBezTo>
                  <a:cubicBezTo>
                    <a:pt x="202439" y="2534"/>
                    <a:pt x="195819" y="69"/>
                    <a:pt x="189314" y="24"/>
                  </a:cubicBezTo>
                  <a:cubicBezTo>
                    <a:pt x="189246" y="1"/>
                    <a:pt x="189177" y="1"/>
                    <a:pt x="189109"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8"/>
            <p:cNvSpPr/>
            <p:nvPr/>
          </p:nvSpPr>
          <p:spPr>
            <a:xfrm>
              <a:off x="975950" y="1040275"/>
              <a:ext cx="5559700" cy="1694275"/>
            </a:xfrm>
            <a:custGeom>
              <a:avLst/>
              <a:gdLst/>
              <a:ahLst/>
              <a:cxnLst/>
              <a:rect l="l" t="t" r="r" b="b"/>
              <a:pathLst>
                <a:path w="222388" h="67771" extrusionOk="0">
                  <a:moveTo>
                    <a:pt x="189082" y="1"/>
                  </a:moveTo>
                  <a:cubicBezTo>
                    <a:pt x="184430" y="1"/>
                    <a:pt x="180095" y="1231"/>
                    <a:pt x="176485" y="3540"/>
                  </a:cubicBezTo>
                  <a:cubicBezTo>
                    <a:pt x="172719" y="5937"/>
                    <a:pt x="169957" y="9429"/>
                    <a:pt x="168519" y="13629"/>
                  </a:cubicBezTo>
                  <a:cubicBezTo>
                    <a:pt x="164593" y="25155"/>
                    <a:pt x="157244" y="33053"/>
                    <a:pt x="148890" y="34788"/>
                  </a:cubicBezTo>
                  <a:cubicBezTo>
                    <a:pt x="147739" y="35026"/>
                    <a:pt x="146586" y="35145"/>
                    <a:pt x="145435" y="35145"/>
                  </a:cubicBezTo>
                  <a:cubicBezTo>
                    <a:pt x="139645" y="35145"/>
                    <a:pt x="133895" y="32146"/>
                    <a:pt x="128621" y="26319"/>
                  </a:cubicBezTo>
                  <a:cubicBezTo>
                    <a:pt x="124124" y="21366"/>
                    <a:pt x="119901" y="19015"/>
                    <a:pt x="115336" y="18924"/>
                  </a:cubicBezTo>
                  <a:cubicBezTo>
                    <a:pt x="115249" y="18922"/>
                    <a:pt x="115162" y="18922"/>
                    <a:pt x="115075" y="18922"/>
                  </a:cubicBezTo>
                  <a:cubicBezTo>
                    <a:pt x="110310" y="18922"/>
                    <a:pt x="105171" y="21375"/>
                    <a:pt x="98468" y="26822"/>
                  </a:cubicBezTo>
                  <a:cubicBezTo>
                    <a:pt x="92146" y="31957"/>
                    <a:pt x="85002" y="39261"/>
                    <a:pt x="75963" y="48506"/>
                  </a:cubicBezTo>
                  <a:cubicBezTo>
                    <a:pt x="75027" y="49464"/>
                    <a:pt x="74068" y="50423"/>
                    <a:pt x="73087" y="51427"/>
                  </a:cubicBezTo>
                  <a:cubicBezTo>
                    <a:pt x="66764" y="57910"/>
                    <a:pt x="61195" y="61060"/>
                    <a:pt x="56082" y="61060"/>
                  </a:cubicBezTo>
                  <a:lnTo>
                    <a:pt x="56059" y="61060"/>
                  </a:lnTo>
                  <a:cubicBezTo>
                    <a:pt x="49531" y="61037"/>
                    <a:pt x="44692" y="56061"/>
                    <a:pt x="39534" y="50765"/>
                  </a:cubicBezTo>
                  <a:cubicBezTo>
                    <a:pt x="34358" y="45444"/>
                    <a:pt x="29031" y="39973"/>
                    <a:pt x="21817" y="39973"/>
                  </a:cubicBezTo>
                  <a:cubicBezTo>
                    <a:pt x="21078" y="39973"/>
                    <a:pt x="20319" y="40031"/>
                    <a:pt x="19539" y="40152"/>
                  </a:cubicBezTo>
                  <a:cubicBezTo>
                    <a:pt x="14745" y="40905"/>
                    <a:pt x="10751" y="42799"/>
                    <a:pt x="7692" y="45835"/>
                  </a:cubicBezTo>
                  <a:cubicBezTo>
                    <a:pt x="5227" y="48277"/>
                    <a:pt x="3355" y="51404"/>
                    <a:pt x="2123" y="55193"/>
                  </a:cubicBezTo>
                  <a:cubicBezTo>
                    <a:pt x="0" y="61607"/>
                    <a:pt x="479" y="67702"/>
                    <a:pt x="479" y="67770"/>
                  </a:cubicBezTo>
                  <a:lnTo>
                    <a:pt x="639" y="67747"/>
                  </a:lnTo>
                  <a:cubicBezTo>
                    <a:pt x="639" y="67679"/>
                    <a:pt x="183" y="61630"/>
                    <a:pt x="2283" y="55239"/>
                  </a:cubicBezTo>
                  <a:cubicBezTo>
                    <a:pt x="4200" y="49350"/>
                    <a:pt x="8788" y="41978"/>
                    <a:pt x="19561" y="40311"/>
                  </a:cubicBezTo>
                  <a:cubicBezTo>
                    <a:pt x="20324" y="40194"/>
                    <a:pt x="21067" y="40138"/>
                    <a:pt x="21790" y="40138"/>
                  </a:cubicBezTo>
                  <a:cubicBezTo>
                    <a:pt x="28946" y="40138"/>
                    <a:pt x="34258" y="45594"/>
                    <a:pt x="39419" y="50879"/>
                  </a:cubicBezTo>
                  <a:cubicBezTo>
                    <a:pt x="44578" y="56198"/>
                    <a:pt x="49463" y="61196"/>
                    <a:pt x="56059" y="61219"/>
                  </a:cubicBezTo>
                  <a:lnTo>
                    <a:pt x="56082" y="61219"/>
                  </a:lnTo>
                  <a:cubicBezTo>
                    <a:pt x="61240" y="61219"/>
                    <a:pt x="66833" y="58047"/>
                    <a:pt x="73224" y="51541"/>
                  </a:cubicBezTo>
                  <a:cubicBezTo>
                    <a:pt x="74182" y="50560"/>
                    <a:pt x="75141" y="49578"/>
                    <a:pt x="76077" y="48620"/>
                  </a:cubicBezTo>
                  <a:cubicBezTo>
                    <a:pt x="85116" y="39376"/>
                    <a:pt x="92260" y="32094"/>
                    <a:pt x="98583" y="26959"/>
                  </a:cubicBezTo>
                  <a:cubicBezTo>
                    <a:pt x="105261" y="21535"/>
                    <a:pt x="110355" y="19104"/>
                    <a:pt x="115075" y="19104"/>
                  </a:cubicBezTo>
                  <a:cubicBezTo>
                    <a:pt x="115162" y="19104"/>
                    <a:pt x="115249" y="19105"/>
                    <a:pt x="115336" y="19107"/>
                  </a:cubicBezTo>
                  <a:cubicBezTo>
                    <a:pt x="119856" y="19175"/>
                    <a:pt x="124033" y="21503"/>
                    <a:pt x="128484" y="26434"/>
                  </a:cubicBezTo>
                  <a:cubicBezTo>
                    <a:pt x="133802" y="32300"/>
                    <a:pt x="139600" y="35313"/>
                    <a:pt x="145443" y="35313"/>
                  </a:cubicBezTo>
                  <a:cubicBezTo>
                    <a:pt x="146607" y="35313"/>
                    <a:pt x="147748" y="35176"/>
                    <a:pt x="148912" y="34947"/>
                  </a:cubicBezTo>
                  <a:cubicBezTo>
                    <a:pt x="157335" y="33213"/>
                    <a:pt x="164730" y="25247"/>
                    <a:pt x="168679" y="13674"/>
                  </a:cubicBezTo>
                  <a:cubicBezTo>
                    <a:pt x="171491" y="5442"/>
                    <a:pt x="179509" y="161"/>
                    <a:pt x="189150" y="161"/>
                  </a:cubicBezTo>
                  <a:cubicBezTo>
                    <a:pt x="189212" y="161"/>
                    <a:pt x="189274" y="161"/>
                    <a:pt x="189336" y="162"/>
                  </a:cubicBezTo>
                  <a:cubicBezTo>
                    <a:pt x="200726" y="253"/>
                    <a:pt x="215334" y="7922"/>
                    <a:pt x="222227" y="29173"/>
                  </a:cubicBezTo>
                  <a:lnTo>
                    <a:pt x="222387" y="29127"/>
                  </a:lnTo>
                  <a:cubicBezTo>
                    <a:pt x="219351" y="19723"/>
                    <a:pt x="214375" y="12077"/>
                    <a:pt x="208007" y="6964"/>
                  </a:cubicBezTo>
                  <a:cubicBezTo>
                    <a:pt x="202461" y="2536"/>
                    <a:pt x="195818" y="48"/>
                    <a:pt x="189336" y="2"/>
                  </a:cubicBezTo>
                  <a:cubicBezTo>
                    <a:pt x="189251" y="1"/>
                    <a:pt x="189166" y="1"/>
                    <a:pt x="1890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8"/>
            <p:cNvSpPr/>
            <p:nvPr/>
          </p:nvSpPr>
          <p:spPr>
            <a:xfrm>
              <a:off x="985650" y="1105375"/>
              <a:ext cx="5559125" cy="1693650"/>
            </a:xfrm>
            <a:custGeom>
              <a:avLst/>
              <a:gdLst/>
              <a:ahLst/>
              <a:cxnLst/>
              <a:rect l="l" t="t" r="r" b="b"/>
              <a:pathLst>
                <a:path w="222365" h="67746" extrusionOk="0">
                  <a:moveTo>
                    <a:pt x="189108" y="0"/>
                  </a:moveTo>
                  <a:cubicBezTo>
                    <a:pt x="184451" y="0"/>
                    <a:pt x="180092" y="1210"/>
                    <a:pt x="176485" y="3515"/>
                  </a:cubicBezTo>
                  <a:cubicBezTo>
                    <a:pt x="172696" y="5935"/>
                    <a:pt x="169935" y="9427"/>
                    <a:pt x="168497" y="13604"/>
                  </a:cubicBezTo>
                  <a:cubicBezTo>
                    <a:pt x="164548" y="25199"/>
                    <a:pt x="157130" y="33165"/>
                    <a:pt x="148661" y="34900"/>
                  </a:cubicBezTo>
                  <a:cubicBezTo>
                    <a:pt x="147523" y="35132"/>
                    <a:pt x="146383" y="35248"/>
                    <a:pt x="145246" y="35248"/>
                  </a:cubicBezTo>
                  <a:cubicBezTo>
                    <a:pt x="139450" y="35248"/>
                    <a:pt x="133712" y="32251"/>
                    <a:pt x="128484" y="26432"/>
                  </a:cubicBezTo>
                  <a:cubicBezTo>
                    <a:pt x="123987" y="21433"/>
                    <a:pt x="119765" y="19059"/>
                    <a:pt x="115199" y="18968"/>
                  </a:cubicBezTo>
                  <a:cubicBezTo>
                    <a:pt x="115092" y="18965"/>
                    <a:pt x="114984" y="18964"/>
                    <a:pt x="114876" y="18964"/>
                  </a:cubicBezTo>
                  <a:cubicBezTo>
                    <a:pt x="110174" y="18964"/>
                    <a:pt x="105095" y="21397"/>
                    <a:pt x="98469" y="26774"/>
                  </a:cubicBezTo>
                  <a:cubicBezTo>
                    <a:pt x="92192" y="31864"/>
                    <a:pt x="85116" y="39123"/>
                    <a:pt x="76145" y="48298"/>
                  </a:cubicBezTo>
                  <a:cubicBezTo>
                    <a:pt x="75141" y="49303"/>
                    <a:pt x="74114" y="50353"/>
                    <a:pt x="73087" y="51425"/>
                  </a:cubicBezTo>
                  <a:cubicBezTo>
                    <a:pt x="66741" y="57885"/>
                    <a:pt x="61172" y="61035"/>
                    <a:pt x="56059" y="61035"/>
                  </a:cubicBezTo>
                  <a:lnTo>
                    <a:pt x="56036" y="61035"/>
                  </a:lnTo>
                  <a:cubicBezTo>
                    <a:pt x="49531" y="61035"/>
                    <a:pt x="44669" y="56036"/>
                    <a:pt x="39534" y="50763"/>
                  </a:cubicBezTo>
                  <a:cubicBezTo>
                    <a:pt x="34358" y="45442"/>
                    <a:pt x="29013" y="39971"/>
                    <a:pt x="21795" y="39971"/>
                  </a:cubicBezTo>
                  <a:cubicBezTo>
                    <a:pt x="21056" y="39971"/>
                    <a:pt x="20296" y="40029"/>
                    <a:pt x="19516" y="40150"/>
                  </a:cubicBezTo>
                  <a:cubicBezTo>
                    <a:pt x="14722" y="40880"/>
                    <a:pt x="10728" y="42797"/>
                    <a:pt x="7669" y="45833"/>
                  </a:cubicBezTo>
                  <a:cubicBezTo>
                    <a:pt x="5204" y="48253"/>
                    <a:pt x="3333" y="51403"/>
                    <a:pt x="2100" y="55169"/>
                  </a:cubicBezTo>
                  <a:cubicBezTo>
                    <a:pt x="0" y="61583"/>
                    <a:pt x="457" y="67700"/>
                    <a:pt x="457" y="67745"/>
                  </a:cubicBezTo>
                  <a:lnTo>
                    <a:pt x="639" y="67745"/>
                  </a:lnTo>
                  <a:cubicBezTo>
                    <a:pt x="616" y="67677"/>
                    <a:pt x="160" y="61605"/>
                    <a:pt x="2260" y="55214"/>
                  </a:cubicBezTo>
                  <a:cubicBezTo>
                    <a:pt x="4200" y="49348"/>
                    <a:pt x="8765" y="41976"/>
                    <a:pt x="19539" y="40309"/>
                  </a:cubicBezTo>
                  <a:cubicBezTo>
                    <a:pt x="20315" y="40188"/>
                    <a:pt x="21071" y="40131"/>
                    <a:pt x="21807" y="40131"/>
                  </a:cubicBezTo>
                  <a:cubicBezTo>
                    <a:pt x="28962" y="40131"/>
                    <a:pt x="34264" y="45579"/>
                    <a:pt x="39397" y="50878"/>
                  </a:cubicBezTo>
                  <a:cubicBezTo>
                    <a:pt x="44578" y="56173"/>
                    <a:pt x="49463" y="61195"/>
                    <a:pt x="56036" y="61195"/>
                  </a:cubicBezTo>
                  <a:lnTo>
                    <a:pt x="56059" y="61195"/>
                  </a:lnTo>
                  <a:cubicBezTo>
                    <a:pt x="61218" y="61195"/>
                    <a:pt x="66833" y="58045"/>
                    <a:pt x="73201" y="51539"/>
                  </a:cubicBezTo>
                  <a:cubicBezTo>
                    <a:pt x="74228" y="50467"/>
                    <a:pt x="75255" y="49440"/>
                    <a:pt x="76259" y="48412"/>
                  </a:cubicBezTo>
                  <a:cubicBezTo>
                    <a:pt x="85230" y="39237"/>
                    <a:pt x="92306" y="32001"/>
                    <a:pt x="98583" y="26911"/>
                  </a:cubicBezTo>
                  <a:cubicBezTo>
                    <a:pt x="105193" y="21533"/>
                    <a:pt x="110263" y="19125"/>
                    <a:pt x="114938" y="19125"/>
                  </a:cubicBezTo>
                  <a:cubicBezTo>
                    <a:pt x="115025" y="19125"/>
                    <a:pt x="115113" y="19126"/>
                    <a:pt x="115199" y="19128"/>
                  </a:cubicBezTo>
                  <a:cubicBezTo>
                    <a:pt x="119719" y="19219"/>
                    <a:pt x="123896" y="21570"/>
                    <a:pt x="128347" y="26546"/>
                  </a:cubicBezTo>
                  <a:cubicBezTo>
                    <a:pt x="133619" y="32389"/>
                    <a:pt x="139394" y="35402"/>
                    <a:pt x="145238" y="35402"/>
                  </a:cubicBezTo>
                  <a:cubicBezTo>
                    <a:pt x="146402" y="35402"/>
                    <a:pt x="147543" y="35288"/>
                    <a:pt x="148707" y="35060"/>
                  </a:cubicBezTo>
                  <a:cubicBezTo>
                    <a:pt x="152884" y="34192"/>
                    <a:pt x="156970" y="31750"/>
                    <a:pt x="160462" y="27961"/>
                  </a:cubicBezTo>
                  <a:cubicBezTo>
                    <a:pt x="163909" y="24240"/>
                    <a:pt x="166739" y="19287"/>
                    <a:pt x="168656" y="13672"/>
                  </a:cubicBezTo>
                  <a:cubicBezTo>
                    <a:pt x="171487" y="5455"/>
                    <a:pt x="179476" y="160"/>
                    <a:pt x="189108" y="160"/>
                  </a:cubicBezTo>
                  <a:lnTo>
                    <a:pt x="189313" y="160"/>
                  </a:lnTo>
                  <a:cubicBezTo>
                    <a:pt x="200703" y="251"/>
                    <a:pt x="215334" y="7920"/>
                    <a:pt x="222227" y="29171"/>
                  </a:cubicBezTo>
                  <a:lnTo>
                    <a:pt x="222364" y="29102"/>
                  </a:lnTo>
                  <a:cubicBezTo>
                    <a:pt x="219329" y="19721"/>
                    <a:pt x="214353" y="12052"/>
                    <a:pt x="207984" y="6962"/>
                  </a:cubicBezTo>
                  <a:cubicBezTo>
                    <a:pt x="202438" y="2511"/>
                    <a:pt x="195796" y="46"/>
                    <a:pt x="18931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8"/>
            <p:cNvSpPr/>
            <p:nvPr/>
          </p:nvSpPr>
          <p:spPr>
            <a:xfrm>
              <a:off x="994775" y="1169825"/>
              <a:ext cx="5559700" cy="1694250"/>
            </a:xfrm>
            <a:custGeom>
              <a:avLst/>
              <a:gdLst/>
              <a:ahLst/>
              <a:cxnLst/>
              <a:rect l="l" t="t" r="r" b="b"/>
              <a:pathLst>
                <a:path w="222388" h="67770" extrusionOk="0">
                  <a:moveTo>
                    <a:pt x="189182" y="1"/>
                  </a:moveTo>
                  <a:cubicBezTo>
                    <a:pt x="184507" y="1"/>
                    <a:pt x="180126" y="1210"/>
                    <a:pt x="176486" y="3539"/>
                  </a:cubicBezTo>
                  <a:cubicBezTo>
                    <a:pt x="172697" y="5936"/>
                    <a:pt x="169958" y="9428"/>
                    <a:pt x="168520" y="13628"/>
                  </a:cubicBezTo>
                  <a:cubicBezTo>
                    <a:pt x="164594" y="25109"/>
                    <a:pt x="156902" y="33326"/>
                    <a:pt x="148479" y="35015"/>
                  </a:cubicBezTo>
                  <a:cubicBezTo>
                    <a:pt x="147336" y="35248"/>
                    <a:pt x="146193" y="35363"/>
                    <a:pt x="145054" y="35363"/>
                  </a:cubicBezTo>
                  <a:cubicBezTo>
                    <a:pt x="139253" y="35363"/>
                    <a:pt x="133540" y="32370"/>
                    <a:pt x="128370" y="26570"/>
                  </a:cubicBezTo>
                  <a:cubicBezTo>
                    <a:pt x="123873" y="21526"/>
                    <a:pt x="119651" y="19129"/>
                    <a:pt x="115108" y="19015"/>
                  </a:cubicBezTo>
                  <a:cubicBezTo>
                    <a:pt x="115020" y="19013"/>
                    <a:pt x="114932" y="19012"/>
                    <a:pt x="114844" y="19012"/>
                  </a:cubicBezTo>
                  <a:cubicBezTo>
                    <a:pt x="110148" y="19012"/>
                    <a:pt x="105101" y="21398"/>
                    <a:pt x="98492" y="26753"/>
                  </a:cubicBezTo>
                  <a:cubicBezTo>
                    <a:pt x="92260" y="31820"/>
                    <a:pt x="85230" y="39010"/>
                    <a:pt x="76328" y="48117"/>
                  </a:cubicBezTo>
                  <a:cubicBezTo>
                    <a:pt x="75278" y="49190"/>
                    <a:pt x="74183" y="50308"/>
                    <a:pt x="73087" y="51427"/>
                  </a:cubicBezTo>
                  <a:cubicBezTo>
                    <a:pt x="66742" y="57909"/>
                    <a:pt x="61172" y="61059"/>
                    <a:pt x="56059" y="61059"/>
                  </a:cubicBezTo>
                  <a:cubicBezTo>
                    <a:pt x="49531" y="61036"/>
                    <a:pt x="44669" y="56060"/>
                    <a:pt x="39534" y="50765"/>
                  </a:cubicBezTo>
                  <a:cubicBezTo>
                    <a:pt x="34356" y="45463"/>
                    <a:pt x="29010" y="39973"/>
                    <a:pt x="21806" y="39973"/>
                  </a:cubicBezTo>
                  <a:cubicBezTo>
                    <a:pt x="21070" y="39973"/>
                    <a:pt x="20315" y="40030"/>
                    <a:pt x="19539" y="40151"/>
                  </a:cubicBezTo>
                  <a:cubicBezTo>
                    <a:pt x="14723" y="40904"/>
                    <a:pt x="10751" y="42821"/>
                    <a:pt x="7670" y="45857"/>
                  </a:cubicBezTo>
                  <a:cubicBezTo>
                    <a:pt x="5227" y="48277"/>
                    <a:pt x="3356" y="51427"/>
                    <a:pt x="2100" y="55193"/>
                  </a:cubicBezTo>
                  <a:cubicBezTo>
                    <a:pt x="0" y="61607"/>
                    <a:pt x="457" y="67701"/>
                    <a:pt x="480" y="67769"/>
                  </a:cubicBezTo>
                  <a:lnTo>
                    <a:pt x="639" y="67747"/>
                  </a:lnTo>
                  <a:cubicBezTo>
                    <a:pt x="639" y="67701"/>
                    <a:pt x="160" y="61629"/>
                    <a:pt x="2260" y="55238"/>
                  </a:cubicBezTo>
                  <a:cubicBezTo>
                    <a:pt x="4200" y="49350"/>
                    <a:pt x="8765" y="42000"/>
                    <a:pt x="19562" y="40311"/>
                  </a:cubicBezTo>
                  <a:cubicBezTo>
                    <a:pt x="20325" y="40193"/>
                    <a:pt x="21067" y="40138"/>
                    <a:pt x="21791" y="40138"/>
                  </a:cubicBezTo>
                  <a:cubicBezTo>
                    <a:pt x="28946" y="40138"/>
                    <a:pt x="34258" y="45593"/>
                    <a:pt x="39420" y="50879"/>
                  </a:cubicBezTo>
                  <a:cubicBezTo>
                    <a:pt x="44578" y="56197"/>
                    <a:pt x="49463" y="61219"/>
                    <a:pt x="56059" y="61219"/>
                  </a:cubicBezTo>
                  <a:cubicBezTo>
                    <a:pt x="61218" y="61219"/>
                    <a:pt x="66833" y="58046"/>
                    <a:pt x="73201" y="51541"/>
                  </a:cubicBezTo>
                  <a:cubicBezTo>
                    <a:pt x="74320" y="50422"/>
                    <a:pt x="75392" y="49304"/>
                    <a:pt x="76442" y="48231"/>
                  </a:cubicBezTo>
                  <a:cubicBezTo>
                    <a:pt x="85344" y="39124"/>
                    <a:pt x="92374" y="31934"/>
                    <a:pt x="98606" y="26889"/>
                  </a:cubicBezTo>
                  <a:cubicBezTo>
                    <a:pt x="105141" y="21581"/>
                    <a:pt x="110150" y="19193"/>
                    <a:pt x="114784" y="19193"/>
                  </a:cubicBezTo>
                  <a:cubicBezTo>
                    <a:pt x="114892" y="19193"/>
                    <a:pt x="115000" y="19195"/>
                    <a:pt x="115108" y="19197"/>
                  </a:cubicBezTo>
                  <a:cubicBezTo>
                    <a:pt x="119605" y="19289"/>
                    <a:pt x="123782" y="21662"/>
                    <a:pt x="128233" y="26684"/>
                  </a:cubicBezTo>
                  <a:cubicBezTo>
                    <a:pt x="133460" y="32527"/>
                    <a:pt x="139212" y="35540"/>
                    <a:pt x="145055" y="35540"/>
                  </a:cubicBezTo>
                  <a:cubicBezTo>
                    <a:pt x="146219" y="35540"/>
                    <a:pt x="147361" y="35426"/>
                    <a:pt x="148502" y="35198"/>
                  </a:cubicBezTo>
                  <a:cubicBezTo>
                    <a:pt x="152747" y="34330"/>
                    <a:pt x="156856" y="31865"/>
                    <a:pt x="160394" y="28054"/>
                  </a:cubicBezTo>
                  <a:cubicBezTo>
                    <a:pt x="163886" y="24287"/>
                    <a:pt x="166739" y="19334"/>
                    <a:pt x="168679" y="13674"/>
                  </a:cubicBezTo>
                  <a:cubicBezTo>
                    <a:pt x="171487" y="5457"/>
                    <a:pt x="179499" y="184"/>
                    <a:pt x="189108" y="184"/>
                  </a:cubicBezTo>
                  <a:lnTo>
                    <a:pt x="189313" y="184"/>
                  </a:lnTo>
                  <a:cubicBezTo>
                    <a:pt x="200703" y="275"/>
                    <a:pt x="215334" y="7922"/>
                    <a:pt x="222228" y="29172"/>
                  </a:cubicBezTo>
                  <a:lnTo>
                    <a:pt x="222387" y="29126"/>
                  </a:lnTo>
                  <a:cubicBezTo>
                    <a:pt x="219329" y="19745"/>
                    <a:pt x="214353" y="12076"/>
                    <a:pt x="207985" y="6986"/>
                  </a:cubicBezTo>
                  <a:cubicBezTo>
                    <a:pt x="202438" y="2535"/>
                    <a:pt x="195819" y="70"/>
                    <a:pt x="189313" y="1"/>
                  </a:cubicBezTo>
                  <a:cubicBezTo>
                    <a:pt x="189270"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8"/>
            <p:cNvSpPr/>
            <p:nvPr/>
          </p:nvSpPr>
          <p:spPr>
            <a:xfrm>
              <a:off x="1003900" y="1234875"/>
              <a:ext cx="5559700" cy="1694250"/>
            </a:xfrm>
            <a:custGeom>
              <a:avLst/>
              <a:gdLst/>
              <a:ahLst/>
              <a:cxnLst/>
              <a:rect l="l" t="t" r="r" b="b"/>
              <a:pathLst>
                <a:path w="222388" h="67770" extrusionOk="0">
                  <a:moveTo>
                    <a:pt x="189083" y="0"/>
                  </a:moveTo>
                  <a:cubicBezTo>
                    <a:pt x="184453" y="0"/>
                    <a:pt x="180095" y="1230"/>
                    <a:pt x="176486" y="3516"/>
                  </a:cubicBezTo>
                  <a:cubicBezTo>
                    <a:pt x="172697" y="5936"/>
                    <a:pt x="169958" y="9428"/>
                    <a:pt x="168520" y="13628"/>
                  </a:cubicBezTo>
                  <a:cubicBezTo>
                    <a:pt x="164571" y="25178"/>
                    <a:pt x="156810" y="33418"/>
                    <a:pt x="148274" y="35129"/>
                  </a:cubicBezTo>
                  <a:cubicBezTo>
                    <a:pt x="147144" y="35356"/>
                    <a:pt x="146014" y="35468"/>
                    <a:pt x="144888" y="35468"/>
                  </a:cubicBezTo>
                  <a:cubicBezTo>
                    <a:pt x="139081" y="35468"/>
                    <a:pt x="133380" y="32477"/>
                    <a:pt x="128256" y="26684"/>
                  </a:cubicBezTo>
                  <a:cubicBezTo>
                    <a:pt x="123737" y="21594"/>
                    <a:pt x="119537" y="19175"/>
                    <a:pt x="114994" y="19060"/>
                  </a:cubicBezTo>
                  <a:cubicBezTo>
                    <a:pt x="114885" y="19058"/>
                    <a:pt x="114776" y="19057"/>
                    <a:pt x="114667" y="19057"/>
                  </a:cubicBezTo>
                  <a:cubicBezTo>
                    <a:pt x="110035" y="19057"/>
                    <a:pt x="105048" y="21422"/>
                    <a:pt x="98515" y="26707"/>
                  </a:cubicBezTo>
                  <a:cubicBezTo>
                    <a:pt x="92352" y="31728"/>
                    <a:pt x="85367" y="38873"/>
                    <a:pt x="76534" y="47912"/>
                  </a:cubicBezTo>
                  <a:cubicBezTo>
                    <a:pt x="75415" y="49053"/>
                    <a:pt x="74274" y="50217"/>
                    <a:pt x="73087" y="51427"/>
                  </a:cubicBezTo>
                  <a:cubicBezTo>
                    <a:pt x="66742" y="57909"/>
                    <a:pt x="61172" y="61036"/>
                    <a:pt x="56082" y="61036"/>
                  </a:cubicBezTo>
                  <a:lnTo>
                    <a:pt x="56060" y="61036"/>
                  </a:lnTo>
                  <a:cubicBezTo>
                    <a:pt x="49531" y="61036"/>
                    <a:pt x="44670" y="56037"/>
                    <a:pt x="39534" y="50765"/>
                  </a:cubicBezTo>
                  <a:cubicBezTo>
                    <a:pt x="34358" y="45444"/>
                    <a:pt x="29032" y="39973"/>
                    <a:pt x="21818" y="39973"/>
                  </a:cubicBezTo>
                  <a:cubicBezTo>
                    <a:pt x="21079" y="39973"/>
                    <a:pt x="20320" y="40030"/>
                    <a:pt x="19539" y="40151"/>
                  </a:cubicBezTo>
                  <a:cubicBezTo>
                    <a:pt x="14746" y="40881"/>
                    <a:pt x="10751" y="42799"/>
                    <a:pt x="7670" y="45834"/>
                  </a:cubicBezTo>
                  <a:cubicBezTo>
                    <a:pt x="5228" y="48277"/>
                    <a:pt x="3356" y="51404"/>
                    <a:pt x="2123" y="55193"/>
                  </a:cubicBezTo>
                  <a:cubicBezTo>
                    <a:pt x="1" y="61607"/>
                    <a:pt x="480" y="67701"/>
                    <a:pt x="480" y="67770"/>
                  </a:cubicBezTo>
                  <a:lnTo>
                    <a:pt x="640" y="67747"/>
                  </a:lnTo>
                  <a:cubicBezTo>
                    <a:pt x="640" y="67678"/>
                    <a:pt x="183" y="61630"/>
                    <a:pt x="2260" y="55239"/>
                  </a:cubicBezTo>
                  <a:cubicBezTo>
                    <a:pt x="4200" y="49350"/>
                    <a:pt x="8765" y="41977"/>
                    <a:pt x="19562" y="40311"/>
                  </a:cubicBezTo>
                  <a:cubicBezTo>
                    <a:pt x="20325" y="40193"/>
                    <a:pt x="21067" y="40138"/>
                    <a:pt x="21791" y="40138"/>
                  </a:cubicBezTo>
                  <a:cubicBezTo>
                    <a:pt x="28946" y="40138"/>
                    <a:pt x="34258" y="45593"/>
                    <a:pt x="39420" y="50879"/>
                  </a:cubicBezTo>
                  <a:cubicBezTo>
                    <a:pt x="44578" y="56197"/>
                    <a:pt x="49463" y="61196"/>
                    <a:pt x="56060" y="61219"/>
                  </a:cubicBezTo>
                  <a:lnTo>
                    <a:pt x="56082" y="61219"/>
                  </a:lnTo>
                  <a:cubicBezTo>
                    <a:pt x="61218" y="61219"/>
                    <a:pt x="66833" y="58046"/>
                    <a:pt x="73201" y="51541"/>
                  </a:cubicBezTo>
                  <a:cubicBezTo>
                    <a:pt x="74388" y="50354"/>
                    <a:pt x="75529" y="49167"/>
                    <a:pt x="76648" y="48026"/>
                  </a:cubicBezTo>
                  <a:cubicBezTo>
                    <a:pt x="85481" y="38987"/>
                    <a:pt x="92466" y="31843"/>
                    <a:pt x="98629" y="26844"/>
                  </a:cubicBezTo>
                  <a:cubicBezTo>
                    <a:pt x="105118" y="21581"/>
                    <a:pt x="110082" y="19216"/>
                    <a:pt x="114670" y="19216"/>
                  </a:cubicBezTo>
                  <a:cubicBezTo>
                    <a:pt x="114778" y="19216"/>
                    <a:pt x="114886" y="19218"/>
                    <a:pt x="114994" y="19220"/>
                  </a:cubicBezTo>
                  <a:cubicBezTo>
                    <a:pt x="119491" y="19334"/>
                    <a:pt x="123645" y="21731"/>
                    <a:pt x="128119" y="26775"/>
                  </a:cubicBezTo>
                  <a:cubicBezTo>
                    <a:pt x="133300" y="32619"/>
                    <a:pt x="139030" y="35632"/>
                    <a:pt x="144896" y="35632"/>
                  </a:cubicBezTo>
                  <a:cubicBezTo>
                    <a:pt x="146037" y="35632"/>
                    <a:pt x="147178" y="35517"/>
                    <a:pt x="148319" y="35289"/>
                  </a:cubicBezTo>
                  <a:cubicBezTo>
                    <a:pt x="156902" y="33577"/>
                    <a:pt x="164708" y="25292"/>
                    <a:pt x="168680" y="13674"/>
                  </a:cubicBezTo>
                  <a:cubicBezTo>
                    <a:pt x="171487" y="5457"/>
                    <a:pt x="179499" y="161"/>
                    <a:pt x="189108" y="161"/>
                  </a:cubicBezTo>
                  <a:lnTo>
                    <a:pt x="189314" y="161"/>
                  </a:lnTo>
                  <a:cubicBezTo>
                    <a:pt x="200703" y="252"/>
                    <a:pt x="215335" y="7922"/>
                    <a:pt x="222228" y="29172"/>
                  </a:cubicBezTo>
                  <a:lnTo>
                    <a:pt x="222388" y="29126"/>
                  </a:lnTo>
                  <a:cubicBezTo>
                    <a:pt x="219352" y="19722"/>
                    <a:pt x="214376" y="12076"/>
                    <a:pt x="208008" y="6963"/>
                  </a:cubicBezTo>
                  <a:cubicBezTo>
                    <a:pt x="202438" y="2535"/>
                    <a:pt x="195819" y="47"/>
                    <a:pt x="189336" y="1"/>
                  </a:cubicBezTo>
                  <a:cubicBezTo>
                    <a:pt x="189252" y="1"/>
                    <a:pt x="189168" y="0"/>
                    <a:pt x="1890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8"/>
            <p:cNvSpPr/>
            <p:nvPr/>
          </p:nvSpPr>
          <p:spPr>
            <a:xfrm>
              <a:off x="1013025" y="1299925"/>
              <a:ext cx="5559700" cy="1693675"/>
            </a:xfrm>
            <a:custGeom>
              <a:avLst/>
              <a:gdLst/>
              <a:ahLst/>
              <a:cxnLst/>
              <a:rect l="l" t="t" r="r" b="b"/>
              <a:pathLst>
                <a:path w="222388" h="67747" extrusionOk="0">
                  <a:moveTo>
                    <a:pt x="189079" y="0"/>
                  </a:moveTo>
                  <a:cubicBezTo>
                    <a:pt x="184450" y="0"/>
                    <a:pt x="180094" y="1208"/>
                    <a:pt x="176486" y="3517"/>
                  </a:cubicBezTo>
                  <a:cubicBezTo>
                    <a:pt x="172720" y="5936"/>
                    <a:pt x="169958" y="9428"/>
                    <a:pt x="168520" y="13605"/>
                  </a:cubicBezTo>
                  <a:cubicBezTo>
                    <a:pt x="164548" y="25246"/>
                    <a:pt x="156719" y="33532"/>
                    <a:pt x="148091" y="35244"/>
                  </a:cubicBezTo>
                  <a:cubicBezTo>
                    <a:pt x="146962" y="35469"/>
                    <a:pt x="145836" y="35580"/>
                    <a:pt x="144715" y="35580"/>
                  </a:cubicBezTo>
                  <a:cubicBezTo>
                    <a:pt x="138899" y="35580"/>
                    <a:pt x="133229" y="32574"/>
                    <a:pt x="128119" y="26775"/>
                  </a:cubicBezTo>
                  <a:cubicBezTo>
                    <a:pt x="123623" y="21663"/>
                    <a:pt x="119423" y="19220"/>
                    <a:pt x="114903" y="19083"/>
                  </a:cubicBezTo>
                  <a:cubicBezTo>
                    <a:pt x="114794" y="19081"/>
                    <a:pt x="114685" y="19079"/>
                    <a:pt x="114576" y="19079"/>
                  </a:cubicBezTo>
                  <a:cubicBezTo>
                    <a:pt x="109988" y="19079"/>
                    <a:pt x="105026" y="21422"/>
                    <a:pt x="98560" y="26661"/>
                  </a:cubicBezTo>
                  <a:cubicBezTo>
                    <a:pt x="92420" y="31637"/>
                    <a:pt x="85482" y="38736"/>
                    <a:pt x="76717" y="47706"/>
                  </a:cubicBezTo>
                  <a:cubicBezTo>
                    <a:pt x="75553" y="48916"/>
                    <a:pt x="74343" y="50149"/>
                    <a:pt x="73110" y="51404"/>
                  </a:cubicBezTo>
                  <a:cubicBezTo>
                    <a:pt x="66765" y="57886"/>
                    <a:pt x="61195" y="61036"/>
                    <a:pt x="56083" y="61036"/>
                  </a:cubicBezTo>
                  <a:lnTo>
                    <a:pt x="56060" y="61036"/>
                  </a:lnTo>
                  <a:cubicBezTo>
                    <a:pt x="49532" y="61036"/>
                    <a:pt x="44693" y="56037"/>
                    <a:pt x="39534" y="50765"/>
                  </a:cubicBezTo>
                  <a:cubicBezTo>
                    <a:pt x="34357" y="45442"/>
                    <a:pt x="29029" y="39950"/>
                    <a:pt x="21811" y="39950"/>
                  </a:cubicBezTo>
                  <a:cubicBezTo>
                    <a:pt x="21074" y="39950"/>
                    <a:pt x="20317" y="40008"/>
                    <a:pt x="19539" y="40128"/>
                  </a:cubicBezTo>
                  <a:cubicBezTo>
                    <a:pt x="14746" y="40881"/>
                    <a:pt x="10751" y="42799"/>
                    <a:pt x="7693" y="45835"/>
                  </a:cubicBezTo>
                  <a:cubicBezTo>
                    <a:pt x="5228" y="48254"/>
                    <a:pt x="3356" y="51404"/>
                    <a:pt x="2124" y="55170"/>
                  </a:cubicBezTo>
                  <a:cubicBezTo>
                    <a:pt x="1" y="61584"/>
                    <a:pt x="480" y="67701"/>
                    <a:pt x="480" y="67747"/>
                  </a:cubicBezTo>
                  <a:lnTo>
                    <a:pt x="640" y="67747"/>
                  </a:lnTo>
                  <a:cubicBezTo>
                    <a:pt x="640" y="67678"/>
                    <a:pt x="183" y="61607"/>
                    <a:pt x="2283" y="55216"/>
                  </a:cubicBezTo>
                  <a:cubicBezTo>
                    <a:pt x="4223" y="49350"/>
                    <a:pt x="8789" y="41977"/>
                    <a:pt x="19562" y="40311"/>
                  </a:cubicBezTo>
                  <a:cubicBezTo>
                    <a:pt x="20337" y="40190"/>
                    <a:pt x="21090" y="40132"/>
                    <a:pt x="21824" y="40132"/>
                  </a:cubicBezTo>
                  <a:cubicBezTo>
                    <a:pt x="28963" y="40132"/>
                    <a:pt x="34267" y="45581"/>
                    <a:pt x="39420" y="50879"/>
                  </a:cubicBezTo>
                  <a:cubicBezTo>
                    <a:pt x="44579" y="56174"/>
                    <a:pt x="49463" y="61196"/>
                    <a:pt x="56060" y="61196"/>
                  </a:cubicBezTo>
                  <a:lnTo>
                    <a:pt x="56083" y="61196"/>
                  </a:lnTo>
                  <a:cubicBezTo>
                    <a:pt x="61241" y="61196"/>
                    <a:pt x="66833" y="58046"/>
                    <a:pt x="73224" y="51541"/>
                  </a:cubicBezTo>
                  <a:cubicBezTo>
                    <a:pt x="74457" y="50263"/>
                    <a:pt x="75667" y="49030"/>
                    <a:pt x="76831" y="47820"/>
                  </a:cubicBezTo>
                  <a:cubicBezTo>
                    <a:pt x="85596" y="38850"/>
                    <a:pt x="92535" y="31774"/>
                    <a:pt x="98652" y="26798"/>
                  </a:cubicBezTo>
                  <a:cubicBezTo>
                    <a:pt x="105095" y="21582"/>
                    <a:pt x="110013" y="19239"/>
                    <a:pt x="114577" y="19239"/>
                  </a:cubicBezTo>
                  <a:cubicBezTo>
                    <a:pt x="114686" y="19239"/>
                    <a:pt x="114795" y="19240"/>
                    <a:pt x="114903" y="19243"/>
                  </a:cubicBezTo>
                  <a:cubicBezTo>
                    <a:pt x="119377" y="19380"/>
                    <a:pt x="123531" y="21800"/>
                    <a:pt x="128005" y="26890"/>
                  </a:cubicBezTo>
                  <a:cubicBezTo>
                    <a:pt x="133134" y="32727"/>
                    <a:pt x="138858" y="35740"/>
                    <a:pt x="144717" y="35740"/>
                  </a:cubicBezTo>
                  <a:cubicBezTo>
                    <a:pt x="145845" y="35740"/>
                    <a:pt x="146979" y="35628"/>
                    <a:pt x="148114" y="35403"/>
                  </a:cubicBezTo>
                  <a:cubicBezTo>
                    <a:pt x="156811" y="33692"/>
                    <a:pt x="164685" y="25360"/>
                    <a:pt x="168680" y="13674"/>
                  </a:cubicBezTo>
                  <a:cubicBezTo>
                    <a:pt x="171492" y="5441"/>
                    <a:pt x="179510" y="161"/>
                    <a:pt x="189150" y="161"/>
                  </a:cubicBezTo>
                  <a:cubicBezTo>
                    <a:pt x="189212" y="161"/>
                    <a:pt x="189275" y="161"/>
                    <a:pt x="189337" y="161"/>
                  </a:cubicBezTo>
                  <a:cubicBezTo>
                    <a:pt x="200727" y="253"/>
                    <a:pt x="215335" y="7922"/>
                    <a:pt x="222228" y="29149"/>
                  </a:cubicBezTo>
                  <a:lnTo>
                    <a:pt x="222388" y="29104"/>
                  </a:lnTo>
                  <a:cubicBezTo>
                    <a:pt x="219352" y="19722"/>
                    <a:pt x="214376" y="12053"/>
                    <a:pt x="208008" y="6963"/>
                  </a:cubicBezTo>
                  <a:cubicBezTo>
                    <a:pt x="202461" y="2512"/>
                    <a:pt x="195819" y="47"/>
                    <a:pt x="189337" y="1"/>
                  </a:cubicBezTo>
                  <a:cubicBezTo>
                    <a:pt x="189251" y="1"/>
                    <a:pt x="189165" y="0"/>
                    <a:pt x="189079"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a:off x="1022725" y="1364425"/>
              <a:ext cx="5559125" cy="1694225"/>
            </a:xfrm>
            <a:custGeom>
              <a:avLst/>
              <a:gdLst/>
              <a:ahLst/>
              <a:cxnLst/>
              <a:rect l="l" t="t" r="r" b="b"/>
              <a:pathLst>
                <a:path w="222365" h="67769" extrusionOk="0">
                  <a:moveTo>
                    <a:pt x="189183" y="0"/>
                  </a:moveTo>
                  <a:cubicBezTo>
                    <a:pt x="184507" y="0"/>
                    <a:pt x="180104" y="1209"/>
                    <a:pt x="176486" y="3539"/>
                  </a:cubicBezTo>
                  <a:cubicBezTo>
                    <a:pt x="172697" y="5935"/>
                    <a:pt x="169935" y="9428"/>
                    <a:pt x="168497" y="13627"/>
                  </a:cubicBezTo>
                  <a:cubicBezTo>
                    <a:pt x="164503" y="25337"/>
                    <a:pt x="156605" y="33668"/>
                    <a:pt x="147863" y="35380"/>
                  </a:cubicBezTo>
                  <a:cubicBezTo>
                    <a:pt x="146742" y="35600"/>
                    <a:pt x="145625" y="35709"/>
                    <a:pt x="144513" y="35709"/>
                  </a:cubicBezTo>
                  <a:cubicBezTo>
                    <a:pt x="138695" y="35709"/>
                    <a:pt x="133041" y="32718"/>
                    <a:pt x="127982" y="26912"/>
                  </a:cubicBezTo>
                  <a:cubicBezTo>
                    <a:pt x="123486" y="21753"/>
                    <a:pt x="119286" y="19265"/>
                    <a:pt x="114766" y="19151"/>
                  </a:cubicBezTo>
                  <a:cubicBezTo>
                    <a:pt x="114636" y="19147"/>
                    <a:pt x="114506" y="19145"/>
                    <a:pt x="114375" y="19145"/>
                  </a:cubicBezTo>
                  <a:cubicBezTo>
                    <a:pt x="109830" y="19145"/>
                    <a:pt x="104928" y="21469"/>
                    <a:pt x="98560" y="26661"/>
                  </a:cubicBezTo>
                  <a:cubicBezTo>
                    <a:pt x="92466" y="31591"/>
                    <a:pt x="85596" y="38621"/>
                    <a:pt x="76876" y="47546"/>
                  </a:cubicBezTo>
                  <a:cubicBezTo>
                    <a:pt x="75644" y="48801"/>
                    <a:pt x="74388" y="50102"/>
                    <a:pt x="73087" y="51426"/>
                  </a:cubicBezTo>
                  <a:cubicBezTo>
                    <a:pt x="66742" y="57908"/>
                    <a:pt x="61173" y="61058"/>
                    <a:pt x="56060" y="61058"/>
                  </a:cubicBezTo>
                  <a:lnTo>
                    <a:pt x="56037" y="61058"/>
                  </a:lnTo>
                  <a:cubicBezTo>
                    <a:pt x="49532" y="61035"/>
                    <a:pt x="44670" y="56060"/>
                    <a:pt x="39534" y="50764"/>
                  </a:cubicBezTo>
                  <a:cubicBezTo>
                    <a:pt x="34357" y="45462"/>
                    <a:pt x="29010" y="39973"/>
                    <a:pt x="21789" y="39973"/>
                  </a:cubicBezTo>
                  <a:cubicBezTo>
                    <a:pt x="21052" y="39973"/>
                    <a:pt x="20295" y="40030"/>
                    <a:pt x="19516" y="40150"/>
                  </a:cubicBezTo>
                  <a:cubicBezTo>
                    <a:pt x="14723" y="40904"/>
                    <a:pt x="10729" y="42821"/>
                    <a:pt x="7670" y="45857"/>
                  </a:cubicBezTo>
                  <a:cubicBezTo>
                    <a:pt x="5205" y="48276"/>
                    <a:pt x="3333" y="51426"/>
                    <a:pt x="2101" y="55192"/>
                  </a:cubicBezTo>
                  <a:cubicBezTo>
                    <a:pt x="1" y="61606"/>
                    <a:pt x="457" y="67700"/>
                    <a:pt x="457" y="67769"/>
                  </a:cubicBezTo>
                  <a:lnTo>
                    <a:pt x="640" y="67746"/>
                  </a:lnTo>
                  <a:cubicBezTo>
                    <a:pt x="617" y="67700"/>
                    <a:pt x="161" y="61629"/>
                    <a:pt x="2261" y="55238"/>
                  </a:cubicBezTo>
                  <a:cubicBezTo>
                    <a:pt x="4201" y="49349"/>
                    <a:pt x="8766" y="41999"/>
                    <a:pt x="19539" y="40310"/>
                  </a:cubicBezTo>
                  <a:cubicBezTo>
                    <a:pt x="20304" y="40193"/>
                    <a:pt x="21049" y="40137"/>
                    <a:pt x="21774" y="40137"/>
                  </a:cubicBezTo>
                  <a:cubicBezTo>
                    <a:pt x="28946" y="40137"/>
                    <a:pt x="34256" y="45592"/>
                    <a:pt x="39397" y="50878"/>
                  </a:cubicBezTo>
                  <a:cubicBezTo>
                    <a:pt x="44579" y="56197"/>
                    <a:pt x="49463" y="61218"/>
                    <a:pt x="56037" y="61218"/>
                  </a:cubicBezTo>
                  <a:lnTo>
                    <a:pt x="56060" y="61218"/>
                  </a:lnTo>
                  <a:cubicBezTo>
                    <a:pt x="61218" y="61218"/>
                    <a:pt x="66833" y="58045"/>
                    <a:pt x="73202" y="51540"/>
                  </a:cubicBezTo>
                  <a:cubicBezTo>
                    <a:pt x="74503" y="50216"/>
                    <a:pt x="75758" y="48915"/>
                    <a:pt x="76991" y="47660"/>
                  </a:cubicBezTo>
                  <a:cubicBezTo>
                    <a:pt x="85710" y="38758"/>
                    <a:pt x="92580" y="31705"/>
                    <a:pt x="98652" y="26775"/>
                  </a:cubicBezTo>
                  <a:cubicBezTo>
                    <a:pt x="105020" y="21627"/>
                    <a:pt x="109878" y="19305"/>
                    <a:pt x="114379" y="19305"/>
                  </a:cubicBezTo>
                  <a:cubicBezTo>
                    <a:pt x="114508" y="19305"/>
                    <a:pt x="114638" y="19307"/>
                    <a:pt x="114766" y="19311"/>
                  </a:cubicBezTo>
                  <a:cubicBezTo>
                    <a:pt x="119240" y="19448"/>
                    <a:pt x="123394" y="21890"/>
                    <a:pt x="127868" y="27026"/>
                  </a:cubicBezTo>
                  <a:cubicBezTo>
                    <a:pt x="132958" y="32869"/>
                    <a:pt x="138642" y="35882"/>
                    <a:pt x="144508" y="35882"/>
                  </a:cubicBezTo>
                  <a:cubicBezTo>
                    <a:pt x="145649" y="35882"/>
                    <a:pt x="146768" y="35768"/>
                    <a:pt x="147909" y="35540"/>
                  </a:cubicBezTo>
                  <a:cubicBezTo>
                    <a:pt x="156697" y="33828"/>
                    <a:pt x="164640" y="25451"/>
                    <a:pt x="168657" y="13673"/>
                  </a:cubicBezTo>
                  <a:cubicBezTo>
                    <a:pt x="171463" y="5458"/>
                    <a:pt x="179453" y="182"/>
                    <a:pt x="189067" y="182"/>
                  </a:cubicBezTo>
                  <a:cubicBezTo>
                    <a:pt x="189149" y="182"/>
                    <a:pt x="189231" y="183"/>
                    <a:pt x="189314" y="183"/>
                  </a:cubicBezTo>
                  <a:cubicBezTo>
                    <a:pt x="200704" y="275"/>
                    <a:pt x="215335" y="7921"/>
                    <a:pt x="222228" y="29171"/>
                  </a:cubicBezTo>
                  <a:lnTo>
                    <a:pt x="222365" y="29126"/>
                  </a:lnTo>
                  <a:cubicBezTo>
                    <a:pt x="219329" y="19722"/>
                    <a:pt x="214353" y="12075"/>
                    <a:pt x="207985" y="6985"/>
                  </a:cubicBezTo>
                  <a:cubicBezTo>
                    <a:pt x="202438" y="2534"/>
                    <a:pt x="195796" y="69"/>
                    <a:pt x="189314" y="1"/>
                  </a:cubicBezTo>
                  <a:cubicBezTo>
                    <a:pt x="189270" y="0"/>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a:off x="1031875" y="1429450"/>
              <a:ext cx="5559675" cy="1693700"/>
            </a:xfrm>
            <a:custGeom>
              <a:avLst/>
              <a:gdLst/>
              <a:ahLst/>
              <a:cxnLst/>
              <a:rect l="l" t="t" r="r" b="b"/>
              <a:pathLst>
                <a:path w="222387" h="67748" extrusionOk="0">
                  <a:moveTo>
                    <a:pt x="189060" y="1"/>
                  </a:moveTo>
                  <a:cubicBezTo>
                    <a:pt x="184430" y="1"/>
                    <a:pt x="180094" y="1230"/>
                    <a:pt x="176485" y="3517"/>
                  </a:cubicBezTo>
                  <a:cubicBezTo>
                    <a:pt x="172696" y="5936"/>
                    <a:pt x="169957" y="9429"/>
                    <a:pt x="168519" y="13628"/>
                  </a:cubicBezTo>
                  <a:cubicBezTo>
                    <a:pt x="164479" y="25406"/>
                    <a:pt x="156490" y="33783"/>
                    <a:pt x="147680" y="35495"/>
                  </a:cubicBezTo>
                  <a:cubicBezTo>
                    <a:pt x="146568" y="35709"/>
                    <a:pt x="145461" y="35815"/>
                    <a:pt x="144360" y="35815"/>
                  </a:cubicBezTo>
                  <a:cubicBezTo>
                    <a:pt x="138522" y="35815"/>
                    <a:pt x="132880" y="32827"/>
                    <a:pt x="127867" y="27027"/>
                  </a:cubicBezTo>
                  <a:cubicBezTo>
                    <a:pt x="123371" y="21800"/>
                    <a:pt x="119171" y="19312"/>
                    <a:pt x="114674" y="19175"/>
                  </a:cubicBezTo>
                  <a:cubicBezTo>
                    <a:pt x="114544" y="19171"/>
                    <a:pt x="114413" y="19169"/>
                    <a:pt x="114281" y="19169"/>
                  </a:cubicBezTo>
                  <a:cubicBezTo>
                    <a:pt x="109760" y="19169"/>
                    <a:pt x="104904" y="21470"/>
                    <a:pt x="98583" y="26616"/>
                  </a:cubicBezTo>
                  <a:cubicBezTo>
                    <a:pt x="92534" y="31501"/>
                    <a:pt x="85709" y="38508"/>
                    <a:pt x="77058" y="47341"/>
                  </a:cubicBezTo>
                  <a:cubicBezTo>
                    <a:pt x="75780" y="48665"/>
                    <a:pt x="74456" y="50035"/>
                    <a:pt x="73087" y="51427"/>
                  </a:cubicBezTo>
                  <a:cubicBezTo>
                    <a:pt x="66741" y="57887"/>
                    <a:pt x="61172" y="61037"/>
                    <a:pt x="56059" y="61037"/>
                  </a:cubicBezTo>
                  <a:cubicBezTo>
                    <a:pt x="49531" y="61037"/>
                    <a:pt x="44669" y="56038"/>
                    <a:pt x="39533" y="50765"/>
                  </a:cubicBezTo>
                  <a:cubicBezTo>
                    <a:pt x="34357" y="45444"/>
                    <a:pt x="29012" y="39973"/>
                    <a:pt x="21812" y="39973"/>
                  </a:cubicBezTo>
                  <a:cubicBezTo>
                    <a:pt x="21074" y="39973"/>
                    <a:pt x="20317" y="40031"/>
                    <a:pt x="19538" y="40151"/>
                  </a:cubicBezTo>
                  <a:cubicBezTo>
                    <a:pt x="14722" y="40882"/>
                    <a:pt x="10751" y="42799"/>
                    <a:pt x="7669" y="45835"/>
                  </a:cubicBezTo>
                  <a:cubicBezTo>
                    <a:pt x="5227" y="48277"/>
                    <a:pt x="3355" y="51404"/>
                    <a:pt x="2100" y="55193"/>
                  </a:cubicBezTo>
                  <a:cubicBezTo>
                    <a:pt x="0" y="61607"/>
                    <a:pt x="457" y="67702"/>
                    <a:pt x="479" y="67747"/>
                  </a:cubicBezTo>
                  <a:lnTo>
                    <a:pt x="639" y="67747"/>
                  </a:lnTo>
                  <a:cubicBezTo>
                    <a:pt x="639" y="67679"/>
                    <a:pt x="160" y="61607"/>
                    <a:pt x="2260" y="55239"/>
                  </a:cubicBezTo>
                  <a:cubicBezTo>
                    <a:pt x="4200" y="49350"/>
                    <a:pt x="8765" y="41977"/>
                    <a:pt x="19561" y="40311"/>
                  </a:cubicBezTo>
                  <a:cubicBezTo>
                    <a:pt x="20324" y="40194"/>
                    <a:pt x="21067" y="40138"/>
                    <a:pt x="21790" y="40138"/>
                  </a:cubicBezTo>
                  <a:cubicBezTo>
                    <a:pt x="28946" y="40138"/>
                    <a:pt x="34258" y="45593"/>
                    <a:pt x="39419" y="50879"/>
                  </a:cubicBezTo>
                  <a:cubicBezTo>
                    <a:pt x="44578" y="56198"/>
                    <a:pt x="49462" y="61196"/>
                    <a:pt x="56059" y="61219"/>
                  </a:cubicBezTo>
                  <a:cubicBezTo>
                    <a:pt x="61217" y="61219"/>
                    <a:pt x="66832" y="58046"/>
                    <a:pt x="73201" y="51541"/>
                  </a:cubicBezTo>
                  <a:cubicBezTo>
                    <a:pt x="74570" y="50149"/>
                    <a:pt x="75894" y="48779"/>
                    <a:pt x="77195" y="47456"/>
                  </a:cubicBezTo>
                  <a:cubicBezTo>
                    <a:pt x="85823" y="38622"/>
                    <a:pt x="92648" y="31638"/>
                    <a:pt x="98674" y="26753"/>
                  </a:cubicBezTo>
                  <a:cubicBezTo>
                    <a:pt x="104973" y="21629"/>
                    <a:pt x="109807" y="19329"/>
                    <a:pt x="114264" y="19329"/>
                  </a:cubicBezTo>
                  <a:cubicBezTo>
                    <a:pt x="114394" y="19329"/>
                    <a:pt x="114523" y="19331"/>
                    <a:pt x="114652" y="19335"/>
                  </a:cubicBezTo>
                  <a:cubicBezTo>
                    <a:pt x="119125" y="19472"/>
                    <a:pt x="123279" y="21960"/>
                    <a:pt x="127753" y="27141"/>
                  </a:cubicBezTo>
                  <a:cubicBezTo>
                    <a:pt x="132775" y="32961"/>
                    <a:pt x="138458" y="35974"/>
                    <a:pt x="144347" y="35974"/>
                  </a:cubicBezTo>
                  <a:cubicBezTo>
                    <a:pt x="145466" y="35974"/>
                    <a:pt x="146584" y="35860"/>
                    <a:pt x="147703" y="35655"/>
                  </a:cubicBezTo>
                  <a:cubicBezTo>
                    <a:pt x="156582" y="33920"/>
                    <a:pt x="164616" y="25498"/>
                    <a:pt x="168679" y="13674"/>
                  </a:cubicBezTo>
                  <a:cubicBezTo>
                    <a:pt x="171487" y="5457"/>
                    <a:pt x="179498" y="162"/>
                    <a:pt x="189108" y="162"/>
                  </a:cubicBezTo>
                  <a:lnTo>
                    <a:pt x="189313" y="162"/>
                  </a:lnTo>
                  <a:cubicBezTo>
                    <a:pt x="200703" y="253"/>
                    <a:pt x="215334" y="7922"/>
                    <a:pt x="222227" y="29172"/>
                  </a:cubicBezTo>
                  <a:lnTo>
                    <a:pt x="222387" y="29104"/>
                  </a:lnTo>
                  <a:cubicBezTo>
                    <a:pt x="219328" y="19723"/>
                    <a:pt x="214352" y="12076"/>
                    <a:pt x="207984" y="6963"/>
                  </a:cubicBezTo>
                  <a:cubicBezTo>
                    <a:pt x="202438" y="2535"/>
                    <a:pt x="195818" y="47"/>
                    <a:pt x="189313" y="2"/>
                  </a:cubicBezTo>
                  <a:cubicBezTo>
                    <a:pt x="189229" y="1"/>
                    <a:pt x="189144" y="1"/>
                    <a:pt x="189060"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a:off x="1041000" y="1494500"/>
              <a:ext cx="5559700" cy="1693700"/>
            </a:xfrm>
            <a:custGeom>
              <a:avLst/>
              <a:gdLst/>
              <a:ahLst/>
              <a:cxnLst/>
              <a:rect l="l" t="t" r="r" b="b"/>
              <a:pathLst>
                <a:path w="222388" h="67748" extrusionOk="0">
                  <a:moveTo>
                    <a:pt x="189077" y="1"/>
                  </a:moveTo>
                  <a:cubicBezTo>
                    <a:pt x="184428" y="1"/>
                    <a:pt x="180093" y="1209"/>
                    <a:pt x="176485" y="3517"/>
                  </a:cubicBezTo>
                  <a:cubicBezTo>
                    <a:pt x="172719" y="5936"/>
                    <a:pt x="169957" y="9429"/>
                    <a:pt x="168519" y="13606"/>
                  </a:cubicBezTo>
                  <a:cubicBezTo>
                    <a:pt x="164457" y="25475"/>
                    <a:pt x="156399" y="33897"/>
                    <a:pt x="147475" y="35609"/>
                  </a:cubicBezTo>
                  <a:cubicBezTo>
                    <a:pt x="146376" y="35817"/>
                    <a:pt x="145282" y="35920"/>
                    <a:pt x="144195" y="35920"/>
                  </a:cubicBezTo>
                  <a:cubicBezTo>
                    <a:pt x="138350" y="35920"/>
                    <a:pt x="132719" y="32934"/>
                    <a:pt x="127753" y="27141"/>
                  </a:cubicBezTo>
                  <a:cubicBezTo>
                    <a:pt x="123257" y="21868"/>
                    <a:pt x="119057" y="19358"/>
                    <a:pt x="114560" y="19221"/>
                  </a:cubicBezTo>
                  <a:cubicBezTo>
                    <a:pt x="114411" y="19216"/>
                    <a:pt x="114261" y="19213"/>
                    <a:pt x="114111" y="19213"/>
                  </a:cubicBezTo>
                  <a:cubicBezTo>
                    <a:pt x="109651" y="19213"/>
                    <a:pt x="104854" y="21514"/>
                    <a:pt x="98583" y="26570"/>
                  </a:cubicBezTo>
                  <a:cubicBezTo>
                    <a:pt x="92602" y="31432"/>
                    <a:pt x="85823" y="38371"/>
                    <a:pt x="77241" y="47159"/>
                  </a:cubicBezTo>
                  <a:cubicBezTo>
                    <a:pt x="75894" y="48528"/>
                    <a:pt x="74525" y="49966"/>
                    <a:pt x="73087" y="51404"/>
                  </a:cubicBezTo>
                  <a:cubicBezTo>
                    <a:pt x="66741" y="57887"/>
                    <a:pt x="61172" y="61037"/>
                    <a:pt x="56082" y="61037"/>
                  </a:cubicBezTo>
                  <a:lnTo>
                    <a:pt x="56059" y="61037"/>
                  </a:lnTo>
                  <a:cubicBezTo>
                    <a:pt x="49531" y="61037"/>
                    <a:pt x="44669" y="56038"/>
                    <a:pt x="39534" y="50742"/>
                  </a:cubicBezTo>
                  <a:cubicBezTo>
                    <a:pt x="34356" y="45441"/>
                    <a:pt x="29028" y="39951"/>
                    <a:pt x="21811" y="39951"/>
                  </a:cubicBezTo>
                  <a:cubicBezTo>
                    <a:pt x="21074" y="39951"/>
                    <a:pt x="20317" y="40008"/>
                    <a:pt x="19539" y="40129"/>
                  </a:cubicBezTo>
                  <a:cubicBezTo>
                    <a:pt x="14745" y="40882"/>
                    <a:pt x="10751" y="42799"/>
                    <a:pt x="7670" y="45835"/>
                  </a:cubicBezTo>
                  <a:cubicBezTo>
                    <a:pt x="5227" y="48254"/>
                    <a:pt x="3356" y="51404"/>
                    <a:pt x="2123" y="55171"/>
                  </a:cubicBezTo>
                  <a:cubicBezTo>
                    <a:pt x="0" y="61584"/>
                    <a:pt x="480" y="67679"/>
                    <a:pt x="480" y="67747"/>
                  </a:cubicBezTo>
                  <a:lnTo>
                    <a:pt x="639" y="67747"/>
                  </a:lnTo>
                  <a:cubicBezTo>
                    <a:pt x="639" y="67679"/>
                    <a:pt x="183" y="61607"/>
                    <a:pt x="2283" y="55216"/>
                  </a:cubicBezTo>
                  <a:cubicBezTo>
                    <a:pt x="4200" y="49327"/>
                    <a:pt x="8788" y="41978"/>
                    <a:pt x="19561" y="40311"/>
                  </a:cubicBezTo>
                  <a:cubicBezTo>
                    <a:pt x="20336" y="40190"/>
                    <a:pt x="21090" y="40132"/>
                    <a:pt x="21824" y="40132"/>
                  </a:cubicBezTo>
                  <a:cubicBezTo>
                    <a:pt x="28962" y="40132"/>
                    <a:pt x="34266" y="45581"/>
                    <a:pt x="39420" y="50879"/>
                  </a:cubicBezTo>
                  <a:cubicBezTo>
                    <a:pt x="44578" y="56175"/>
                    <a:pt x="49463" y="61196"/>
                    <a:pt x="56059" y="61196"/>
                  </a:cubicBezTo>
                  <a:lnTo>
                    <a:pt x="56082" y="61196"/>
                  </a:lnTo>
                  <a:cubicBezTo>
                    <a:pt x="61218" y="61196"/>
                    <a:pt x="66833" y="58047"/>
                    <a:pt x="73201" y="51518"/>
                  </a:cubicBezTo>
                  <a:cubicBezTo>
                    <a:pt x="74639" y="50080"/>
                    <a:pt x="76031" y="48642"/>
                    <a:pt x="77378" y="47273"/>
                  </a:cubicBezTo>
                  <a:cubicBezTo>
                    <a:pt x="85937" y="38485"/>
                    <a:pt x="92717" y="31546"/>
                    <a:pt x="98697" y="26707"/>
                  </a:cubicBezTo>
                  <a:cubicBezTo>
                    <a:pt x="104922" y="21652"/>
                    <a:pt x="109695" y="19373"/>
                    <a:pt x="114111" y="19373"/>
                  </a:cubicBezTo>
                  <a:cubicBezTo>
                    <a:pt x="114261" y="19373"/>
                    <a:pt x="114411" y="19375"/>
                    <a:pt x="114560" y="19381"/>
                  </a:cubicBezTo>
                  <a:cubicBezTo>
                    <a:pt x="119011" y="19517"/>
                    <a:pt x="123166" y="22028"/>
                    <a:pt x="127639" y="27232"/>
                  </a:cubicBezTo>
                  <a:cubicBezTo>
                    <a:pt x="132638" y="33076"/>
                    <a:pt x="138300" y="36087"/>
                    <a:pt x="144189" y="36087"/>
                  </a:cubicBezTo>
                  <a:cubicBezTo>
                    <a:pt x="145292" y="36087"/>
                    <a:pt x="146404" y="35982"/>
                    <a:pt x="147520" y="35769"/>
                  </a:cubicBezTo>
                  <a:cubicBezTo>
                    <a:pt x="151925" y="34925"/>
                    <a:pt x="156262" y="32368"/>
                    <a:pt x="160028" y="28419"/>
                  </a:cubicBezTo>
                  <a:cubicBezTo>
                    <a:pt x="163726" y="24516"/>
                    <a:pt x="166716" y="19426"/>
                    <a:pt x="168679" y="13674"/>
                  </a:cubicBezTo>
                  <a:cubicBezTo>
                    <a:pt x="171487" y="5434"/>
                    <a:pt x="179498" y="162"/>
                    <a:pt x="189108" y="162"/>
                  </a:cubicBezTo>
                  <a:lnTo>
                    <a:pt x="189313" y="162"/>
                  </a:lnTo>
                  <a:cubicBezTo>
                    <a:pt x="200703" y="253"/>
                    <a:pt x="215334" y="7922"/>
                    <a:pt x="222227" y="29150"/>
                  </a:cubicBezTo>
                  <a:lnTo>
                    <a:pt x="222387" y="29104"/>
                  </a:lnTo>
                  <a:cubicBezTo>
                    <a:pt x="219351" y="19723"/>
                    <a:pt x="214375" y="12054"/>
                    <a:pt x="208007" y="6964"/>
                  </a:cubicBezTo>
                  <a:cubicBezTo>
                    <a:pt x="202438" y="2513"/>
                    <a:pt x="195819" y="48"/>
                    <a:pt x="189336" y="2"/>
                  </a:cubicBezTo>
                  <a:cubicBezTo>
                    <a:pt x="189250" y="1"/>
                    <a:pt x="189163" y="1"/>
                    <a:pt x="18907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8" name="Google Shape;868;p18"/>
          <p:cNvGrpSpPr/>
          <p:nvPr/>
        </p:nvGrpSpPr>
        <p:grpSpPr>
          <a:xfrm>
            <a:off x="256250" y="294125"/>
            <a:ext cx="8640000" cy="4555200"/>
            <a:chOff x="256250" y="294125"/>
            <a:chExt cx="8640000" cy="4555200"/>
          </a:xfrm>
        </p:grpSpPr>
        <p:sp>
          <p:nvSpPr>
            <p:cNvPr id="869" name="Google Shape;869;p18"/>
            <p:cNvSpPr/>
            <p:nvPr/>
          </p:nvSpPr>
          <p:spPr>
            <a:xfrm>
              <a:off x="256250" y="294125"/>
              <a:ext cx="8640000" cy="4555200"/>
            </a:xfrm>
            <a:prstGeom prst="roundRect">
              <a:avLst>
                <a:gd name="adj" fmla="val 719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0" name="Google Shape;870;p18"/>
            <p:cNvGrpSpPr/>
            <p:nvPr/>
          </p:nvGrpSpPr>
          <p:grpSpPr>
            <a:xfrm>
              <a:off x="7722150" y="461588"/>
              <a:ext cx="708625" cy="155826"/>
              <a:chOff x="7722150" y="461588"/>
              <a:chExt cx="708625" cy="155826"/>
            </a:xfrm>
          </p:grpSpPr>
          <p:sp>
            <p:nvSpPr>
              <p:cNvPr id="871" name="Google Shape;871;p18"/>
              <p:cNvSpPr/>
              <p:nvPr/>
            </p:nvSpPr>
            <p:spPr>
              <a:xfrm>
                <a:off x="7722150" y="461588"/>
                <a:ext cx="158654" cy="155826"/>
              </a:xfrm>
              <a:custGeom>
                <a:avLst/>
                <a:gdLst/>
                <a:ahLst/>
                <a:cxnLst/>
                <a:rect l="l" t="t" r="r" b="b"/>
                <a:pathLst>
                  <a:path w="2581" h="2535" extrusionOk="0">
                    <a:moveTo>
                      <a:pt x="1279" y="1"/>
                    </a:moveTo>
                    <a:cubicBezTo>
                      <a:pt x="572" y="1"/>
                      <a:pt x="1" y="571"/>
                      <a:pt x="1" y="1256"/>
                    </a:cubicBezTo>
                    <a:cubicBezTo>
                      <a:pt x="1" y="1964"/>
                      <a:pt x="572" y="2534"/>
                      <a:pt x="1279" y="2534"/>
                    </a:cubicBezTo>
                    <a:cubicBezTo>
                      <a:pt x="1987" y="2534"/>
                      <a:pt x="2580" y="1964"/>
                      <a:pt x="2580" y="1256"/>
                    </a:cubicBezTo>
                    <a:cubicBezTo>
                      <a:pt x="2580" y="571"/>
                      <a:pt x="1987" y="1"/>
                      <a:pt x="1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a:off x="7998580" y="461588"/>
                <a:ext cx="157179" cy="155826"/>
              </a:xfrm>
              <a:custGeom>
                <a:avLst/>
                <a:gdLst/>
                <a:ahLst/>
                <a:cxnLst/>
                <a:rect l="l" t="t" r="r" b="b"/>
                <a:pathLst>
                  <a:path w="2557" h="2535" extrusionOk="0">
                    <a:moveTo>
                      <a:pt x="1279" y="1"/>
                    </a:moveTo>
                    <a:cubicBezTo>
                      <a:pt x="571" y="1"/>
                      <a:pt x="1" y="571"/>
                      <a:pt x="1" y="1256"/>
                    </a:cubicBezTo>
                    <a:cubicBezTo>
                      <a:pt x="1" y="1964"/>
                      <a:pt x="571" y="2534"/>
                      <a:pt x="1279" y="2534"/>
                    </a:cubicBezTo>
                    <a:cubicBezTo>
                      <a:pt x="1986" y="2534"/>
                      <a:pt x="2557" y="1964"/>
                      <a:pt x="2557" y="1256"/>
                    </a:cubicBezTo>
                    <a:cubicBezTo>
                      <a:pt x="2557" y="571"/>
                      <a:pt x="1986" y="1"/>
                      <a:pt x="1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8"/>
              <p:cNvSpPr/>
              <p:nvPr/>
            </p:nvSpPr>
            <p:spPr>
              <a:xfrm>
                <a:off x="8273596" y="461588"/>
                <a:ext cx="157179" cy="155826"/>
              </a:xfrm>
              <a:custGeom>
                <a:avLst/>
                <a:gdLst/>
                <a:ahLst/>
                <a:cxnLst/>
                <a:rect l="l" t="t" r="r" b="b"/>
                <a:pathLst>
                  <a:path w="2557" h="2535" extrusionOk="0">
                    <a:moveTo>
                      <a:pt x="1279" y="1"/>
                    </a:moveTo>
                    <a:cubicBezTo>
                      <a:pt x="571" y="1"/>
                      <a:pt x="0" y="571"/>
                      <a:pt x="0" y="1256"/>
                    </a:cubicBezTo>
                    <a:cubicBezTo>
                      <a:pt x="0" y="1964"/>
                      <a:pt x="571" y="2534"/>
                      <a:pt x="1279" y="2534"/>
                    </a:cubicBezTo>
                    <a:cubicBezTo>
                      <a:pt x="1986" y="2534"/>
                      <a:pt x="2557" y="1964"/>
                      <a:pt x="2557" y="1256"/>
                    </a:cubicBezTo>
                    <a:cubicBezTo>
                      <a:pt x="2557" y="571"/>
                      <a:pt x="1986" y="1"/>
                      <a:pt x="12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4" name="Google Shape;874;p18"/>
          <p:cNvGrpSpPr/>
          <p:nvPr/>
        </p:nvGrpSpPr>
        <p:grpSpPr>
          <a:xfrm>
            <a:off x="-51385" y="-54674"/>
            <a:ext cx="1123443" cy="1188358"/>
            <a:chOff x="1238725" y="1499375"/>
            <a:chExt cx="925025" cy="978475"/>
          </a:xfrm>
        </p:grpSpPr>
        <p:sp>
          <p:nvSpPr>
            <p:cNvPr id="875" name="Google Shape;875;p18"/>
            <p:cNvSpPr/>
            <p:nvPr/>
          </p:nvSpPr>
          <p:spPr>
            <a:xfrm>
              <a:off x="1239300" y="1499375"/>
              <a:ext cx="924450" cy="976025"/>
            </a:xfrm>
            <a:custGeom>
              <a:avLst/>
              <a:gdLst/>
              <a:ahLst/>
              <a:cxnLst/>
              <a:rect l="l" t="t" r="r" b="b"/>
              <a:pathLst>
                <a:path w="36978" h="39041" extrusionOk="0">
                  <a:moveTo>
                    <a:pt x="16695" y="1"/>
                  </a:moveTo>
                  <a:cubicBezTo>
                    <a:pt x="15249" y="1"/>
                    <a:pt x="14015" y="1022"/>
                    <a:pt x="14015" y="1022"/>
                  </a:cubicBezTo>
                  <a:lnTo>
                    <a:pt x="1644" y="11590"/>
                  </a:lnTo>
                  <a:cubicBezTo>
                    <a:pt x="594" y="12503"/>
                    <a:pt x="457" y="13690"/>
                    <a:pt x="480" y="14329"/>
                  </a:cubicBezTo>
                  <a:cubicBezTo>
                    <a:pt x="480" y="15105"/>
                    <a:pt x="480" y="15904"/>
                    <a:pt x="434" y="16703"/>
                  </a:cubicBezTo>
                  <a:lnTo>
                    <a:pt x="0" y="29394"/>
                  </a:lnTo>
                  <a:cubicBezTo>
                    <a:pt x="0" y="29736"/>
                    <a:pt x="23" y="30102"/>
                    <a:pt x="137" y="30467"/>
                  </a:cubicBezTo>
                  <a:cubicBezTo>
                    <a:pt x="868" y="33115"/>
                    <a:pt x="2511" y="33594"/>
                    <a:pt x="2511" y="33594"/>
                  </a:cubicBezTo>
                  <a:lnTo>
                    <a:pt x="17279" y="38867"/>
                  </a:lnTo>
                  <a:cubicBezTo>
                    <a:pt x="17743" y="38991"/>
                    <a:pt x="18182" y="39040"/>
                    <a:pt x="18587" y="39040"/>
                  </a:cubicBezTo>
                  <a:cubicBezTo>
                    <a:pt x="20110" y="39040"/>
                    <a:pt x="21136" y="38342"/>
                    <a:pt x="21136" y="38342"/>
                  </a:cubicBezTo>
                  <a:lnTo>
                    <a:pt x="34307" y="31152"/>
                  </a:lnTo>
                  <a:cubicBezTo>
                    <a:pt x="36977" y="30239"/>
                    <a:pt x="36749" y="27682"/>
                    <a:pt x="36749" y="27682"/>
                  </a:cubicBezTo>
                  <a:lnTo>
                    <a:pt x="33759" y="14055"/>
                  </a:lnTo>
                  <a:cubicBezTo>
                    <a:pt x="33599" y="11157"/>
                    <a:pt x="31157" y="8897"/>
                    <a:pt x="31157" y="8897"/>
                  </a:cubicBezTo>
                  <a:cubicBezTo>
                    <a:pt x="31157" y="8897"/>
                    <a:pt x="20018" y="1433"/>
                    <a:pt x="18078" y="360"/>
                  </a:cubicBezTo>
                  <a:cubicBezTo>
                    <a:pt x="17617" y="100"/>
                    <a:pt x="17146" y="1"/>
                    <a:pt x="16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8"/>
            <p:cNvSpPr/>
            <p:nvPr/>
          </p:nvSpPr>
          <p:spPr>
            <a:xfrm>
              <a:off x="1238725" y="1524925"/>
              <a:ext cx="450825" cy="739525"/>
            </a:xfrm>
            <a:custGeom>
              <a:avLst/>
              <a:gdLst/>
              <a:ahLst/>
              <a:cxnLst/>
              <a:rect l="l" t="t" r="r" b="b"/>
              <a:pathLst>
                <a:path w="18033" h="29581" extrusionOk="0">
                  <a:moveTo>
                    <a:pt x="14038" y="0"/>
                  </a:moveTo>
                  <a:lnTo>
                    <a:pt x="2009" y="10272"/>
                  </a:lnTo>
                  <a:cubicBezTo>
                    <a:pt x="229" y="11732"/>
                    <a:pt x="503" y="12874"/>
                    <a:pt x="503" y="12874"/>
                  </a:cubicBezTo>
                  <a:cubicBezTo>
                    <a:pt x="503" y="12874"/>
                    <a:pt x="503" y="24309"/>
                    <a:pt x="46" y="27733"/>
                  </a:cubicBezTo>
                  <a:cubicBezTo>
                    <a:pt x="23" y="27984"/>
                    <a:pt x="0" y="28189"/>
                    <a:pt x="23" y="28395"/>
                  </a:cubicBezTo>
                  <a:cubicBezTo>
                    <a:pt x="40" y="29098"/>
                    <a:pt x="634" y="29580"/>
                    <a:pt x="1273" y="29580"/>
                  </a:cubicBezTo>
                  <a:cubicBezTo>
                    <a:pt x="1506" y="29580"/>
                    <a:pt x="1744" y="29516"/>
                    <a:pt x="1963" y="29376"/>
                  </a:cubicBezTo>
                  <a:lnTo>
                    <a:pt x="16617" y="19630"/>
                  </a:lnTo>
                  <a:cubicBezTo>
                    <a:pt x="16663" y="19607"/>
                    <a:pt x="16731" y="19562"/>
                    <a:pt x="16777" y="19516"/>
                  </a:cubicBezTo>
                  <a:cubicBezTo>
                    <a:pt x="17644" y="18831"/>
                    <a:pt x="18032" y="17713"/>
                    <a:pt x="17850" y="16640"/>
                  </a:cubicBezTo>
                  <a:cubicBezTo>
                    <a:pt x="17325" y="13285"/>
                    <a:pt x="15841" y="4086"/>
                    <a:pt x="15590" y="2260"/>
                  </a:cubicBezTo>
                  <a:cubicBezTo>
                    <a:pt x="15271" y="46"/>
                    <a:pt x="14038" y="0"/>
                    <a:pt x="1403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8"/>
            <p:cNvSpPr/>
            <p:nvPr/>
          </p:nvSpPr>
          <p:spPr>
            <a:xfrm>
              <a:off x="1657575" y="1512100"/>
              <a:ext cx="494750" cy="684625"/>
            </a:xfrm>
            <a:custGeom>
              <a:avLst/>
              <a:gdLst/>
              <a:ahLst/>
              <a:cxnLst/>
              <a:rect l="l" t="t" r="r" b="b"/>
              <a:pathLst>
                <a:path w="19790" h="27385" extrusionOk="0">
                  <a:moveTo>
                    <a:pt x="1348" y="0"/>
                  </a:moveTo>
                  <a:cubicBezTo>
                    <a:pt x="887" y="0"/>
                    <a:pt x="111" y="299"/>
                    <a:pt x="0" y="2271"/>
                  </a:cubicBezTo>
                  <a:lnTo>
                    <a:pt x="2374" y="17221"/>
                  </a:lnTo>
                  <a:cubicBezTo>
                    <a:pt x="2374" y="17221"/>
                    <a:pt x="2602" y="18888"/>
                    <a:pt x="4748" y="19823"/>
                  </a:cubicBezTo>
                  <a:cubicBezTo>
                    <a:pt x="6893" y="20759"/>
                    <a:pt x="18009" y="27333"/>
                    <a:pt x="18009" y="27333"/>
                  </a:cubicBezTo>
                  <a:cubicBezTo>
                    <a:pt x="18009" y="27333"/>
                    <a:pt x="18197" y="27385"/>
                    <a:pt x="18452" y="27385"/>
                  </a:cubicBezTo>
                  <a:cubicBezTo>
                    <a:pt x="18934" y="27385"/>
                    <a:pt x="19655" y="27199"/>
                    <a:pt x="19790" y="26123"/>
                  </a:cubicBezTo>
                  <a:lnTo>
                    <a:pt x="16800" y="12245"/>
                  </a:lnTo>
                  <a:cubicBezTo>
                    <a:pt x="16800" y="12245"/>
                    <a:pt x="16160" y="10625"/>
                    <a:pt x="15430" y="9552"/>
                  </a:cubicBezTo>
                  <a:cubicBezTo>
                    <a:pt x="14722" y="8502"/>
                    <a:pt x="13444" y="7749"/>
                    <a:pt x="13444" y="7749"/>
                  </a:cubicBezTo>
                  <a:lnTo>
                    <a:pt x="1689" y="57"/>
                  </a:lnTo>
                  <a:cubicBezTo>
                    <a:pt x="1689" y="57"/>
                    <a:pt x="1548" y="0"/>
                    <a:pt x="134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8"/>
            <p:cNvSpPr/>
            <p:nvPr/>
          </p:nvSpPr>
          <p:spPr>
            <a:xfrm>
              <a:off x="1346575" y="1527950"/>
              <a:ext cx="335550" cy="345650"/>
            </a:xfrm>
            <a:custGeom>
              <a:avLst/>
              <a:gdLst/>
              <a:ahLst/>
              <a:cxnLst/>
              <a:rect l="l" t="t" r="r" b="b"/>
              <a:pathLst>
                <a:path w="13422" h="13826" extrusionOk="0">
                  <a:moveTo>
                    <a:pt x="10134" y="1"/>
                  </a:moveTo>
                  <a:cubicBezTo>
                    <a:pt x="9960" y="1"/>
                    <a:pt x="9838" y="39"/>
                    <a:pt x="9838" y="39"/>
                  </a:cubicBezTo>
                  <a:lnTo>
                    <a:pt x="0" y="8439"/>
                  </a:lnTo>
                  <a:cubicBezTo>
                    <a:pt x="1010" y="8104"/>
                    <a:pt x="1993" y="7960"/>
                    <a:pt x="2937" y="7960"/>
                  </a:cubicBezTo>
                  <a:cubicBezTo>
                    <a:pt x="8954" y="7960"/>
                    <a:pt x="13422" y="13826"/>
                    <a:pt x="13422" y="13826"/>
                  </a:cubicBezTo>
                  <a:lnTo>
                    <a:pt x="11550" y="1956"/>
                  </a:lnTo>
                  <a:cubicBezTo>
                    <a:pt x="11459" y="1249"/>
                    <a:pt x="11116" y="678"/>
                    <a:pt x="11116" y="678"/>
                  </a:cubicBezTo>
                  <a:cubicBezTo>
                    <a:pt x="10860" y="108"/>
                    <a:pt x="10424" y="1"/>
                    <a:pt x="10134"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8"/>
            <p:cNvSpPr/>
            <p:nvPr/>
          </p:nvSpPr>
          <p:spPr>
            <a:xfrm>
              <a:off x="1661550" y="1511000"/>
              <a:ext cx="457675" cy="463600"/>
            </a:xfrm>
            <a:custGeom>
              <a:avLst/>
              <a:gdLst/>
              <a:ahLst/>
              <a:cxnLst/>
              <a:rect l="l" t="t" r="r" b="b"/>
              <a:pathLst>
                <a:path w="18307" h="18544" extrusionOk="0">
                  <a:moveTo>
                    <a:pt x="1496" y="0"/>
                  </a:moveTo>
                  <a:cubicBezTo>
                    <a:pt x="1272" y="0"/>
                    <a:pt x="1008" y="96"/>
                    <a:pt x="731" y="397"/>
                  </a:cubicBezTo>
                  <a:cubicBezTo>
                    <a:pt x="1" y="1219"/>
                    <a:pt x="138" y="2315"/>
                    <a:pt x="138" y="2315"/>
                  </a:cubicBezTo>
                  <a:lnTo>
                    <a:pt x="2398" y="16444"/>
                  </a:lnTo>
                  <a:cubicBezTo>
                    <a:pt x="2398" y="16444"/>
                    <a:pt x="4234" y="13621"/>
                    <a:pt x="8161" y="13621"/>
                  </a:cubicBezTo>
                  <a:cubicBezTo>
                    <a:pt x="10668" y="13621"/>
                    <a:pt x="14028" y="14772"/>
                    <a:pt x="18307" y="18544"/>
                  </a:cubicBezTo>
                  <a:lnTo>
                    <a:pt x="17051" y="12700"/>
                  </a:lnTo>
                  <a:cubicBezTo>
                    <a:pt x="17051" y="12700"/>
                    <a:pt x="16778" y="10235"/>
                    <a:pt x="14358" y="8295"/>
                  </a:cubicBezTo>
                  <a:lnTo>
                    <a:pt x="2147" y="283"/>
                  </a:lnTo>
                  <a:cubicBezTo>
                    <a:pt x="2147" y="283"/>
                    <a:pt x="1882" y="0"/>
                    <a:pt x="1496" y="0"/>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8"/>
            <p:cNvSpPr/>
            <p:nvPr/>
          </p:nvSpPr>
          <p:spPr>
            <a:xfrm>
              <a:off x="1283800" y="2023725"/>
              <a:ext cx="828025" cy="454125"/>
            </a:xfrm>
            <a:custGeom>
              <a:avLst/>
              <a:gdLst/>
              <a:ahLst/>
              <a:cxnLst/>
              <a:rect l="l" t="t" r="r" b="b"/>
              <a:pathLst>
                <a:path w="33121" h="18165" extrusionOk="0">
                  <a:moveTo>
                    <a:pt x="17028" y="0"/>
                  </a:moveTo>
                  <a:cubicBezTo>
                    <a:pt x="16511" y="0"/>
                    <a:pt x="15998" y="132"/>
                    <a:pt x="15545" y="408"/>
                  </a:cubicBezTo>
                  <a:cubicBezTo>
                    <a:pt x="15476" y="431"/>
                    <a:pt x="15431" y="477"/>
                    <a:pt x="15362" y="500"/>
                  </a:cubicBezTo>
                  <a:cubicBezTo>
                    <a:pt x="9633" y="4859"/>
                    <a:pt x="3812" y="8648"/>
                    <a:pt x="1028" y="10406"/>
                  </a:cubicBezTo>
                  <a:cubicBezTo>
                    <a:pt x="1" y="11068"/>
                    <a:pt x="252" y="12643"/>
                    <a:pt x="1461" y="12917"/>
                  </a:cubicBezTo>
                  <a:cubicBezTo>
                    <a:pt x="1553" y="12939"/>
                    <a:pt x="1690" y="12962"/>
                    <a:pt x="1804" y="12985"/>
                  </a:cubicBezTo>
                  <a:cubicBezTo>
                    <a:pt x="3835" y="13373"/>
                    <a:pt x="15819" y="17961"/>
                    <a:pt x="15819" y="17961"/>
                  </a:cubicBezTo>
                  <a:cubicBezTo>
                    <a:pt x="15819" y="17961"/>
                    <a:pt x="16111" y="18165"/>
                    <a:pt x="16698" y="18165"/>
                  </a:cubicBezTo>
                  <a:cubicBezTo>
                    <a:pt x="17188" y="18165"/>
                    <a:pt x="17883" y="18023"/>
                    <a:pt x="18786" y="17505"/>
                  </a:cubicBezTo>
                  <a:lnTo>
                    <a:pt x="32732" y="10041"/>
                  </a:lnTo>
                  <a:cubicBezTo>
                    <a:pt x="32732" y="10041"/>
                    <a:pt x="33120" y="8854"/>
                    <a:pt x="31180" y="7781"/>
                  </a:cubicBezTo>
                  <a:cubicBezTo>
                    <a:pt x="29582" y="6891"/>
                    <a:pt x="21548" y="2166"/>
                    <a:pt x="18626" y="431"/>
                  </a:cubicBezTo>
                  <a:cubicBezTo>
                    <a:pt x="18132" y="149"/>
                    <a:pt x="17577" y="0"/>
                    <a:pt x="1702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8"/>
            <p:cNvSpPr/>
            <p:nvPr/>
          </p:nvSpPr>
          <p:spPr>
            <a:xfrm>
              <a:off x="1506350" y="1592050"/>
              <a:ext cx="90750" cy="112525"/>
            </a:xfrm>
            <a:custGeom>
              <a:avLst/>
              <a:gdLst/>
              <a:ahLst/>
              <a:cxnLst/>
              <a:rect l="l" t="t" r="r" b="b"/>
              <a:pathLst>
                <a:path w="3630" h="4501" extrusionOk="0">
                  <a:moveTo>
                    <a:pt x="2164" y="1"/>
                  </a:moveTo>
                  <a:cubicBezTo>
                    <a:pt x="1924" y="1"/>
                    <a:pt x="1669" y="77"/>
                    <a:pt x="1416" y="237"/>
                  </a:cubicBezTo>
                  <a:cubicBezTo>
                    <a:pt x="525" y="808"/>
                    <a:pt x="0" y="2154"/>
                    <a:pt x="229" y="3273"/>
                  </a:cubicBezTo>
                  <a:cubicBezTo>
                    <a:pt x="374" y="4046"/>
                    <a:pt x="871" y="4501"/>
                    <a:pt x="1457" y="4501"/>
                  </a:cubicBezTo>
                  <a:cubicBezTo>
                    <a:pt x="1700" y="4501"/>
                    <a:pt x="1959" y="4422"/>
                    <a:pt x="2215" y="4254"/>
                  </a:cubicBezTo>
                  <a:cubicBezTo>
                    <a:pt x="3105" y="3706"/>
                    <a:pt x="3630" y="2337"/>
                    <a:pt x="3401" y="1241"/>
                  </a:cubicBezTo>
                  <a:cubicBezTo>
                    <a:pt x="3240" y="449"/>
                    <a:pt x="2746" y="1"/>
                    <a:pt x="2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8"/>
            <p:cNvSpPr/>
            <p:nvPr/>
          </p:nvSpPr>
          <p:spPr>
            <a:xfrm>
              <a:off x="1391075" y="1826325"/>
              <a:ext cx="91325" cy="112525"/>
            </a:xfrm>
            <a:custGeom>
              <a:avLst/>
              <a:gdLst/>
              <a:ahLst/>
              <a:cxnLst/>
              <a:rect l="l" t="t" r="r" b="b"/>
              <a:pathLst>
                <a:path w="3653" h="4501" extrusionOk="0">
                  <a:moveTo>
                    <a:pt x="2185" y="0"/>
                  </a:moveTo>
                  <a:cubicBezTo>
                    <a:pt x="1940" y="0"/>
                    <a:pt x="1678" y="79"/>
                    <a:pt x="1416" y="247"/>
                  </a:cubicBezTo>
                  <a:cubicBezTo>
                    <a:pt x="549" y="795"/>
                    <a:pt x="1" y="2164"/>
                    <a:pt x="229" y="3260"/>
                  </a:cubicBezTo>
                  <a:cubicBezTo>
                    <a:pt x="391" y="4052"/>
                    <a:pt x="884" y="4501"/>
                    <a:pt x="1474" y="4501"/>
                  </a:cubicBezTo>
                  <a:cubicBezTo>
                    <a:pt x="1718" y="4501"/>
                    <a:pt x="1978" y="4424"/>
                    <a:pt x="2238" y="4264"/>
                  </a:cubicBezTo>
                  <a:cubicBezTo>
                    <a:pt x="3128" y="3694"/>
                    <a:pt x="3653" y="2347"/>
                    <a:pt x="3425" y="1229"/>
                  </a:cubicBezTo>
                  <a:cubicBezTo>
                    <a:pt x="3263" y="455"/>
                    <a:pt x="2772" y="0"/>
                    <a:pt x="2185"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8"/>
            <p:cNvSpPr/>
            <p:nvPr/>
          </p:nvSpPr>
          <p:spPr>
            <a:xfrm>
              <a:off x="1271825" y="2086225"/>
              <a:ext cx="90750" cy="112525"/>
            </a:xfrm>
            <a:custGeom>
              <a:avLst/>
              <a:gdLst/>
              <a:ahLst/>
              <a:cxnLst/>
              <a:rect l="l" t="t" r="r" b="b"/>
              <a:pathLst>
                <a:path w="3630" h="4501" extrusionOk="0">
                  <a:moveTo>
                    <a:pt x="2164" y="0"/>
                  </a:moveTo>
                  <a:cubicBezTo>
                    <a:pt x="1924" y="0"/>
                    <a:pt x="1669" y="77"/>
                    <a:pt x="1415" y="237"/>
                  </a:cubicBezTo>
                  <a:cubicBezTo>
                    <a:pt x="525" y="807"/>
                    <a:pt x="0" y="2154"/>
                    <a:pt x="206" y="3272"/>
                  </a:cubicBezTo>
                  <a:cubicBezTo>
                    <a:pt x="367" y="4046"/>
                    <a:pt x="869" y="4501"/>
                    <a:pt x="1456" y="4501"/>
                  </a:cubicBezTo>
                  <a:cubicBezTo>
                    <a:pt x="1700" y="4501"/>
                    <a:pt x="1959" y="4422"/>
                    <a:pt x="2214" y="4254"/>
                  </a:cubicBezTo>
                  <a:cubicBezTo>
                    <a:pt x="3105" y="3706"/>
                    <a:pt x="3629" y="2337"/>
                    <a:pt x="3401" y="1241"/>
                  </a:cubicBezTo>
                  <a:cubicBezTo>
                    <a:pt x="3240" y="449"/>
                    <a:pt x="2746" y="0"/>
                    <a:pt x="216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8"/>
            <p:cNvSpPr/>
            <p:nvPr/>
          </p:nvSpPr>
          <p:spPr>
            <a:xfrm>
              <a:off x="1657000" y="2076575"/>
              <a:ext cx="127850" cy="78500"/>
            </a:xfrm>
            <a:custGeom>
              <a:avLst/>
              <a:gdLst/>
              <a:ahLst/>
              <a:cxnLst/>
              <a:rect l="l" t="t" r="r" b="b"/>
              <a:pathLst>
                <a:path w="5114" h="3140" extrusionOk="0">
                  <a:moveTo>
                    <a:pt x="2411" y="1"/>
                  </a:moveTo>
                  <a:cubicBezTo>
                    <a:pt x="1821" y="1"/>
                    <a:pt x="1244" y="155"/>
                    <a:pt x="822" y="463"/>
                  </a:cubicBezTo>
                  <a:cubicBezTo>
                    <a:pt x="0" y="1079"/>
                    <a:pt x="69" y="2083"/>
                    <a:pt x="1027" y="2677"/>
                  </a:cubicBezTo>
                  <a:cubicBezTo>
                    <a:pt x="1507" y="2985"/>
                    <a:pt x="2112" y="3139"/>
                    <a:pt x="2699" y="3139"/>
                  </a:cubicBezTo>
                  <a:cubicBezTo>
                    <a:pt x="3287" y="3139"/>
                    <a:pt x="3858" y="2985"/>
                    <a:pt x="4269" y="2677"/>
                  </a:cubicBezTo>
                  <a:cubicBezTo>
                    <a:pt x="5113" y="2061"/>
                    <a:pt x="5022" y="1056"/>
                    <a:pt x="4086" y="463"/>
                  </a:cubicBezTo>
                  <a:cubicBezTo>
                    <a:pt x="3607" y="155"/>
                    <a:pt x="3002" y="1"/>
                    <a:pt x="2411"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8"/>
            <p:cNvSpPr/>
            <p:nvPr/>
          </p:nvSpPr>
          <p:spPr>
            <a:xfrm>
              <a:off x="1657000" y="2350200"/>
              <a:ext cx="127850" cy="78775"/>
            </a:xfrm>
            <a:custGeom>
              <a:avLst/>
              <a:gdLst/>
              <a:ahLst/>
              <a:cxnLst/>
              <a:rect l="l" t="t" r="r" b="b"/>
              <a:pathLst>
                <a:path w="5114" h="3151" extrusionOk="0">
                  <a:moveTo>
                    <a:pt x="2444" y="0"/>
                  </a:moveTo>
                  <a:cubicBezTo>
                    <a:pt x="1842" y="0"/>
                    <a:pt x="1252" y="160"/>
                    <a:pt x="822" y="474"/>
                  </a:cubicBezTo>
                  <a:cubicBezTo>
                    <a:pt x="0" y="1090"/>
                    <a:pt x="69" y="2072"/>
                    <a:pt x="1027" y="2688"/>
                  </a:cubicBezTo>
                  <a:cubicBezTo>
                    <a:pt x="1507" y="2996"/>
                    <a:pt x="2112" y="3150"/>
                    <a:pt x="2699" y="3150"/>
                  </a:cubicBezTo>
                  <a:cubicBezTo>
                    <a:pt x="3287" y="3150"/>
                    <a:pt x="3858" y="2996"/>
                    <a:pt x="4269" y="2688"/>
                  </a:cubicBezTo>
                  <a:cubicBezTo>
                    <a:pt x="5113" y="2072"/>
                    <a:pt x="5022" y="1067"/>
                    <a:pt x="4086" y="451"/>
                  </a:cubicBezTo>
                  <a:cubicBezTo>
                    <a:pt x="3616" y="149"/>
                    <a:pt x="3024" y="0"/>
                    <a:pt x="244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8"/>
            <p:cNvSpPr/>
            <p:nvPr/>
          </p:nvSpPr>
          <p:spPr>
            <a:xfrm>
              <a:off x="1689525" y="1585400"/>
              <a:ext cx="94175" cy="100125"/>
            </a:xfrm>
            <a:custGeom>
              <a:avLst/>
              <a:gdLst/>
              <a:ahLst/>
              <a:cxnLst/>
              <a:rect l="l" t="t" r="r" b="b"/>
              <a:pathLst>
                <a:path w="3767" h="4005" extrusionOk="0">
                  <a:moveTo>
                    <a:pt x="1164" y="1"/>
                  </a:moveTo>
                  <a:cubicBezTo>
                    <a:pt x="963" y="1"/>
                    <a:pt x="776" y="52"/>
                    <a:pt x="617" y="161"/>
                  </a:cubicBezTo>
                  <a:cubicBezTo>
                    <a:pt x="0" y="571"/>
                    <a:pt x="69" y="1758"/>
                    <a:pt x="754" y="2763"/>
                  </a:cubicBezTo>
                  <a:cubicBezTo>
                    <a:pt x="1290" y="3541"/>
                    <a:pt x="2036" y="4005"/>
                    <a:pt x="2634" y="4005"/>
                  </a:cubicBezTo>
                  <a:cubicBezTo>
                    <a:pt x="2825" y="4005"/>
                    <a:pt x="3001" y="3958"/>
                    <a:pt x="3150" y="3858"/>
                  </a:cubicBezTo>
                  <a:cubicBezTo>
                    <a:pt x="3767" y="3425"/>
                    <a:pt x="3721" y="2238"/>
                    <a:pt x="3013" y="1233"/>
                  </a:cubicBezTo>
                  <a:cubicBezTo>
                    <a:pt x="2500" y="463"/>
                    <a:pt x="1768"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8"/>
            <p:cNvSpPr/>
            <p:nvPr/>
          </p:nvSpPr>
          <p:spPr>
            <a:xfrm>
              <a:off x="2013650" y="2026575"/>
              <a:ext cx="94750" cy="100375"/>
            </a:xfrm>
            <a:custGeom>
              <a:avLst/>
              <a:gdLst/>
              <a:ahLst/>
              <a:cxnLst/>
              <a:rect l="l" t="t" r="r" b="b"/>
              <a:pathLst>
                <a:path w="3790" h="4015" extrusionOk="0">
                  <a:moveTo>
                    <a:pt x="1164" y="1"/>
                  </a:moveTo>
                  <a:cubicBezTo>
                    <a:pt x="970" y="1"/>
                    <a:pt x="791" y="51"/>
                    <a:pt x="639" y="157"/>
                  </a:cubicBezTo>
                  <a:cubicBezTo>
                    <a:pt x="0" y="591"/>
                    <a:pt x="69" y="1755"/>
                    <a:pt x="753" y="2782"/>
                  </a:cubicBezTo>
                  <a:cubicBezTo>
                    <a:pt x="1284" y="3553"/>
                    <a:pt x="2020" y="4015"/>
                    <a:pt x="2615" y="4015"/>
                  </a:cubicBezTo>
                  <a:cubicBezTo>
                    <a:pt x="2813" y="4015"/>
                    <a:pt x="2996" y="3964"/>
                    <a:pt x="3150" y="3855"/>
                  </a:cubicBezTo>
                  <a:cubicBezTo>
                    <a:pt x="3789" y="3421"/>
                    <a:pt x="3721" y="2257"/>
                    <a:pt x="3013" y="1230"/>
                  </a:cubicBezTo>
                  <a:cubicBezTo>
                    <a:pt x="2497" y="473"/>
                    <a:pt x="1759"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8"/>
            <p:cNvSpPr/>
            <p:nvPr/>
          </p:nvSpPr>
          <p:spPr>
            <a:xfrm>
              <a:off x="1951450" y="1737200"/>
              <a:ext cx="94175" cy="100375"/>
            </a:xfrm>
            <a:custGeom>
              <a:avLst/>
              <a:gdLst/>
              <a:ahLst/>
              <a:cxnLst/>
              <a:rect l="l" t="t" r="r" b="b"/>
              <a:pathLst>
                <a:path w="3767" h="4015" extrusionOk="0">
                  <a:moveTo>
                    <a:pt x="1151" y="0"/>
                  </a:moveTo>
                  <a:cubicBezTo>
                    <a:pt x="953" y="0"/>
                    <a:pt x="771" y="52"/>
                    <a:pt x="616" y="160"/>
                  </a:cubicBezTo>
                  <a:cubicBezTo>
                    <a:pt x="0" y="594"/>
                    <a:pt x="46" y="1758"/>
                    <a:pt x="753" y="2785"/>
                  </a:cubicBezTo>
                  <a:cubicBezTo>
                    <a:pt x="1270" y="3543"/>
                    <a:pt x="2007" y="4014"/>
                    <a:pt x="2613" y="4014"/>
                  </a:cubicBezTo>
                  <a:cubicBezTo>
                    <a:pt x="2810" y="4014"/>
                    <a:pt x="2993" y="3964"/>
                    <a:pt x="3150" y="3858"/>
                  </a:cubicBezTo>
                  <a:cubicBezTo>
                    <a:pt x="3766" y="3424"/>
                    <a:pt x="3698" y="2260"/>
                    <a:pt x="3013" y="1233"/>
                  </a:cubicBezTo>
                  <a:cubicBezTo>
                    <a:pt x="2482" y="462"/>
                    <a:pt x="1746" y="0"/>
                    <a:pt x="115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8"/>
            <p:cNvSpPr/>
            <p:nvPr/>
          </p:nvSpPr>
          <p:spPr>
            <a:xfrm>
              <a:off x="1747725" y="1882125"/>
              <a:ext cx="94175" cy="100475"/>
            </a:xfrm>
            <a:custGeom>
              <a:avLst/>
              <a:gdLst/>
              <a:ahLst/>
              <a:cxnLst/>
              <a:rect l="l" t="t" r="r" b="b"/>
              <a:pathLst>
                <a:path w="3767" h="4019" extrusionOk="0">
                  <a:moveTo>
                    <a:pt x="1165" y="1"/>
                  </a:moveTo>
                  <a:cubicBezTo>
                    <a:pt x="964" y="1"/>
                    <a:pt x="777" y="52"/>
                    <a:pt x="617" y="161"/>
                  </a:cubicBezTo>
                  <a:cubicBezTo>
                    <a:pt x="1" y="594"/>
                    <a:pt x="69" y="1758"/>
                    <a:pt x="754" y="2786"/>
                  </a:cubicBezTo>
                  <a:cubicBezTo>
                    <a:pt x="1284" y="3556"/>
                    <a:pt x="2021" y="4018"/>
                    <a:pt x="2615" y="4018"/>
                  </a:cubicBezTo>
                  <a:cubicBezTo>
                    <a:pt x="2814" y="4018"/>
                    <a:pt x="2996" y="3967"/>
                    <a:pt x="3150" y="3858"/>
                  </a:cubicBezTo>
                  <a:cubicBezTo>
                    <a:pt x="3767" y="3425"/>
                    <a:pt x="3721" y="2261"/>
                    <a:pt x="3014" y="1233"/>
                  </a:cubicBezTo>
                  <a:cubicBezTo>
                    <a:pt x="2500" y="463"/>
                    <a:pt x="1768" y="1"/>
                    <a:pt x="1165"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8"/>
            <p:cNvSpPr/>
            <p:nvPr/>
          </p:nvSpPr>
          <p:spPr>
            <a:xfrm>
              <a:off x="1853300" y="1807700"/>
              <a:ext cx="94750" cy="100150"/>
            </a:xfrm>
            <a:custGeom>
              <a:avLst/>
              <a:gdLst/>
              <a:ahLst/>
              <a:cxnLst/>
              <a:rect l="l" t="t" r="r" b="b"/>
              <a:pathLst>
                <a:path w="3790" h="4006" extrusionOk="0">
                  <a:moveTo>
                    <a:pt x="1157" y="0"/>
                  </a:moveTo>
                  <a:cubicBezTo>
                    <a:pt x="966" y="0"/>
                    <a:pt x="789" y="48"/>
                    <a:pt x="639" y="148"/>
                  </a:cubicBezTo>
                  <a:cubicBezTo>
                    <a:pt x="0" y="581"/>
                    <a:pt x="69" y="1745"/>
                    <a:pt x="753" y="2772"/>
                  </a:cubicBezTo>
                  <a:cubicBezTo>
                    <a:pt x="1284" y="3543"/>
                    <a:pt x="2020" y="4005"/>
                    <a:pt x="2615" y="4005"/>
                  </a:cubicBezTo>
                  <a:cubicBezTo>
                    <a:pt x="2813" y="4005"/>
                    <a:pt x="2996" y="3954"/>
                    <a:pt x="3150" y="3845"/>
                  </a:cubicBezTo>
                  <a:cubicBezTo>
                    <a:pt x="3789" y="3434"/>
                    <a:pt x="3721" y="2247"/>
                    <a:pt x="3013" y="1220"/>
                  </a:cubicBezTo>
                  <a:cubicBezTo>
                    <a:pt x="2495" y="460"/>
                    <a:pt x="1754" y="0"/>
                    <a:pt x="1157"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18"/>
          <p:cNvGrpSpPr/>
          <p:nvPr/>
        </p:nvGrpSpPr>
        <p:grpSpPr>
          <a:xfrm>
            <a:off x="3859447" y="4355610"/>
            <a:ext cx="1123443" cy="1188358"/>
            <a:chOff x="1238725" y="1499375"/>
            <a:chExt cx="925025" cy="978475"/>
          </a:xfrm>
        </p:grpSpPr>
        <p:sp>
          <p:nvSpPr>
            <p:cNvPr id="892" name="Google Shape;892;p18"/>
            <p:cNvSpPr/>
            <p:nvPr/>
          </p:nvSpPr>
          <p:spPr>
            <a:xfrm>
              <a:off x="1239300" y="1499375"/>
              <a:ext cx="924450" cy="976025"/>
            </a:xfrm>
            <a:custGeom>
              <a:avLst/>
              <a:gdLst/>
              <a:ahLst/>
              <a:cxnLst/>
              <a:rect l="l" t="t" r="r" b="b"/>
              <a:pathLst>
                <a:path w="36978" h="39041" extrusionOk="0">
                  <a:moveTo>
                    <a:pt x="16695" y="1"/>
                  </a:moveTo>
                  <a:cubicBezTo>
                    <a:pt x="15249" y="1"/>
                    <a:pt x="14015" y="1022"/>
                    <a:pt x="14015" y="1022"/>
                  </a:cubicBezTo>
                  <a:lnTo>
                    <a:pt x="1644" y="11590"/>
                  </a:lnTo>
                  <a:cubicBezTo>
                    <a:pt x="594" y="12503"/>
                    <a:pt x="457" y="13690"/>
                    <a:pt x="480" y="14329"/>
                  </a:cubicBezTo>
                  <a:cubicBezTo>
                    <a:pt x="480" y="15105"/>
                    <a:pt x="480" y="15904"/>
                    <a:pt x="434" y="16703"/>
                  </a:cubicBezTo>
                  <a:lnTo>
                    <a:pt x="0" y="29394"/>
                  </a:lnTo>
                  <a:cubicBezTo>
                    <a:pt x="0" y="29736"/>
                    <a:pt x="23" y="30102"/>
                    <a:pt x="137" y="30467"/>
                  </a:cubicBezTo>
                  <a:cubicBezTo>
                    <a:pt x="868" y="33115"/>
                    <a:pt x="2511" y="33594"/>
                    <a:pt x="2511" y="33594"/>
                  </a:cubicBezTo>
                  <a:lnTo>
                    <a:pt x="17279" y="38867"/>
                  </a:lnTo>
                  <a:cubicBezTo>
                    <a:pt x="17743" y="38991"/>
                    <a:pt x="18182" y="39040"/>
                    <a:pt x="18587" y="39040"/>
                  </a:cubicBezTo>
                  <a:cubicBezTo>
                    <a:pt x="20110" y="39040"/>
                    <a:pt x="21136" y="38342"/>
                    <a:pt x="21136" y="38342"/>
                  </a:cubicBezTo>
                  <a:lnTo>
                    <a:pt x="34307" y="31152"/>
                  </a:lnTo>
                  <a:cubicBezTo>
                    <a:pt x="36977" y="30239"/>
                    <a:pt x="36749" y="27682"/>
                    <a:pt x="36749" y="27682"/>
                  </a:cubicBezTo>
                  <a:lnTo>
                    <a:pt x="33759" y="14055"/>
                  </a:lnTo>
                  <a:cubicBezTo>
                    <a:pt x="33599" y="11157"/>
                    <a:pt x="31157" y="8897"/>
                    <a:pt x="31157" y="8897"/>
                  </a:cubicBezTo>
                  <a:cubicBezTo>
                    <a:pt x="31157" y="8897"/>
                    <a:pt x="20018" y="1433"/>
                    <a:pt x="18078" y="360"/>
                  </a:cubicBezTo>
                  <a:cubicBezTo>
                    <a:pt x="17617" y="100"/>
                    <a:pt x="17146" y="1"/>
                    <a:pt x="166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8"/>
            <p:cNvSpPr/>
            <p:nvPr/>
          </p:nvSpPr>
          <p:spPr>
            <a:xfrm>
              <a:off x="1238725" y="1524925"/>
              <a:ext cx="450825" cy="739525"/>
            </a:xfrm>
            <a:custGeom>
              <a:avLst/>
              <a:gdLst/>
              <a:ahLst/>
              <a:cxnLst/>
              <a:rect l="l" t="t" r="r" b="b"/>
              <a:pathLst>
                <a:path w="18033" h="29581" extrusionOk="0">
                  <a:moveTo>
                    <a:pt x="14038" y="0"/>
                  </a:moveTo>
                  <a:lnTo>
                    <a:pt x="2009" y="10272"/>
                  </a:lnTo>
                  <a:cubicBezTo>
                    <a:pt x="229" y="11732"/>
                    <a:pt x="503" y="12874"/>
                    <a:pt x="503" y="12874"/>
                  </a:cubicBezTo>
                  <a:cubicBezTo>
                    <a:pt x="503" y="12874"/>
                    <a:pt x="503" y="24309"/>
                    <a:pt x="46" y="27733"/>
                  </a:cubicBezTo>
                  <a:cubicBezTo>
                    <a:pt x="23" y="27984"/>
                    <a:pt x="0" y="28189"/>
                    <a:pt x="23" y="28395"/>
                  </a:cubicBezTo>
                  <a:cubicBezTo>
                    <a:pt x="40" y="29098"/>
                    <a:pt x="634" y="29580"/>
                    <a:pt x="1273" y="29580"/>
                  </a:cubicBezTo>
                  <a:cubicBezTo>
                    <a:pt x="1506" y="29580"/>
                    <a:pt x="1744" y="29516"/>
                    <a:pt x="1963" y="29376"/>
                  </a:cubicBezTo>
                  <a:lnTo>
                    <a:pt x="16617" y="19630"/>
                  </a:lnTo>
                  <a:cubicBezTo>
                    <a:pt x="16663" y="19607"/>
                    <a:pt x="16731" y="19562"/>
                    <a:pt x="16777" y="19516"/>
                  </a:cubicBezTo>
                  <a:cubicBezTo>
                    <a:pt x="17644" y="18831"/>
                    <a:pt x="18032" y="17713"/>
                    <a:pt x="17850" y="16640"/>
                  </a:cubicBezTo>
                  <a:cubicBezTo>
                    <a:pt x="17325" y="13285"/>
                    <a:pt x="15841" y="4086"/>
                    <a:pt x="15590" y="2260"/>
                  </a:cubicBezTo>
                  <a:cubicBezTo>
                    <a:pt x="15271" y="46"/>
                    <a:pt x="14038" y="0"/>
                    <a:pt x="1403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8"/>
            <p:cNvSpPr/>
            <p:nvPr/>
          </p:nvSpPr>
          <p:spPr>
            <a:xfrm>
              <a:off x="1657575" y="1512100"/>
              <a:ext cx="494750" cy="684625"/>
            </a:xfrm>
            <a:custGeom>
              <a:avLst/>
              <a:gdLst/>
              <a:ahLst/>
              <a:cxnLst/>
              <a:rect l="l" t="t" r="r" b="b"/>
              <a:pathLst>
                <a:path w="19790" h="27385" extrusionOk="0">
                  <a:moveTo>
                    <a:pt x="1348" y="0"/>
                  </a:moveTo>
                  <a:cubicBezTo>
                    <a:pt x="887" y="0"/>
                    <a:pt x="111" y="299"/>
                    <a:pt x="0" y="2271"/>
                  </a:cubicBezTo>
                  <a:lnTo>
                    <a:pt x="2374" y="17221"/>
                  </a:lnTo>
                  <a:cubicBezTo>
                    <a:pt x="2374" y="17221"/>
                    <a:pt x="2602" y="18888"/>
                    <a:pt x="4748" y="19823"/>
                  </a:cubicBezTo>
                  <a:cubicBezTo>
                    <a:pt x="6893" y="20759"/>
                    <a:pt x="18009" y="27333"/>
                    <a:pt x="18009" y="27333"/>
                  </a:cubicBezTo>
                  <a:cubicBezTo>
                    <a:pt x="18009" y="27333"/>
                    <a:pt x="18197" y="27385"/>
                    <a:pt x="18452" y="27385"/>
                  </a:cubicBezTo>
                  <a:cubicBezTo>
                    <a:pt x="18934" y="27385"/>
                    <a:pt x="19655" y="27199"/>
                    <a:pt x="19790" y="26123"/>
                  </a:cubicBezTo>
                  <a:lnTo>
                    <a:pt x="16800" y="12245"/>
                  </a:lnTo>
                  <a:cubicBezTo>
                    <a:pt x="16800" y="12245"/>
                    <a:pt x="16160" y="10625"/>
                    <a:pt x="15430" y="9552"/>
                  </a:cubicBezTo>
                  <a:cubicBezTo>
                    <a:pt x="14722" y="8502"/>
                    <a:pt x="13444" y="7749"/>
                    <a:pt x="13444" y="7749"/>
                  </a:cubicBezTo>
                  <a:lnTo>
                    <a:pt x="1689" y="57"/>
                  </a:lnTo>
                  <a:cubicBezTo>
                    <a:pt x="1689" y="57"/>
                    <a:pt x="1548" y="0"/>
                    <a:pt x="134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8"/>
            <p:cNvSpPr/>
            <p:nvPr/>
          </p:nvSpPr>
          <p:spPr>
            <a:xfrm>
              <a:off x="1346575" y="1527950"/>
              <a:ext cx="335550" cy="345650"/>
            </a:xfrm>
            <a:custGeom>
              <a:avLst/>
              <a:gdLst/>
              <a:ahLst/>
              <a:cxnLst/>
              <a:rect l="l" t="t" r="r" b="b"/>
              <a:pathLst>
                <a:path w="13422" h="13826" extrusionOk="0">
                  <a:moveTo>
                    <a:pt x="10134" y="1"/>
                  </a:moveTo>
                  <a:cubicBezTo>
                    <a:pt x="9960" y="1"/>
                    <a:pt x="9838" y="39"/>
                    <a:pt x="9838" y="39"/>
                  </a:cubicBezTo>
                  <a:lnTo>
                    <a:pt x="0" y="8439"/>
                  </a:lnTo>
                  <a:cubicBezTo>
                    <a:pt x="1010" y="8104"/>
                    <a:pt x="1993" y="7960"/>
                    <a:pt x="2937" y="7960"/>
                  </a:cubicBezTo>
                  <a:cubicBezTo>
                    <a:pt x="8954" y="7960"/>
                    <a:pt x="13422" y="13826"/>
                    <a:pt x="13422" y="13826"/>
                  </a:cubicBezTo>
                  <a:lnTo>
                    <a:pt x="11550" y="1956"/>
                  </a:lnTo>
                  <a:cubicBezTo>
                    <a:pt x="11459" y="1249"/>
                    <a:pt x="11116" y="678"/>
                    <a:pt x="11116" y="678"/>
                  </a:cubicBezTo>
                  <a:cubicBezTo>
                    <a:pt x="10860" y="108"/>
                    <a:pt x="10424" y="1"/>
                    <a:pt x="10134"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8"/>
            <p:cNvSpPr/>
            <p:nvPr/>
          </p:nvSpPr>
          <p:spPr>
            <a:xfrm>
              <a:off x="1661550" y="1511000"/>
              <a:ext cx="457675" cy="463600"/>
            </a:xfrm>
            <a:custGeom>
              <a:avLst/>
              <a:gdLst/>
              <a:ahLst/>
              <a:cxnLst/>
              <a:rect l="l" t="t" r="r" b="b"/>
              <a:pathLst>
                <a:path w="18307" h="18544" extrusionOk="0">
                  <a:moveTo>
                    <a:pt x="1496" y="0"/>
                  </a:moveTo>
                  <a:cubicBezTo>
                    <a:pt x="1272" y="0"/>
                    <a:pt x="1008" y="96"/>
                    <a:pt x="731" y="397"/>
                  </a:cubicBezTo>
                  <a:cubicBezTo>
                    <a:pt x="1" y="1219"/>
                    <a:pt x="138" y="2315"/>
                    <a:pt x="138" y="2315"/>
                  </a:cubicBezTo>
                  <a:lnTo>
                    <a:pt x="2398" y="16444"/>
                  </a:lnTo>
                  <a:cubicBezTo>
                    <a:pt x="2398" y="16444"/>
                    <a:pt x="4234" y="13621"/>
                    <a:pt x="8161" y="13621"/>
                  </a:cubicBezTo>
                  <a:cubicBezTo>
                    <a:pt x="10668" y="13621"/>
                    <a:pt x="14028" y="14772"/>
                    <a:pt x="18307" y="18544"/>
                  </a:cubicBezTo>
                  <a:lnTo>
                    <a:pt x="17051" y="12700"/>
                  </a:lnTo>
                  <a:cubicBezTo>
                    <a:pt x="17051" y="12700"/>
                    <a:pt x="16778" y="10235"/>
                    <a:pt x="14358" y="8295"/>
                  </a:cubicBezTo>
                  <a:lnTo>
                    <a:pt x="2147" y="283"/>
                  </a:lnTo>
                  <a:cubicBezTo>
                    <a:pt x="2147" y="283"/>
                    <a:pt x="1882" y="0"/>
                    <a:pt x="1496" y="0"/>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8"/>
            <p:cNvSpPr/>
            <p:nvPr/>
          </p:nvSpPr>
          <p:spPr>
            <a:xfrm>
              <a:off x="1283800" y="2023725"/>
              <a:ext cx="828025" cy="454125"/>
            </a:xfrm>
            <a:custGeom>
              <a:avLst/>
              <a:gdLst/>
              <a:ahLst/>
              <a:cxnLst/>
              <a:rect l="l" t="t" r="r" b="b"/>
              <a:pathLst>
                <a:path w="33121" h="18165" extrusionOk="0">
                  <a:moveTo>
                    <a:pt x="17028" y="0"/>
                  </a:moveTo>
                  <a:cubicBezTo>
                    <a:pt x="16511" y="0"/>
                    <a:pt x="15998" y="132"/>
                    <a:pt x="15545" y="408"/>
                  </a:cubicBezTo>
                  <a:cubicBezTo>
                    <a:pt x="15476" y="431"/>
                    <a:pt x="15431" y="477"/>
                    <a:pt x="15362" y="500"/>
                  </a:cubicBezTo>
                  <a:cubicBezTo>
                    <a:pt x="9633" y="4859"/>
                    <a:pt x="3812" y="8648"/>
                    <a:pt x="1028" y="10406"/>
                  </a:cubicBezTo>
                  <a:cubicBezTo>
                    <a:pt x="1" y="11068"/>
                    <a:pt x="252" y="12643"/>
                    <a:pt x="1461" y="12917"/>
                  </a:cubicBezTo>
                  <a:cubicBezTo>
                    <a:pt x="1553" y="12939"/>
                    <a:pt x="1690" y="12962"/>
                    <a:pt x="1804" y="12985"/>
                  </a:cubicBezTo>
                  <a:cubicBezTo>
                    <a:pt x="3835" y="13373"/>
                    <a:pt x="15819" y="17961"/>
                    <a:pt x="15819" y="17961"/>
                  </a:cubicBezTo>
                  <a:cubicBezTo>
                    <a:pt x="15819" y="17961"/>
                    <a:pt x="16111" y="18165"/>
                    <a:pt x="16698" y="18165"/>
                  </a:cubicBezTo>
                  <a:cubicBezTo>
                    <a:pt x="17188" y="18165"/>
                    <a:pt x="17883" y="18023"/>
                    <a:pt x="18786" y="17505"/>
                  </a:cubicBezTo>
                  <a:lnTo>
                    <a:pt x="32732" y="10041"/>
                  </a:lnTo>
                  <a:cubicBezTo>
                    <a:pt x="32732" y="10041"/>
                    <a:pt x="33120" y="8854"/>
                    <a:pt x="31180" y="7781"/>
                  </a:cubicBezTo>
                  <a:cubicBezTo>
                    <a:pt x="29582" y="6891"/>
                    <a:pt x="21548" y="2166"/>
                    <a:pt x="18626" y="431"/>
                  </a:cubicBezTo>
                  <a:cubicBezTo>
                    <a:pt x="18132" y="149"/>
                    <a:pt x="17577" y="0"/>
                    <a:pt x="1702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8"/>
            <p:cNvSpPr/>
            <p:nvPr/>
          </p:nvSpPr>
          <p:spPr>
            <a:xfrm>
              <a:off x="1506350" y="1592050"/>
              <a:ext cx="90750" cy="112525"/>
            </a:xfrm>
            <a:custGeom>
              <a:avLst/>
              <a:gdLst/>
              <a:ahLst/>
              <a:cxnLst/>
              <a:rect l="l" t="t" r="r" b="b"/>
              <a:pathLst>
                <a:path w="3630" h="4501" extrusionOk="0">
                  <a:moveTo>
                    <a:pt x="2164" y="1"/>
                  </a:moveTo>
                  <a:cubicBezTo>
                    <a:pt x="1924" y="1"/>
                    <a:pt x="1669" y="77"/>
                    <a:pt x="1416" y="237"/>
                  </a:cubicBezTo>
                  <a:cubicBezTo>
                    <a:pt x="525" y="808"/>
                    <a:pt x="0" y="2154"/>
                    <a:pt x="229" y="3273"/>
                  </a:cubicBezTo>
                  <a:cubicBezTo>
                    <a:pt x="374" y="4046"/>
                    <a:pt x="871" y="4501"/>
                    <a:pt x="1457" y="4501"/>
                  </a:cubicBezTo>
                  <a:cubicBezTo>
                    <a:pt x="1700" y="4501"/>
                    <a:pt x="1959" y="4422"/>
                    <a:pt x="2215" y="4254"/>
                  </a:cubicBezTo>
                  <a:cubicBezTo>
                    <a:pt x="3105" y="3706"/>
                    <a:pt x="3630" y="2337"/>
                    <a:pt x="3401" y="1241"/>
                  </a:cubicBezTo>
                  <a:cubicBezTo>
                    <a:pt x="3240" y="449"/>
                    <a:pt x="2746" y="1"/>
                    <a:pt x="2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8"/>
            <p:cNvSpPr/>
            <p:nvPr/>
          </p:nvSpPr>
          <p:spPr>
            <a:xfrm>
              <a:off x="1391075" y="1826325"/>
              <a:ext cx="91325" cy="112525"/>
            </a:xfrm>
            <a:custGeom>
              <a:avLst/>
              <a:gdLst/>
              <a:ahLst/>
              <a:cxnLst/>
              <a:rect l="l" t="t" r="r" b="b"/>
              <a:pathLst>
                <a:path w="3653" h="4501" extrusionOk="0">
                  <a:moveTo>
                    <a:pt x="2185" y="0"/>
                  </a:moveTo>
                  <a:cubicBezTo>
                    <a:pt x="1940" y="0"/>
                    <a:pt x="1678" y="79"/>
                    <a:pt x="1416" y="247"/>
                  </a:cubicBezTo>
                  <a:cubicBezTo>
                    <a:pt x="549" y="795"/>
                    <a:pt x="1" y="2164"/>
                    <a:pt x="229" y="3260"/>
                  </a:cubicBezTo>
                  <a:cubicBezTo>
                    <a:pt x="391" y="4052"/>
                    <a:pt x="884" y="4501"/>
                    <a:pt x="1474" y="4501"/>
                  </a:cubicBezTo>
                  <a:cubicBezTo>
                    <a:pt x="1718" y="4501"/>
                    <a:pt x="1978" y="4424"/>
                    <a:pt x="2238" y="4264"/>
                  </a:cubicBezTo>
                  <a:cubicBezTo>
                    <a:pt x="3128" y="3694"/>
                    <a:pt x="3653" y="2347"/>
                    <a:pt x="3425" y="1229"/>
                  </a:cubicBezTo>
                  <a:cubicBezTo>
                    <a:pt x="3263" y="455"/>
                    <a:pt x="2772" y="0"/>
                    <a:pt x="2185"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8"/>
            <p:cNvSpPr/>
            <p:nvPr/>
          </p:nvSpPr>
          <p:spPr>
            <a:xfrm>
              <a:off x="1271825" y="2086225"/>
              <a:ext cx="90750" cy="112525"/>
            </a:xfrm>
            <a:custGeom>
              <a:avLst/>
              <a:gdLst/>
              <a:ahLst/>
              <a:cxnLst/>
              <a:rect l="l" t="t" r="r" b="b"/>
              <a:pathLst>
                <a:path w="3630" h="4501" extrusionOk="0">
                  <a:moveTo>
                    <a:pt x="2164" y="0"/>
                  </a:moveTo>
                  <a:cubicBezTo>
                    <a:pt x="1924" y="0"/>
                    <a:pt x="1669" y="77"/>
                    <a:pt x="1415" y="237"/>
                  </a:cubicBezTo>
                  <a:cubicBezTo>
                    <a:pt x="525" y="807"/>
                    <a:pt x="0" y="2154"/>
                    <a:pt x="206" y="3272"/>
                  </a:cubicBezTo>
                  <a:cubicBezTo>
                    <a:pt x="367" y="4046"/>
                    <a:pt x="869" y="4501"/>
                    <a:pt x="1456" y="4501"/>
                  </a:cubicBezTo>
                  <a:cubicBezTo>
                    <a:pt x="1700" y="4501"/>
                    <a:pt x="1959" y="4422"/>
                    <a:pt x="2214" y="4254"/>
                  </a:cubicBezTo>
                  <a:cubicBezTo>
                    <a:pt x="3105" y="3706"/>
                    <a:pt x="3629" y="2337"/>
                    <a:pt x="3401" y="1241"/>
                  </a:cubicBezTo>
                  <a:cubicBezTo>
                    <a:pt x="3240" y="449"/>
                    <a:pt x="2746" y="0"/>
                    <a:pt x="216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8"/>
            <p:cNvSpPr/>
            <p:nvPr/>
          </p:nvSpPr>
          <p:spPr>
            <a:xfrm>
              <a:off x="1657000" y="2076575"/>
              <a:ext cx="127850" cy="78500"/>
            </a:xfrm>
            <a:custGeom>
              <a:avLst/>
              <a:gdLst/>
              <a:ahLst/>
              <a:cxnLst/>
              <a:rect l="l" t="t" r="r" b="b"/>
              <a:pathLst>
                <a:path w="5114" h="3140" extrusionOk="0">
                  <a:moveTo>
                    <a:pt x="2411" y="1"/>
                  </a:moveTo>
                  <a:cubicBezTo>
                    <a:pt x="1821" y="1"/>
                    <a:pt x="1244" y="155"/>
                    <a:pt x="822" y="463"/>
                  </a:cubicBezTo>
                  <a:cubicBezTo>
                    <a:pt x="0" y="1079"/>
                    <a:pt x="69" y="2083"/>
                    <a:pt x="1027" y="2677"/>
                  </a:cubicBezTo>
                  <a:cubicBezTo>
                    <a:pt x="1507" y="2985"/>
                    <a:pt x="2112" y="3139"/>
                    <a:pt x="2699" y="3139"/>
                  </a:cubicBezTo>
                  <a:cubicBezTo>
                    <a:pt x="3287" y="3139"/>
                    <a:pt x="3858" y="2985"/>
                    <a:pt x="4269" y="2677"/>
                  </a:cubicBezTo>
                  <a:cubicBezTo>
                    <a:pt x="5113" y="2061"/>
                    <a:pt x="5022" y="1056"/>
                    <a:pt x="4086" y="463"/>
                  </a:cubicBezTo>
                  <a:cubicBezTo>
                    <a:pt x="3607" y="155"/>
                    <a:pt x="3002" y="1"/>
                    <a:pt x="2411"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8"/>
            <p:cNvSpPr/>
            <p:nvPr/>
          </p:nvSpPr>
          <p:spPr>
            <a:xfrm>
              <a:off x="1657000" y="2350200"/>
              <a:ext cx="127850" cy="78775"/>
            </a:xfrm>
            <a:custGeom>
              <a:avLst/>
              <a:gdLst/>
              <a:ahLst/>
              <a:cxnLst/>
              <a:rect l="l" t="t" r="r" b="b"/>
              <a:pathLst>
                <a:path w="5114" h="3151" extrusionOk="0">
                  <a:moveTo>
                    <a:pt x="2444" y="0"/>
                  </a:moveTo>
                  <a:cubicBezTo>
                    <a:pt x="1842" y="0"/>
                    <a:pt x="1252" y="160"/>
                    <a:pt x="822" y="474"/>
                  </a:cubicBezTo>
                  <a:cubicBezTo>
                    <a:pt x="0" y="1090"/>
                    <a:pt x="69" y="2072"/>
                    <a:pt x="1027" y="2688"/>
                  </a:cubicBezTo>
                  <a:cubicBezTo>
                    <a:pt x="1507" y="2996"/>
                    <a:pt x="2112" y="3150"/>
                    <a:pt x="2699" y="3150"/>
                  </a:cubicBezTo>
                  <a:cubicBezTo>
                    <a:pt x="3287" y="3150"/>
                    <a:pt x="3858" y="2996"/>
                    <a:pt x="4269" y="2688"/>
                  </a:cubicBezTo>
                  <a:cubicBezTo>
                    <a:pt x="5113" y="2072"/>
                    <a:pt x="5022" y="1067"/>
                    <a:pt x="4086" y="451"/>
                  </a:cubicBezTo>
                  <a:cubicBezTo>
                    <a:pt x="3616" y="149"/>
                    <a:pt x="3024" y="0"/>
                    <a:pt x="244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8"/>
            <p:cNvSpPr/>
            <p:nvPr/>
          </p:nvSpPr>
          <p:spPr>
            <a:xfrm>
              <a:off x="1689525" y="1585400"/>
              <a:ext cx="94175" cy="100125"/>
            </a:xfrm>
            <a:custGeom>
              <a:avLst/>
              <a:gdLst/>
              <a:ahLst/>
              <a:cxnLst/>
              <a:rect l="l" t="t" r="r" b="b"/>
              <a:pathLst>
                <a:path w="3767" h="4005" extrusionOk="0">
                  <a:moveTo>
                    <a:pt x="1164" y="1"/>
                  </a:moveTo>
                  <a:cubicBezTo>
                    <a:pt x="963" y="1"/>
                    <a:pt x="776" y="52"/>
                    <a:pt x="617" y="161"/>
                  </a:cubicBezTo>
                  <a:cubicBezTo>
                    <a:pt x="0" y="571"/>
                    <a:pt x="69" y="1758"/>
                    <a:pt x="754" y="2763"/>
                  </a:cubicBezTo>
                  <a:cubicBezTo>
                    <a:pt x="1290" y="3541"/>
                    <a:pt x="2036" y="4005"/>
                    <a:pt x="2634" y="4005"/>
                  </a:cubicBezTo>
                  <a:cubicBezTo>
                    <a:pt x="2825" y="4005"/>
                    <a:pt x="3001" y="3958"/>
                    <a:pt x="3150" y="3858"/>
                  </a:cubicBezTo>
                  <a:cubicBezTo>
                    <a:pt x="3767" y="3425"/>
                    <a:pt x="3721" y="2238"/>
                    <a:pt x="3013" y="1233"/>
                  </a:cubicBezTo>
                  <a:cubicBezTo>
                    <a:pt x="2500" y="463"/>
                    <a:pt x="1768"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8"/>
            <p:cNvSpPr/>
            <p:nvPr/>
          </p:nvSpPr>
          <p:spPr>
            <a:xfrm>
              <a:off x="2013650" y="2026575"/>
              <a:ext cx="94750" cy="100375"/>
            </a:xfrm>
            <a:custGeom>
              <a:avLst/>
              <a:gdLst/>
              <a:ahLst/>
              <a:cxnLst/>
              <a:rect l="l" t="t" r="r" b="b"/>
              <a:pathLst>
                <a:path w="3790" h="4015" extrusionOk="0">
                  <a:moveTo>
                    <a:pt x="1164" y="1"/>
                  </a:moveTo>
                  <a:cubicBezTo>
                    <a:pt x="970" y="1"/>
                    <a:pt x="791" y="51"/>
                    <a:pt x="639" y="157"/>
                  </a:cubicBezTo>
                  <a:cubicBezTo>
                    <a:pt x="0" y="591"/>
                    <a:pt x="69" y="1755"/>
                    <a:pt x="753" y="2782"/>
                  </a:cubicBezTo>
                  <a:cubicBezTo>
                    <a:pt x="1284" y="3553"/>
                    <a:pt x="2020" y="4015"/>
                    <a:pt x="2615" y="4015"/>
                  </a:cubicBezTo>
                  <a:cubicBezTo>
                    <a:pt x="2813" y="4015"/>
                    <a:pt x="2996" y="3964"/>
                    <a:pt x="3150" y="3855"/>
                  </a:cubicBezTo>
                  <a:cubicBezTo>
                    <a:pt x="3789" y="3421"/>
                    <a:pt x="3721" y="2257"/>
                    <a:pt x="3013" y="1230"/>
                  </a:cubicBezTo>
                  <a:cubicBezTo>
                    <a:pt x="2497" y="473"/>
                    <a:pt x="1759"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8"/>
            <p:cNvSpPr/>
            <p:nvPr/>
          </p:nvSpPr>
          <p:spPr>
            <a:xfrm>
              <a:off x="1951450" y="1737200"/>
              <a:ext cx="94175" cy="100375"/>
            </a:xfrm>
            <a:custGeom>
              <a:avLst/>
              <a:gdLst/>
              <a:ahLst/>
              <a:cxnLst/>
              <a:rect l="l" t="t" r="r" b="b"/>
              <a:pathLst>
                <a:path w="3767" h="4015" extrusionOk="0">
                  <a:moveTo>
                    <a:pt x="1151" y="0"/>
                  </a:moveTo>
                  <a:cubicBezTo>
                    <a:pt x="953" y="0"/>
                    <a:pt x="771" y="52"/>
                    <a:pt x="616" y="160"/>
                  </a:cubicBezTo>
                  <a:cubicBezTo>
                    <a:pt x="0" y="594"/>
                    <a:pt x="46" y="1758"/>
                    <a:pt x="753" y="2785"/>
                  </a:cubicBezTo>
                  <a:cubicBezTo>
                    <a:pt x="1270" y="3543"/>
                    <a:pt x="2007" y="4014"/>
                    <a:pt x="2613" y="4014"/>
                  </a:cubicBezTo>
                  <a:cubicBezTo>
                    <a:pt x="2810" y="4014"/>
                    <a:pt x="2993" y="3964"/>
                    <a:pt x="3150" y="3858"/>
                  </a:cubicBezTo>
                  <a:cubicBezTo>
                    <a:pt x="3766" y="3424"/>
                    <a:pt x="3698" y="2260"/>
                    <a:pt x="3013" y="1233"/>
                  </a:cubicBezTo>
                  <a:cubicBezTo>
                    <a:pt x="2482" y="462"/>
                    <a:pt x="1746" y="0"/>
                    <a:pt x="115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8"/>
            <p:cNvSpPr/>
            <p:nvPr/>
          </p:nvSpPr>
          <p:spPr>
            <a:xfrm>
              <a:off x="1747725" y="1882125"/>
              <a:ext cx="94175" cy="100475"/>
            </a:xfrm>
            <a:custGeom>
              <a:avLst/>
              <a:gdLst/>
              <a:ahLst/>
              <a:cxnLst/>
              <a:rect l="l" t="t" r="r" b="b"/>
              <a:pathLst>
                <a:path w="3767" h="4019" extrusionOk="0">
                  <a:moveTo>
                    <a:pt x="1165" y="1"/>
                  </a:moveTo>
                  <a:cubicBezTo>
                    <a:pt x="964" y="1"/>
                    <a:pt x="777" y="52"/>
                    <a:pt x="617" y="161"/>
                  </a:cubicBezTo>
                  <a:cubicBezTo>
                    <a:pt x="1" y="594"/>
                    <a:pt x="69" y="1758"/>
                    <a:pt x="754" y="2786"/>
                  </a:cubicBezTo>
                  <a:cubicBezTo>
                    <a:pt x="1284" y="3556"/>
                    <a:pt x="2021" y="4018"/>
                    <a:pt x="2615" y="4018"/>
                  </a:cubicBezTo>
                  <a:cubicBezTo>
                    <a:pt x="2814" y="4018"/>
                    <a:pt x="2996" y="3967"/>
                    <a:pt x="3150" y="3858"/>
                  </a:cubicBezTo>
                  <a:cubicBezTo>
                    <a:pt x="3767" y="3425"/>
                    <a:pt x="3721" y="2261"/>
                    <a:pt x="3014" y="1233"/>
                  </a:cubicBezTo>
                  <a:cubicBezTo>
                    <a:pt x="2500" y="463"/>
                    <a:pt x="1768" y="1"/>
                    <a:pt x="1165"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8"/>
            <p:cNvSpPr/>
            <p:nvPr/>
          </p:nvSpPr>
          <p:spPr>
            <a:xfrm>
              <a:off x="1853300" y="1807700"/>
              <a:ext cx="94750" cy="100150"/>
            </a:xfrm>
            <a:custGeom>
              <a:avLst/>
              <a:gdLst/>
              <a:ahLst/>
              <a:cxnLst/>
              <a:rect l="l" t="t" r="r" b="b"/>
              <a:pathLst>
                <a:path w="3790" h="4006" extrusionOk="0">
                  <a:moveTo>
                    <a:pt x="1157" y="0"/>
                  </a:moveTo>
                  <a:cubicBezTo>
                    <a:pt x="966" y="0"/>
                    <a:pt x="789" y="48"/>
                    <a:pt x="639" y="148"/>
                  </a:cubicBezTo>
                  <a:cubicBezTo>
                    <a:pt x="0" y="581"/>
                    <a:pt x="69" y="1745"/>
                    <a:pt x="753" y="2772"/>
                  </a:cubicBezTo>
                  <a:cubicBezTo>
                    <a:pt x="1284" y="3543"/>
                    <a:pt x="2020" y="4005"/>
                    <a:pt x="2615" y="4005"/>
                  </a:cubicBezTo>
                  <a:cubicBezTo>
                    <a:pt x="2813" y="4005"/>
                    <a:pt x="2996" y="3954"/>
                    <a:pt x="3150" y="3845"/>
                  </a:cubicBezTo>
                  <a:cubicBezTo>
                    <a:pt x="3789" y="3434"/>
                    <a:pt x="3721" y="2247"/>
                    <a:pt x="3013" y="1220"/>
                  </a:cubicBezTo>
                  <a:cubicBezTo>
                    <a:pt x="2495" y="460"/>
                    <a:pt x="1754" y="0"/>
                    <a:pt x="1157"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8" name="Google Shape;908;p18"/>
          <p:cNvSpPr txBox="1">
            <a:spLocks noGrp="1"/>
          </p:cNvSpPr>
          <p:nvPr>
            <p:ph type="title" hasCustomPrompt="1"/>
          </p:nvPr>
        </p:nvSpPr>
        <p:spPr>
          <a:xfrm>
            <a:off x="798388" y="2910146"/>
            <a:ext cx="349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09" name="Google Shape;909;p18"/>
          <p:cNvSpPr txBox="1">
            <a:spLocks noGrp="1"/>
          </p:cNvSpPr>
          <p:nvPr>
            <p:ph type="subTitle" idx="1"/>
          </p:nvPr>
        </p:nvSpPr>
        <p:spPr>
          <a:xfrm>
            <a:off x="798400" y="3608595"/>
            <a:ext cx="3492600" cy="33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910" name="Google Shape;910;p18"/>
          <p:cNvSpPr txBox="1">
            <a:spLocks noGrp="1"/>
          </p:cNvSpPr>
          <p:nvPr>
            <p:ph type="title" idx="2" hasCustomPrompt="1"/>
          </p:nvPr>
        </p:nvSpPr>
        <p:spPr>
          <a:xfrm>
            <a:off x="2825700" y="1199160"/>
            <a:ext cx="349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11" name="Google Shape;911;p18"/>
          <p:cNvSpPr txBox="1">
            <a:spLocks noGrp="1"/>
          </p:cNvSpPr>
          <p:nvPr>
            <p:ph type="subTitle" idx="3"/>
          </p:nvPr>
        </p:nvSpPr>
        <p:spPr>
          <a:xfrm>
            <a:off x="2825700" y="1897899"/>
            <a:ext cx="3492600" cy="33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912" name="Google Shape;912;p18"/>
          <p:cNvSpPr txBox="1">
            <a:spLocks noGrp="1"/>
          </p:cNvSpPr>
          <p:nvPr>
            <p:ph type="title" idx="4" hasCustomPrompt="1"/>
          </p:nvPr>
        </p:nvSpPr>
        <p:spPr>
          <a:xfrm>
            <a:off x="4853013" y="2910146"/>
            <a:ext cx="349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13" name="Google Shape;913;p18"/>
          <p:cNvSpPr txBox="1">
            <a:spLocks noGrp="1"/>
          </p:cNvSpPr>
          <p:nvPr>
            <p:ph type="subTitle" idx="5"/>
          </p:nvPr>
        </p:nvSpPr>
        <p:spPr>
          <a:xfrm>
            <a:off x="4853025" y="3608595"/>
            <a:ext cx="3492600" cy="33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962"/>
        <p:cNvGrpSpPr/>
        <p:nvPr/>
      </p:nvGrpSpPr>
      <p:grpSpPr>
        <a:xfrm>
          <a:off x="0" y="0"/>
          <a:ext cx="0" cy="0"/>
          <a:chOff x="0" y="0"/>
          <a:chExt cx="0" cy="0"/>
        </a:xfrm>
      </p:grpSpPr>
      <p:grpSp>
        <p:nvGrpSpPr>
          <p:cNvPr id="963" name="Google Shape;963;p20"/>
          <p:cNvGrpSpPr/>
          <p:nvPr/>
        </p:nvGrpSpPr>
        <p:grpSpPr>
          <a:xfrm>
            <a:off x="-822845" y="1065975"/>
            <a:ext cx="10683233" cy="5112556"/>
            <a:chOff x="892625" y="456550"/>
            <a:chExt cx="5708075" cy="2731650"/>
          </a:xfrm>
        </p:grpSpPr>
        <p:sp>
          <p:nvSpPr>
            <p:cNvPr id="964" name="Google Shape;964;p20"/>
            <p:cNvSpPr/>
            <p:nvPr/>
          </p:nvSpPr>
          <p:spPr>
            <a:xfrm>
              <a:off x="892625" y="456550"/>
              <a:ext cx="5559700" cy="1694225"/>
            </a:xfrm>
            <a:custGeom>
              <a:avLst/>
              <a:gdLst/>
              <a:ahLst/>
              <a:cxnLst/>
              <a:rect l="l" t="t" r="r" b="b"/>
              <a:pathLst>
                <a:path w="222388" h="67769" extrusionOk="0">
                  <a:moveTo>
                    <a:pt x="189183" y="0"/>
                  </a:moveTo>
                  <a:cubicBezTo>
                    <a:pt x="184507" y="0"/>
                    <a:pt x="180127" y="1209"/>
                    <a:pt x="176486" y="3539"/>
                  </a:cubicBezTo>
                  <a:cubicBezTo>
                    <a:pt x="172697" y="5958"/>
                    <a:pt x="169958" y="9428"/>
                    <a:pt x="168520" y="13627"/>
                  </a:cubicBezTo>
                  <a:cubicBezTo>
                    <a:pt x="164731" y="24698"/>
                    <a:pt x="158203" y="32025"/>
                    <a:pt x="150625" y="33736"/>
                  </a:cubicBezTo>
                  <a:cubicBezTo>
                    <a:pt x="149450" y="34006"/>
                    <a:pt x="148261" y="34140"/>
                    <a:pt x="147061" y="34140"/>
                  </a:cubicBezTo>
                  <a:cubicBezTo>
                    <a:pt x="141361" y="34140"/>
                    <a:pt x="135426" y="31118"/>
                    <a:pt x="129694" y="25291"/>
                  </a:cubicBezTo>
                  <a:cubicBezTo>
                    <a:pt x="125266" y="20749"/>
                    <a:pt x="120883" y="18535"/>
                    <a:pt x="116318" y="18535"/>
                  </a:cubicBezTo>
                  <a:lnTo>
                    <a:pt x="116296" y="18535"/>
                  </a:lnTo>
                  <a:cubicBezTo>
                    <a:pt x="111137" y="18535"/>
                    <a:pt x="105545" y="21205"/>
                    <a:pt x="98195" y="27208"/>
                  </a:cubicBezTo>
                  <a:cubicBezTo>
                    <a:pt x="91393" y="32755"/>
                    <a:pt x="83747" y="40561"/>
                    <a:pt x="74069" y="50445"/>
                  </a:cubicBezTo>
                  <a:lnTo>
                    <a:pt x="73087" y="51426"/>
                  </a:lnTo>
                  <a:cubicBezTo>
                    <a:pt x="66742" y="57908"/>
                    <a:pt x="61172" y="61058"/>
                    <a:pt x="56082" y="61058"/>
                  </a:cubicBezTo>
                  <a:lnTo>
                    <a:pt x="56060" y="61058"/>
                  </a:lnTo>
                  <a:cubicBezTo>
                    <a:pt x="49532" y="61035"/>
                    <a:pt x="44670" y="56060"/>
                    <a:pt x="39534" y="50764"/>
                  </a:cubicBezTo>
                  <a:cubicBezTo>
                    <a:pt x="34356" y="45462"/>
                    <a:pt x="29029" y="39973"/>
                    <a:pt x="21811" y="39973"/>
                  </a:cubicBezTo>
                  <a:cubicBezTo>
                    <a:pt x="21074" y="39973"/>
                    <a:pt x="20317" y="40030"/>
                    <a:pt x="19539" y="40150"/>
                  </a:cubicBezTo>
                  <a:cubicBezTo>
                    <a:pt x="14746" y="40904"/>
                    <a:pt x="10751" y="42821"/>
                    <a:pt x="7670" y="45857"/>
                  </a:cubicBezTo>
                  <a:cubicBezTo>
                    <a:pt x="5228" y="48276"/>
                    <a:pt x="3356" y="51426"/>
                    <a:pt x="2123" y="55192"/>
                  </a:cubicBezTo>
                  <a:cubicBezTo>
                    <a:pt x="1" y="61606"/>
                    <a:pt x="480" y="67700"/>
                    <a:pt x="480" y="67769"/>
                  </a:cubicBezTo>
                  <a:lnTo>
                    <a:pt x="640" y="67746"/>
                  </a:lnTo>
                  <a:cubicBezTo>
                    <a:pt x="640" y="67700"/>
                    <a:pt x="183" y="61629"/>
                    <a:pt x="2260" y="55238"/>
                  </a:cubicBezTo>
                  <a:cubicBezTo>
                    <a:pt x="4200" y="49349"/>
                    <a:pt x="8766" y="41999"/>
                    <a:pt x="19562" y="40310"/>
                  </a:cubicBezTo>
                  <a:cubicBezTo>
                    <a:pt x="20325" y="40193"/>
                    <a:pt x="21067" y="40137"/>
                    <a:pt x="21791" y="40137"/>
                  </a:cubicBezTo>
                  <a:cubicBezTo>
                    <a:pt x="28946" y="40137"/>
                    <a:pt x="34258" y="45592"/>
                    <a:pt x="39420" y="50878"/>
                  </a:cubicBezTo>
                  <a:cubicBezTo>
                    <a:pt x="44578" y="56197"/>
                    <a:pt x="49463" y="61218"/>
                    <a:pt x="56060" y="61218"/>
                  </a:cubicBezTo>
                  <a:lnTo>
                    <a:pt x="56082" y="61218"/>
                  </a:lnTo>
                  <a:cubicBezTo>
                    <a:pt x="61218" y="61218"/>
                    <a:pt x="66833" y="58068"/>
                    <a:pt x="73201" y="51540"/>
                  </a:cubicBezTo>
                  <a:lnTo>
                    <a:pt x="74183" y="50559"/>
                  </a:lnTo>
                  <a:cubicBezTo>
                    <a:pt x="92968" y="31385"/>
                    <a:pt x="105385" y="18717"/>
                    <a:pt x="116318" y="18717"/>
                  </a:cubicBezTo>
                  <a:cubicBezTo>
                    <a:pt x="120838" y="18717"/>
                    <a:pt x="125175" y="20909"/>
                    <a:pt x="129580" y="25405"/>
                  </a:cubicBezTo>
                  <a:cubicBezTo>
                    <a:pt x="135355" y="31271"/>
                    <a:pt x="141312" y="34307"/>
                    <a:pt x="147087" y="34307"/>
                  </a:cubicBezTo>
                  <a:cubicBezTo>
                    <a:pt x="148274" y="34307"/>
                    <a:pt x="149484" y="34170"/>
                    <a:pt x="150648" y="33919"/>
                  </a:cubicBezTo>
                  <a:cubicBezTo>
                    <a:pt x="158294" y="32184"/>
                    <a:pt x="164868" y="24812"/>
                    <a:pt x="168680" y="13673"/>
                  </a:cubicBezTo>
                  <a:cubicBezTo>
                    <a:pt x="171486" y="5480"/>
                    <a:pt x="179476" y="182"/>
                    <a:pt x="189068" y="182"/>
                  </a:cubicBezTo>
                  <a:cubicBezTo>
                    <a:pt x="189150" y="182"/>
                    <a:pt x="189232" y="183"/>
                    <a:pt x="189314" y="183"/>
                  </a:cubicBezTo>
                  <a:cubicBezTo>
                    <a:pt x="200704" y="275"/>
                    <a:pt x="215335" y="7944"/>
                    <a:pt x="222228" y="29171"/>
                  </a:cubicBezTo>
                  <a:lnTo>
                    <a:pt x="222388" y="29126"/>
                  </a:lnTo>
                  <a:cubicBezTo>
                    <a:pt x="219329" y="19745"/>
                    <a:pt x="214353" y="12075"/>
                    <a:pt x="208008" y="6985"/>
                  </a:cubicBezTo>
                  <a:cubicBezTo>
                    <a:pt x="202438" y="2534"/>
                    <a:pt x="195819" y="69"/>
                    <a:pt x="189314" y="1"/>
                  </a:cubicBezTo>
                  <a:cubicBezTo>
                    <a:pt x="189270" y="1"/>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0"/>
            <p:cNvSpPr/>
            <p:nvPr/>
          </p:nvSpPr>
          <p:spPr>
            <a:xfrm>
              <a:off x="901750" y="521600"/>
              <a:ext cx="5559700" cy="1694225"/>
            </a:xfrm>
            <a:custGeom>
              <a:avLst/>
              <a:gdLst/>
              <a:ahLst/>
              <a:cxnLst/>
              <a:rect l="l" t="t" r="r" b="b"/>
              <a:pathLst>
                <a:path w="222388" h="67769" extrusionOk="0">
                  <a:moveTo>
                    <a:pt x="189108" y="1"/>
                  </a:moveTo>
                  <a:cubicBezTo>
                    <a:pt x="184475" y="1"/>
                    <a:pt x="180115" y="1211"/>
                    <a:pt x="176486" y="3516"/>
                  </a:cubicBezTo>
                  <a:cubicBezTo>
                    <a:pt x="172720" y="5935"/>
                    <a:pt x="169958" y="9428"/>
                    <a:pt x="168520" y="13627"/>
                  </a:cubicBezTo>
                  <a:cubicBezTo>
                    <a:pt x="164708" y="24743"/>
                    <a:pt x="158135" y="32139"/>
                    <a:pt x="150442" y="33851"/>
                  </a:cubicBezTo>
                  <a:cubicBezTo>
                    <a:pt x="149267" y="34115"/>
                    <a:pt x="148080" y="34246"/>
                    <a:pt x="146885" y="34246"/>
                  </a:cubicBezTo>
                  <a:cubicBezTo>
                    <a:pt x="141165" y="34246"/>
                    <a:pt x="135263" y="31236"/>
                    <a:pt x="129580" y="25382"/>
                  </a:cubicBezTo>
                  <a:cubicBezTo>
                    <a:pt x="125152" y="20817"/>
                    <a:pt x="120770" y="18581"/>
                    <a:pt x="116204" y="18581"/>
                  </a:cubicBezTo>
                  <a:lnTo>
                    <a:pt x="116182" y="18581"/>
                  </a:lnTo>
                  <a:cubicBezTo>
                    <a:pt x="111046" y="18581"/>
                    <a:pt x="105499" y="21228"/>
                    <a:pt x="98241" y="27163"/>
                  </a:cubicBezTo>
                  <a:cubicBezTo>
                    <a:pt x="91485" y="32641"/>
                    <a:pt x="83907" y="40402"/>
                    <a:pt x="74297" y="50216"/>
                  </a:cubicBezTo>
                  <a:lnTo>
                    <a:pt x="73087" y="51426"/>
                  </a:lnTo>
                  <a:cubicBezTo>
                    <a:pt x="66765" y="57908"/>
                    <a:pt x="61195" y="61058"/>
                    <a:pt x="56083" y="61058"/>
                  </a:cubicBezTo>
                  <a:lnTo>
                    <a:pt x="56060" y="61058"/>
                  </a:lnTo>
                  <a:cubicBezTo>
                    <a:pt x="49532" y="61036"/>
                    <a:pt x="44693" y="56037"/>
                    <a:pt x="39534" y="50764"/>
                  </a:cubicBezTo>
                  <a:cubicBezTo>
                    <a:pt x="34358" y="45443"/>
                    <a:pt x="29032" y="39972"/>
                    <a:pt x="21818" y="39972"/>
                  </a:cubicBezTo>
                  <a:cubicBezTo>
                    <a:pt x="21079" y="39972"/>
                    <a:pt x="20320" y="40030"/>
                    <a:pt x="19539" y="40150"/>
                  </a:cubicBezTo>
                  <a:cubicBezTo>
                    <a:pt x="14746" y="40881"/>
                    <a:pt x="10752" y="42798"/>
                    <a:pt x="7693" y="45834"/>
                  </a:cubicBezTo>
                  <a:cubicBezTo>
                    <a:pt x="5228" y="48276"/>
                    <a:pt x="3356" y="51403"/>
                    <a:pt x="2124" y="55192"/>
                  </a:cubicBezTo>
                  <a:cubicBezTo>
                    <a:pt x="1" y="61606"/>
                    <a:pt x="480" y="67701"/>
                    <a:pt x="480" y="67769"/>
                  </a:cubicBezTo>
                  <a:lnTo>
                    <a:pt x="640" y="67746"/>
                  </a:lnTo>
                  <a:cubicBezTo>
                    <a:pt x="640" y="67678"/>
                    <a:pt x="183" y="61629"/>
                    <a:pt x="2283" y="55238"/>
                  </a:cubicBezTo>
                  <a:cubicBezTo>
                    <a:pt x="4201" y="49349"/>
                    <a:pt x="8789" y="41976"/>
                    <a:pt x="19562" y="40310"/>
                  </a:cubicBezTo>
                  <a:cubicBezTo>
                    <a:pt x="20325" y="40193"/>
                    <a:pt x="21068" y="40137"/>
                    <a:pt x="21791" y="40137"/>
                  </a:cubicBezTo>
                  <a:cubicBezTo>
                    <a:pt x="28946" y="40137"/>
                    <a:pt x="34259" y="45592"/>
                    <a:pt x="39420" y="50878"/>
                  </a:cubicBezTo>
                  <a:cubicBezTo>
                    <a:pt x="44579" y="56197"/>
                    <a:pt x="49463" y="61195"/>
                    <a:pt x="56060" y="61218"/>
                  </a:cubicBezTo>
                  <a:lnTo>
                    <a:pt x="56083" y="61218"/>
                  </a:lnTo>
                  <a:cubicBezTo>
                    <a:pt x="61241" y="61218"/>
                    <a:pt x="66833" y="58045"/>
                    <a:pt x="73224" y="51540"/>
                  </a:cubicBezTo>
                  <a:lnTo>
                    <a:pt x="74411" y="50331"/>
                  </a:lnTo>
                  <a:cubicBezTo>
                    <a:pt x="93037" y="31317"/>
                    <a:pt x="105340" y="18740"/>
                    <a:pt x="116182" y="18740"/>
                  </a:cubicBezTo>
                  <a:lnTo>
                    <a:pt x="116204" y="18740"/>
                  </a:lnTo>
                  <a:cubicBezTo>
                    <a:pt x="120724" y="18763"/>
                    <a:pt x="125061" y="20977"/>
                    <a:pt x="129466" y="25497"/>
                  </a:cubicBezTo>
                  <a:cubicBezTo>
                    <a:pt x="135169" y="31389"/>
                    <a:pt x="141122" y="34406"/>
                    <a:pt x="146886" y="34406"/>
                  </a:cubicBezTo>
                  <a:cubicBezTo>
                    <a:pt x="148089" y="34406"/>
                    <a:pt x="149283" y="34274"/>
                    <a:pt x="150465" y="34010"/>
                  </a:cubicBezTo>
                  <a:cubicBezTo>
                    <a:pt x="158226" y="32276"/>
                    <a:pt x="164845" y="24858"/>
                    <a:pt x="168680" y="13673"/>
                  </a:cubicBezTo>
                  <a:cubicBezTo>
                    <a:pt x="171487" y="5456"/>
                    <a:pt x="179499" y="161"/>
                    <a:pt x="189131" y="161"/>
                  </a:cubicBezTo>
                  <a:lnTo>
                    <a:pt x="189337" y="161"/>
                  </a:lnTo>
                  <a:cubicBezTo>
                    <a:pt x="200727" y="252"/>
                    <a:pt x="215335" y="7921"/>
                    <a:pt x="222228" y="29171"/>
                  </a:cubicBezTo>
                  <a:lnTo>
                    <a:pt x="222388" y="29126"/>
                  </a:lnTo>
                  <a:cubicBezTo>
                    <a:pt x="219352" y="19722"/>
                    <a:pt x="214376" y="12075"/>
                    <a:pt x="208008" y="6963"/>
                  </a:cubicBezTo>
                  <a:cubicBezTo>
                    <a:pt x="202461" y="2534"/>
                    <a:pt x="195819" y="46"/>
                    <a:pt x="18933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0"/>
            <p:cNvSpPr/>
            <p:nvPr/>
          </p:nvSpPr>
          <p:spPr>
            <a:xfrm>
              <a:off x="911450" y="586625"/>
              <a:ext cx="5559125" cy="1693700"/>
            </a:xfrm>
            <a:custGeom>
              <a:avLst/>
              <a:gdLst/>
              <a:ahLst/>
              <a:cxnLst/>
              <a:rect l="l" t="t" r="r" b="b"/>
              <a:pathLst>
                <a:path w="222365" h="67748" extrusionOk="0">
                  <a:moveTo>
                    <a:pt x="189056" y="1"/>
                  </a:moveTo>
                  <a:cubicBezTo>
                    <a:pt x="184427" y="1"/>
                    <a:pt x="180072" y="1209"/>
                    <a:pt x="176486" y="3517"/>
                  </a:cubicBezTo>
                  <a:cubicBezTo>
                    <a:pt x="172697" y="5936"/>
                    <a:pt x="169935" y="9429"/>
                    <a:pt x="168497" y="13606"/>
                  </a:cubicBezTo>
                  <a:cubicBezTo>
                    <a:pt x="164685" y="24813"/>
                    <a:pt x="158020" y="32231"/>
                    <a:pt x="150237" y="33966"/>
                  </a:cubicBezTo>
                  <a:cubicBezTo>
                    <a:pt x="149069" y="34224"/>
                    <a:pt x="147892" y="34352"/>
                    <a:pt x="146708" y="34352"/>
                  </a:cubicBezTo>
                  <a:cubicBezTo>
                    <a:pt x="140971" y="34352"/>
                    <a:pt x="135081" y="31344"/>
                    <a:pt x="129443" y="25498"/>
                  </a:cubicBezTo>
                  <a:cubicBezTo>
                    <a:pt x="125015" y="20887"/>
                    <a:pt x="120633" y="18627"/>
                    <a:pt x="116090" y="18627"/>
                  </a:cubicBezTo>
                  <a:lnTo>
                    <a:pt x="116022" y="18627"/>
                  </a:lnTo>
                  <a:cubicBezTo>
                    <a:pt x="110932" y="18627"/>
                    <a:pt x="105454" y="21229"/>
                    <a:pt x="98241" y="27095"/>
                  </a:cubicBezTo>
                  <a:cubicBezTo>
                    <a:pt x="91553" y="32551"/>
                    <a:pt x="84021" y="40243"/>
                    <a:pt x="74503" y="49966"/>
                  </a:cubicBezTo>
                  <a:lnTo>
                    <a:pt x="73087" y="51427"/>
                  </a:lnTo>
                  <a:cubicBezTo>
                    <a:pt x="66742" y="57887"/>
                    <a:pt x="61173" y="61037"/>
                    <a:pt x="56060" y="61037"/>
                  </a:cubicBezTo>
                  <a:lnTo>
                    <a:pt x="56037" y="61037"/>
                  </a:lnTo>
                  <a:cubicBezTo>
                    <a:pt x="49532" y="61037"/>
                    <a:pt x="44670" y="56038"/>
                    <a:pt x="39511" y="50765"/>
                  </a:cubicBezTo>
                  <a:cubicBezTo>
                    <a:pt x="34356" y="45444"/>
                    <a:pt x="29013" y="39973"/>
                    <a:pt x="21796" y="39973"/>
                  </a:cubicBezTo>
                  <a:cubicBezTo>
                    <a:pt x="21056" y="39973"/>
                    <a:pt x="20297" y="40031"/>
                    <a:pt x="19516" y="40152"/>
                  </a:cubicBezTo>
                  <a:cubicBezTo>
                    <a:pt x="14723" y="40882"/>
                    <a:pt x="10729" y="42799"/>
                    <a:pt x="7670" y="45835"/>
                  </a:cubicBezTo>
                  <a:cubicBezTo>
                    <a:pt x="5205" y="48254"/>
                    <a:pt x="3333" y="51404"/>
                    <a:pt x="2101" y="55171"/>
                  </a:cubicBezTo>
                  <a:cubicBezTo>
                    <a:pt x="1" y="61584"/>
                    <a:pt x="457" y="67702"/>
                    <a:pt x="457" y="67747"/>
                  </a:cubicBezTo>
                  <a:lnTo>
                    <a:pt x="617" y="67747"/>
                  </a:lnTo>
                  <a:cubicBezTo>
                    <a:pt x="617" y="67679"/>
                    <a:pt x="161" y="61607"/>
                    <a:pt x="2261" y="55239"/>
                  </a:cubicBezTo>
                  <a:cubicBezTo>
                    <a:pt x="4201" y="49350"/>
                    <a:pt x="8766" y="41978"/>
                    <a:pt x="19539" y="40311"/>
                  </a:cubicBezTo>
                  <a:cubicBezTo>
                    <a:pt x="20316" y="40190"/>
                    <a:pt x="21072" y="40132"/>
                    <a:pt x="21807" y="40132"/>
                  </a:cubicBezTo>
                  <a:cubicBezTo>
                    <a:pt x="28963" y="40132"/>
                    <a:pt x="34264" y="45581"/>
                    <a:pt x="39397" y="50879"/>
                  </a:cubicBezTo>
                  <a:cubicBezTo>
                    <a:pt x="44579" y="56175"/>
                    <a:pt x="49463" y="61196"/>
                    <a:pt x="56037" y="61196"/>
                  </a:cubicBezTo>
                  <a:lnTo>
                    <a:pt x="56060" y="61196"/>
                  </a:lnTo>
                  <a:cubicBezTo>
                    <a:pt x="61218" y="61196"/>
                    <a:pt x="66833" y="58047"/>
                    <a:pt x="73202" y="51541"/>
                  </a:cubicBezTo>
                  <a:lnTo>
                    <a:pt x="74617" y="50081"/>
                  </a:lnTo>
                  <a:cubicBezTo>
                    <a:pt x="93060" y="31250"/>
                    <a:pt x="105271" y="18787"/>
                    <a:pt x="116022" y="18787"/>
                  </a:cubicBezTo>
                  <a:lnTo>
                    <a:pt x="116090" y="18787"/>
                  </a:lnTo>
                  <a:cubicBezTo>
                    <a:pt x="120587" y="18810"/>
                    <a:pt x="124924" y="21047"/>
                    <a:pt x="129329" y="25612"/>
                  </a:cubicBezTo>
                  <a:cubicBezTo>
                    <a:pt x="134990" y="31478"/>
                    <a:pt x="140924" y="34514"/>
                    <a:pt x="146699" y="34514"/>
                  </a:cubicBezTo>
                  <a:cubicBezTo>
                    <a:pt x="147886" y="34514"/>
                    <a:pt x="149096" y="34377"/>
                    <a:pt x="150260" y="34126"/>
                  </a:cubicBezTo>
                  <a:cubicBezTo>
                    <a:pt x="158112" y="32391"/>
                    <a:pt x="164822" y="24927"/>
                    <a:pt x="168657" y="13674"/>
                  </a:cubicBezTo>
                  <a:cubicBezTo>
                    <a:pt x="171487" y="5434"/>
                    <a:pt x="179476" y="162"/>
                    <a:pt x="189109" y="162"/>
                  </a:cubicBezTo>
                  <a:lnTo>
                    <a:pt x="189314" y="162"/>
                  </a:lnTo>
                  <a:cubicBezTo>
                    <a:pt x="200704" y="253"/>
                    <a:pt x="215335" y="7922"/>
                    <a:pt x="222228" y="29173"/>
                  </a:cubicBezTo>
                  <a:lnTo>
                    <a:pt x="222365" y="29104"/>
                  </a:lnTo>
                  <a:cubicBezTo>
                    <a:pt x="219329" y="19723"/>
                    <a:pt x="214353" y="12054"/>
                    <a:pt x="207985" y="6964"/>
                  </a:cubicBezTo>
                  <a:cubicBezTo>
                    <a:pt x="202439" y="2513"/>
                    <a:pt x="195796" y="48"/>
                    <a:pt x="189314" y="2"/>
                  </a:cubicBezTo>
                  <a:cubicBezTo>
                    <a:pt x="189228" y="1"/>
                    <a:pt x="189142" y="1"/>
                    <a:pt x="189056"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0"/>
            <p:cNvSpPr/>
            <p:nvPr/>
          </p:nvSpPr>
          <p:spPr>
            <a:xfrm>
              <a:off x="920600" y="651125"/>
              <a:ext cx="5559700" cy="1694250"/>
            </a:xfrm>
            <a:custGeom>
              <a:avLst/>
              <a:gdLst/>
              <a:ahLst/>
              <a:cxnLst/>
              <a:rect l="l" t="t" r="r" b="b"/>
              <a:pathLst>
                <a:path w="222388" h="67770" extrusionOk="0">
                  <a:moveTo>
                    <a:pt x="189182" y="1"/>
                  </a:moveTo>
                  <a:cubicBezTo>
                    <a:pt x="184506" y="1"/>
                    <a:pt x="180126" y="1210"/>
                    <a:pt x="176485" y="3539"/>
                  </a:cubicBezTo>
                  <a:cubicBezTo>
                    <a:pt x="172696" y="5936"/>
                    <a:pt x="169934" y="9428"/>
                    <a:pt x="168519" y="13628"/>
                  </a:cubicBezTo>
                  <a:cubicBezTo>
                    <a:pt x="164662" y="24903"/>
                    <a:pt x="157928" y="32345"/>
                    <a:pt x="150031" y="34079"/>
                  </a:cubicBezTo>
                  <a:cubicBezTo>
                    <a:pt x="148863" y="34337"/>
                    <a:pt x="147685" y="34465"/>
                    <a:pt x="146502" y="34465"/>
                  </a:cubicBezTo>
                  <a:cubicBezTo>
                    <a:pt x="140772" y="34465"/>
                    <a:pt x="134909" y="31461"/>
                    <a:pt x="129328" y="25634"/>
                  </a:cubicBezTo>
                  <a:cubicBezTo>
                    <a:pt x="124900" y="20978"/>
                    <a:pt x="120518" y="18695"/>
                    <a:pt x="115975" y="18672"/>
                  </a:cubicBezTo>
                  <a:lnTo>
                    <a:pt x="115884" y="18672"/>
                  </a:lnTo>
                  <a:cubicBezTo>
                    <a:pt x="110840" y="18672"/>
                    <a:pt x="105430" y="21274"/>
                    <a:pt x="98286" y="27072"/>
                  </a:cubicBezTo>
                  <a:cubicBezTo>
                    <a:pt x="91644" y="32481"/>
                    <a:pt x="84180" y="40105"/>
                    <a:pt x="74707" y="49760"/>
                  </a:cubicBezTo>
                  <a:lnTo>
                    <a:pt x="73087" y="51426"/>
                  </a:lnTo>
                  <a:cubicBezTo>
                    <a:pt x="66741" y="57909"/>
                    <a:pt x="61172" y="61059"/>
                    <a:pt x="56059" y="61059"/>
                  </a:cubicBezTo>
                  <a:cubicBezTo>
                    <a:pt x="49531" y="61036"/>
                    <a:pt x="44669" y="56060"/>
                    <a:pt x="39533" y="50765"/>
                  </a:cubicBezTo>
                  <a:cubicBezTo>
                    <a:pt x="34356" y="45463"/>
                    <a:pt x="29009" y="39973"/>
                    <a:pt x="21805" y="39973"/>
                  </a:cubicBezTo>
                  <a:cubicBezTo>
                    <a:pt x="21070" y="39973"/>
                    <a:pt x="20315" y="40030"/>
                    <a:pt x="19539" y="40151"/>
                  </a:cubicBezTo>
                  <a:cubicBezTo>
                    <a:pt x="14722" y="40904"/>
                    <a:pt x="10751" y="42821"/>
                    <a:pt x="7669" y="45857"/>
                  </a:cubicBezTo>
                  <a:cubicBezTo>
                    <a:pt x="5227" y="48277"/>
                    <a:pt x="3355" y="51426"/>
                    <a:pt x="2100" y="55193"/>
                  </a:cubicBezTo>
                  <a:cubicBezTo>
                    <a:pt x="0" y="61607"/>
                    <a:pt x="457" y="67701"/>
                    <a:pt x="457" y="67769"/>
                  </a:cubicBezTo>
                  <a:lnTo>
                    <a:pt x="639" y="67747"/>
                  </a:lnTo>
                  <a:cubicBezTo>
                    <a:pt x="639" y="67701"/>
                    <a:pt x="160" y="61629"/>
                    <a:pt x="2260" y="55238"/>
                  </a:cubicBezTo>
                  <a:cubicBezTo>
                    <a:pt x="4200" y="49349"/>
                    <a:pt x="8765" y="42000"/>
                    <a:pt x="19561" y="40311"/>
                  </a:cubicBezTo>
                  <a:cubicBezTo>
                    <a:pt x="20324" y="40193"/>
                    <a:pt x="21067" y="40137"/>
                    <a:pt x="21790" y="40137"/>
                  </a:cubicBezTo>
                  <a:cubicBezTo>
                    <a:pt x="28946" y="40137"/>
                    <a:pt x="34258" y="45593"/>
                    <a:pt x="39419" y="50879"/>
                  </a:cubicBezTo>
                  <a:cubicBezTo>
                    <a:pt x="44578" y="56197"/>
                    <a:pt x="49463" y="61218"/>
                    <a:pt x="56059" y="61218"/>
                  </a:cubicBezTo>
                  <a:cubicBezTo>
                    <a:pt x="61218" y="61218"/>
                    <a:pt x="66833" y="58046"/>
                    <a:pt x="73201" y="51541"/>
                  </a:cubicBezTo>
                  <a:lnTo>
                    <a:pt x="74844" y="49874"/>
                  </a:lnTo>
                  <a:cubicBezTo>
                    <a:pt x="93127" y="31203"/>
                    <a:pt x="105225" y="18832"/>
                    <a:pt x="115884" y="18832"/>
                  </a:cubicBezTo>
                  <a:lnTo>
                    <a:pt x="115975" y="18832"/>
                  </a:lnTo>
                  <a:cubicBezTo>
                    <a:pt x="120472" y="18878"/>
                    <a:pt x="124809" y="21137"/>
                    <a:pt x="129214" y="25748"/>
                  </a:cubicBezTo>
                  <a:cubicBezTo>
                    <a:pt x="134806" y="31614"/>
                    <a:pt x="140741" y="34650"/>
                    <a:pt x="146516" y="34650"/>
                  </a:cubicBezTo>
                  <a:cubicBezTo>
                    <a:pt x="147703" y="34650"/>
                    <a:pt x="148890" y="34513"/>
                    <a:pt x="150076" y="34262"/>
                  </a:cubicBezTo>
                  <a:cubicBezTo>
                    <a:pt x="158020" y="32504"/>
                    <a:pt x="164799" y="25018"/>
                    <a:pt x="168679" y="13673"/>
                  </a:cubicBezTo>
                  <a:cubicBezTo>
                    <a:pt x="171487" y="5456"/>
                    <a:pt x="179498" y="184"/>
                    <a:pt x="189108" y="184"/>
                  </a:cubicBezTo>
                  <a:lnTo>
                    <a:pt x="189313" y="184"/>
                  </a:lnTo>
                  <a:cubicBezTo>
                    <a:pt x="200703" y="275"/>
                    <a:pt x="215334" y="7921"/>
                    <a:pt x="222227" y="29172"/>
                  </a:cubicBezTo>
                  <a:lnTo>
                    <a:pt x="222387" y="29126"/>
                  </a:lnTo>
                  <a:cubicBezTo>
                    <a:pt x="219328" y="19722"/>
                    <a:pt x="214353" y="12076"/>
                    <a:pt x="207984" y="6986"/>
                  </a:cubicBezTo>
                  <a:cubicBezTo>
                    <a:pt x="202438" y="2535"/>
                    <a:pt x="195818" y="70"/>
                    <a:pt x="189313" y="1"/>
                  </a:cubicBezTo>
                  <a:cubicBezTo>
                    <a:pt x="189269"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0"/>
            <p:cNvSpPr/>
            <p:nvPr/>
          </p:nvSpPr>
          <p:spPr>
            <a:xfrm>
              <a:off x="929725" y="716150"/>
              <a:ext cx="5559700" cy="1694275"/>
            </a:xfrm>
            <a:custGeom>
              <a:avLst/>
              <a:gdLst/>
              <a:ahLst/>
              <a:cxnLst/>
              <a:rect l="l" t="t" r="r" b="b"/>
              <a:pathLst>
                <a:path w="222388" h="67771" extrusionOk="0">
                  <a:moveTo>
                    <a:pt x="189061" y="1"/>
                  </a:moveTo>
                  <a:cubicBezTo>
                    <a:pt x="184452" y="1"/>
                    <a:pt x="180095" y="1231"/>
                    <a:pt x="176486" y="3517"/>
                  </a:cubicBezTo>
                  <a:cubicBezTo>
                    <a:pt x="172697" y="5937"/>
                    <a:pt x="169958" y="9429"/>
                    <a:pt x="168520" y="13629"/>
                  </a:cubicBezTo>
                  <a:cubicBezTo>
                    <a:pt x="164639" y="24950"/>
                    <a:pt x="157837" y="32460"/>
                    <a:pt x="149848" y="34194"/>
                  </a:cubicBezTo>
                  <a:cubicBezTo>
                    <a:pt x="148688" y="34446"/>
                    <a:pt x="147520" y="34571"/>
                    <a:pt x="146348" y="34571"/>
                  </a:cubicBezTo>
                  <a:cubicBezTo>
                    <a:pt x="140601" y="34571"/>
                    <a:pt x="134750" y="31569"/>
                    <a:pt x="129214" y="25749"/>
                  </a:cubicBezTo>
                  <a:cubicBezTo>
                    <a:pt x="124786" y="21047"/>
                    <a:pt x="120427" y="18742"/>
                    <a:pt x="115884" y="18719"/>
                  </a:cubicBezTo>
                  <a:lnTo>
                    <a:pt x="115747" y="18719"/>
                  </a:lnTo>
                  <a:cubicBezTo>
                    <a:pt x="110771" y="18719"/>
                    <a:pt x="105385" y="21275"/>
                    <a:pt x="98332" y="27027"/>
                  </a:cubicBezTo>
                  <a:cubicBezTo>
                    <a:pt x="91735" y="32368"/>
                    <a:pt x="84317" y="39946"/>
                    <a:pt x="74936" y="49533"/>
                  </a:cubicBezTo>
                  <a:lnTo>
                    <a:pt x="73087" y="51428"/>
                  </a:lnTo>
                  <a:cubicBezTo>
                    <a:pt x="66741" y="57910"/>
                    <a:pt x="61172" y="61037"/>
                    <a:pt x="56082" y="61037"/>
                  </a:cubicBezTo>
                  <a:lnTo>
                    <a:pt x="56059" y="61037"/>
                  </a:lnTo>
                  <a:cubicBezTo>
                    <a:pt x="49531" y="61037"/>
                    <a:pt x="44669" y="56038"/>
                    <a:pt x="39534" y="50766"/>
                  </a:cubicBezTo>
                  <a:cubicBezTo>
                    <a:pt x="34358" y="45445"/>
                    <a:pt x="29031" y="39974"/>
                    <a:pt x="21817" y="39974"/>
                  </a:cubicBezTo>
                  <a:cubicBezTo>
                    <a:pt x="21078" y="39974"/>
                    <a:pt x="20319" y="40031"/>
                    <a:pt x="19539" y="40152"/>
                  </a:cubicBezTo>
                  <a:cubicBezTo>
                    <a:pt x="14745" y="40882"/>
                    <a:pt x="10751" y="42800"/>
                    <a:pt x="7670" y="45835"/>
                  </a:cubicBezTo>
                  <a:cubicBezTo>
                    <a:pt x="5227" y="48278"/>
                    <a:pt x="3356" y="51405"/>
                    <a:pt x="2123" y="55194"/>
                  </a:cubicBezTo>
                  <a:cubicBezTo>
                    <a:pt x="0" y="61608"/>
                    <a:pt x="480" y="67702"/>
                    <a:pt x="480" y="67770"/>
                  </a:cubicBezTo>
                  <a:lnTo>
                    <a:pt x="639" y="67748"/>
                  </a:lnTo>
                  <a:cubicBezTo>
                    <a:pt x="639" y="67679"/>
                    <a:pt x="183" y="61608"/>
                    <a:pt x="2283" y="55239"/>
                  </a:cubicBezTo>
                  <a:cubicBezTo>
                    <a:pt x="4200" y="49350"/>
                    <a:pt x="8788" y="41978"/>
                    <a:pt x="19562" y="40312"/>
                  </a:cubicBezTo>
                  <a:cubicBezTo>
                    <a:pt x="20325" y="40194"/>
                    <a:pt x="21067" y="40138"/>
                    <a:pt x="21791" y="40138"/>
                  </a:cubicBezTo>
                  <a:cubicBezTo>
                    <a:pt x="28946" y="40138"/>
                    <a:pt x="34258" y="45594"/>
                    <a:pt x="39420" y="50880"/>
                  </a:cubicBezTo>
                  <a:cubicBezTo>
                    <a:pt x="44578" y="56198"/>
                    <a:pt x="49463" y="61197"/>
                    <a:pt x="56059" y="61220"/>
                  </a:cubicBezTo>
                  <a:lnTo>
                    <a:pt x="56082" y="61220"/>
                  </a:lnTo>
                  <a:cubicBezTo>
                    <a:pt x="61218" y="61220"/>
                    <a:pt x="66833" y="58047"/>
                    <a:pt x="73201" y="51542"/>
                  </a:cubicBezTo>
                  <a:lnTo>
                    <a:pt x="75050" y="49647"/>
                  </a:lnTo>
                  <a:cubicBezTo>
                    <a:pt x="93196" y="31136"/>
                    <a:pt x="105202" y="18879"/>
                    <a:pt x="115747" y="18879"/>
                  </a:cubicBezTo>
                  <a:lnTo>
                    <a:pt x="115862" y="18879"/>
                  </a:lnTo>
                  <a:cubicBezTo>
                    <a:pt x="120358" y="18924"/>
                    <a:pt x="124695" y="21207"/>
                    <a:pt x="129100" y="25863"/>
                  </a:cubicBezTo>
                  <a:cubicBezTo>
                    <a:pt x="134647" y="31729"/>
                    <a:pt x="140559" y="34742"/>
                    <a:pt x="146333" y="34742"/>
                  </a:cubicBezTo>
                  <a:cubicBezTo>
                    <a:pt x="147520" y="34742"/>
                    <a:pt x="148707" y="34605"/>
                    <a:pt x="149894" y="34354"/>
                  </a:cubicBezTo>
                  <a:cubicBezTo>
                    <a:pt x="153843" y="33510"/>
                    <a:pt x="157655" y="31136"/>
                    <a:pt x="160919" y="27529"/>
                  </a:cubicBezTo>
                  <a:cubicBezTo>
                    <a:pt x="164114" y="23969"/>
                    <a:pt x="166785" y="19175"/>
                    <a:pt x="168679" y="13675"/>
                  </a:cubicBezTo>
                  <a:cubicBezTo>
                    <a:pt x="171487" y="5457"/>
                    <a:pt x="179498" y="162"/>
                    <a:pt x="189108" y="162"/>
                  </a:cubicBezTo>
                  <a:lnTo>
                    <a:pt x="189313" y="162"/>
                  </a:lnTo>
                  <a:cubicBezTo>
                    <a:pt x="200703" y="253"/>
                    <a:pt x="215334" y="7923"/>
                    <a:pt x="222227" y="29173"/>
                  </a:cubicBezTo>
                  <a:lnTo>
                    <a:pt x="222387" y="29127"/>
                  </a:lnTo>
                  <a:cubicBezTo>
                    <a:pt x="219329" y="19723"/>
                    <a:pt x="214353" y="12077"/>
                    <a:pt x="208007" y="6964"/>
                  </a:cubicBezTo>
                  <a:cubicBezTo>
                    <a:pt x="202438" y="2536"/>
                    <a:pt x="195819" y="48"/>
                    <a:pt x="189313" y="2"/>
                  </a:cubicBezTo>
                  <a:cubicBezTo>
                    <a:pt x="189229" y="1"/>
                    <a:pt x="189145" y="1"/>
                    <a:pt x="189061"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0"/>
            <p:cNvSpPr/>
            <p:nvPr/>
          </p:nvSpPr>
          <p:spPr>
            <a:xfrm>
              <a:off x="938850" y="781250"/>
              <a:ext cx="5559700" cy="1693650"/>
            </a:xfrm>
            <a:custGeom>
              <a:avLst/>
              <a:gdLst/>
              <a:ahLst/>
              <a:cxnLst/>
              <a:rect l="l" t="t" r="r" b="b"/>
              <a:pathLst>
                <a:path w="222388" h="67746" extrusionOk="0">
                  <a:moveTo>
                    <a:pt x="189131" y="0"/>
                  </a:moveTo>
                  <a:cubicBezTo>
                    <a:pt x="184475" y="0"/>
                    <a:pt x="180115" y="1210"/>
                    <a:pt x="176486" y="3515"/>
                  </a:cubicBezTo>
                  <a:cubicBezTo>
                    <a:pt x="172720" y="5935"/>
                    <a:pt x="169958" y="9427"/>
                    <a:pt x="168520" y="13604"/>
                  </a:cubicBezTo>
                  <a:cubicBezTo>
                    <a:pt x="164685" y="24857"/>
                    <a:pt x="157632" y="32595"/>
                    <a:pt x="149666" y="34307"/>
                  </a:cubicBezTo>
                  <a:cubicBezTo>
                    <a:pt x="148502" y="34558"/>
                    <a:pt x="147332" y="34683"/>
                    <a:pt x="146159" y="34683"/>
                  </a:cubicBezTo>
                  <a:cubicBezTo>
                    <a:pt x="140406" y="34683"/>
                    <a:pt x="134580" y="31678"/>
                    <a:pt x="129100" y="25838"/>
                  </a:cubicBezTo>
                  <a:cubicBezTo>
                    <a:pt x="124672" y="21114"/>
                    <a:pt x="120313" y="18785"/>
                    <a:pt x="115770" y="18740"/>
                  </a:cubicBezTo>
                  <a:cubicBezTo>
                    <a:pt x="115726" y="18739"/>
                    <a:pt x="115682" y="18739"/>
                    <a:pt x="115638" y="18739"/>
                  </a:cubicBezTo>
                  <a:cubicBezTo>
                    <a:pt x="110700" y="18739"/>
                    <a:pt x="105368" y="21278"/>
                    <a:pt x="98355" y="26957"/>
                  </a:cubicBezTo>
                  <a:cubicBezTo>
                    <a:pt x="91827" y="32275"/>
                    <a:pt x="84477" y="39808"/>
                    <a:pt x="75141" y="49326"/>
                  </a:cubicBezTo>
                  <a:lnTo>
                    <a:pt x="73087" y="51403"/>
                  </a:lnTo>
                  <a:cubicBezTo>
                    <a:pt x="66764" y="57885"/>
                    <a:pt x="61195" y="61035"/>
                    <a:pt x="56082" y="61035"/>
                  </a:cubicBezTo>
                  <a:lnTo>
                    <a:pt x="56059" y="61035"/>
                  </a:lnTo>
                  <a:cubicBezTo>
                    <a:pt x="49531" y="61035"/>
                    <a:pt x="44692" y="56036"/>
                    <a:pt x="39534" y="50764"/>
                  </a:cubicBezTo>
                  <a:cubicBezTo>
                    <a:pt x="34356" y="45441"/>
                    <a:pt x="29028" y="39949"/>
                    <a:pt x="21811" y="39949"/>
                  </a:cubicBezTo>
                  <a:cubicBezTo>
                    <a:pt x="21074" y="39949"/>
                    <a:pt x="20317" y="40007"/>
                    <a:pt x="19539" y="40127"/>
                  </a:cubicBezTo>
                  <a:cubicBezTo>
                    <a:pt x="14746" y="40880"/>
                    <a:pt x="10751" y="42798"/>
                    <a:pt x="7693" y="45833"/>
                  </a:cubicBezTo>
                  <a:cubicBezTo>
                    <a:pt x="5227" y="48253"/>
                    <a:pt x="3356" y="51403"/>
                    <a:pt x="2123" y="55169"/>
                  </a:cubicBezTo>
                  <a:cubicBezTo>
                    <a:pt x="0" y="61583"/>
                    <a:pt x="480" y="67700"/>
                    <a:pt x="480" y="67746"/>
                  </a:cubicBezTo>
                  <a:lnTo>
                    <a:pt x="640" y="67746"/>
                  </a:lnTo>
                  <a:cubicBezTo>
                    <a:pt x="640" y="67677"/>
                    <a:pt x="183" y="61606"/>
                    <a:pt x="2283" y="55215"/>
                  </a:cubicBezTo>
                  <a:cubicBezTo>
                    <a:pt x="4223" y="49349"/>
                    <a:pt x="8788" y="41976"/>
                    <a:pt x="19562" y="40310"/>
                  </a:cubicBezTo>
                  <a:cubicBezTo>
                    <a:pt x="20336" y="40188"/>
                    <a:pt x="21090" y="40131"/>
                    <a:pt x="21824" y="40131"/>
                  </a:cubicBezTo>
                  <a:cubicBezTo>
                    <a:pt x="28963" y="40131"/>
                    <a:pt x="34266" y="45579"/>
                    <a:pt x="39420" y="50878"/>
                  </a:cubicBezTo>
                  <a:cubicBezTo>
                    <a:pt x="44578" y="56173"/>
                    <a:pt x="49463" y="61195"/>
                    <a:pt x="56059" y="61195"/>
                  </a:cubicBezTo>
                  <a:lnTo>
                    <a:pt x="56082" y="61195"/>
                  </a:lnTo>
                  <a:cubicBezTo>
                    <a:pt x="61241" y="61195"/>
                    <a:pt x="66833" y="58045"/>
                    <a:pt x="73224" y="51540"/>
                  </a:cubicBezTo>
                  <a:lnTo>
                    <a:pt x="75278" y="49440"/>
                  </a:lnTo>
                  <a:cubicBezTo>
                    <a:pt x="93242" y="31065"/>
                    <a:pt x="105157" y="18900"/>
                    <a:pt x="115633" y="18900"/>
                  </a:cubicBezTo>
                  <a:lnTo>
                    <a:pt x="115770" y="18900"/>
                  </a:lnTo>
                  <a:cubicBezTo>
                    <a:pt x="120244" y="18968"/>
                    <a:pt x="124581" y="21273"/>
                    <a:pt x="128986" y="25953"/>
                  </a:cubicBezTo>
                  <a:cubicBezTo>
                    <a:pt x="134486" y="31831"/>
                    <a:pt x="140363" y="34842"/>
                    <a:pt x="146173" y="34842"/>
                  </a:cubicBezTo>
                  <a:cubicBezTo>
                    <a:pt x="147357" y="34842"/>
                    <a:pt x="148538" y="34717"/>
                    <a:pt x="149712" y="34466"/>
                  </a:cubicBezTo>
                  <a:cubicBezTo>
                    <a:pt x="153706" y="33599"/>
                    <a:pt x="157541" y="31225"/>
                    <a:pt x="160850" y="27573"/>
                  </a:cubicBezTo>
                  <a:cubicBezTo>
                    <a:pt x="164092" y="23990"/>
                    <a:pt x="166785" y="19196"/>
                    <a:pt x="168679" y="13673"/>
                  </a:cubicBezTo>
                  <a:cubicBezTo>
                    <a:pt x="171487" y="5433"/>
                    <a:pt x="179499" y="160"/>
                    <a:pt x="189131" y="160"/>
                  </a:cubicBezTo>
                  <a:lnTo>
                    <a:pt x="189336" y="160"/>
                  </a:lnTo>
                  <a:cubicBezTo>
                    <a:pt x="200726" y="251"/>
                    <a:pt x="215334" y="7921"/>
                    <a:pt x="222228" y="29148"/>
                  </a:cubicBezTo>
                  <a:lnTo>
                    <a:pt x="222387" y="29102"/>
                  </a:lnTo>
                  <a:cubicBezTo>
                    <a:pt x="219352" y="19721"/>
                    <a:pt x="214376" y="12052"/>
                    <a:pt x="208007" y="6962"/>
                  </a:cubicBezTo>
                  <a:cubicBezTo>
                    <a:pt x="202461" y="2511"/>
                    <a:pt x="195819" y="46"/>
                    <a:pt x="189336"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0"/>
            <p:cNvSpPr/>
            <p:nvPr/>
          </p:nvSpPr>
          <p:spPr>
            <a:xfrm>
              <a:off x="948550" y="845725"/>
              <a:ext cx="5559125" cy="1694225"/>
            </a:xfrm>
            <a:custGeom>
              <a:avLst/>
              <a:gdLst/>
              <a:ahLst/>
              <a:cxnLst/>
              <a:rect l="l" t="t" r="r" b="b"/>
              <a:pathLst>
                <a:path w="222365" h="67769" extrusionOk="0">
                  <a:moveTo>
                    <a:pt x="189182" y="0"/>
                  </a:moveTo>
                  <a:cubicBezTo>
                    <a:pt x="184506" y="0"/>
                    <a:pt x="180104" y="1209"/>
                    <a:pt x="176486" y="3538"/>
                  </a:cubicBezTo>
                  <a:cubicBezTo>
                    <a:pt x="172697" y="5935"/>
                    <a:pt x="169935" y="9427"/>
                    <a:pt x="168497" y="13627"/>
                  </a:cubicBezTo>
                  <a:cubicBezTo>
                    <a:pt x="164639" y="24926"/>
                    <a:pt x="157518" y="32709"/>
                    <a:pt x="149461" y="34444"/>
                  </a:cubicBezTo>
                  <a:cubicBezTo>
                    <a:pt x="148305" y="34689"/>
                    <a:pt x="147145" y="34810"/>
                    <a:pt x="145982" y="34810"/>
                  </a:cubicBezTo>
                  <a:cubicBezTo>
                    <a:pt x="140211" y="34810"/>
                    <a:pt x="134397" y="31808"/>
                    <a:pt x="128963" y="25976"/>
                  </a:cubicBezTo>
                  <a:cubicBezTo>
                    <a:pt x="124467" y="21137"/>
                    <a:pt x="120244" y="18854"/>
                    <a:pt x="115634" y="18809"/>
                  </a:cubicBezTo>
                  <a:cubicBezTo>
                    <a:pt x="115568" y="18808"/>
                    <a:pt x="115503" y="18807"/>
                    <a:pt x="115437" y="18807"/>
                  </a:cubicBezTo>
                  <a:cubicBezTo>
                    <a:pt x="110562" y="18807"/>
                    <a:pt x="105292" y="21326"/>
                    <a:pt x="98378" y="26934"/>
                  </a:cubicBezTo>
                  <a:cubicBezTo>
                    <a:pt x="91895" y="32207"/>
                    <a:pt x="84591" y="39671"/>
                    <a:pt x="75347" y="49121"/>
                  </a:cubicBezTo>
                  <a:lnTo>
                    <a:pt x="73087" y="51426"/>
                  </a:lnTo>
                  <a:cubicBezTo>
                    <a:pt x="66742" y="57908"/>
                    <a:pt x="61172" y="61058"/>
                    <a:pt x="56059" y="61058"/>
                  </a:cubicBezTo>
                  <a:lnTo>
                    <a:pt x="56037" y="61058"/>
                  </a:lnTo>
                  <a:cubicBezTo>
                    <a:pt x="49531" y="61035"/>
                    <a:pt x="44670" y="56059"/>
                    <a:pt x="39511" y="50764"/>
                  </a:cubicBezTo>
                  <a:cubicBezTo>
                    <a:pt x="34356" y="45443"/>
                    <a:pt x="29013" y="39972"/>
                    <a:pt x="21795" y="39972"/>
                  </a:cubicBezTo>
                  <a:cubicBezTo>
                    <a:pt x="21056" y="39972"/>
                    <a:pt x="20297" y="40029"/>
                    <a:pt x="19516" y="40150"/>
                  </a:cubicBezTo>
                  <a:cubicBezTo>
                    <a:pt x="14723" y="40903"/>
                    <a:pt x="10728" y="42821"/>
                    <a:pt x="7670" y="45856"/>
                  </a:cubicBezTo>
                  <a:cubicBezTo>
                    <a:pt x="5205" y="48276"/>
                    <a:pt x="3333" y="51426"/>
                    <a:pt x="2100" y="55192"/>
                  </a:cubicBezTo>
                  <a:cubicBezTo>
                    <a:pt x="1" y="61606"/>
                    <a:pt x="457" y="67700"/>
                    <a:pt x="457" y="67769"/>
                  </a:cubicBezTo>
                  <a:lnTo>
                    <a:pt x="640" y="67746"/>
                  </a:lnTo>
                  <a:cubicBezTo>
                    <a:pt x="617" y="67700"/>
                    <a:pt x="160" y="61629"/>
                    <a:pt x="2260" y="55238"/>
                  </a:cubicBezTo>
                  <a:cubicBezTo>
                    <a:pt x="4200" y="49349"/>
                    <a:pt x="8765" y="41999"/>
                    <a:pt x="19539" y="40310"/>
                  </a:cubicBezTo>
                  <a:cubicBezTo>
                    <a:pt x="20304" y="40193"/>
                    <a:pt x="21048" y="40137"/>
                    <a:pt x="21774" y="40137"/>
                  </a:cubicBezTo>
                  <a:cubicBezTo>
                    <a:pt x="28946" y="40137"/>
                    <a:pt x="34256" y="45592"/>
                    <a:pt x="39397" y="50878"/>
                  </a:cubicBezTo>
                  <a:cubicBezTo>
                    <a:pt x="44578" y="56196"/>
                    <a:pt x="49463" y="61218"/>
                    <a:pt x="56037" y="61218"/>
                  </a:cubicBezTo>
                  <a:lnTo>
                    <a:pt x="56059" y="61218"/>
                  </a:lnTo>
                  <a:cubicBezTo>
                    <a:pt x="61218" y="61218"/>
                    <a:pt x="66833" y="58045"/>
                    <a:pt x="73201" y="51540"/>
                  </a:cubicBezTo>
                  <a:lnTo>
                    <a:pt x="75461" y="49235"/>
                  </a:lnTo>
                  <a:cubicBezTo>
                    <a:pt x="93278" y="31031"/>
                    <a:pt x="105070" y="18967"/>
                    <a:pt x="115458" y="18967"/>
                  </a:cubicBezTo>
                  <a:cubicBezTo>
                    <a:pt x="115517" y="18967"/>
                    <a:pt x="115575" y="18968"/>
                    <a:pt x="115634" y="18968"/>
                  </a:cubicBezTo>
                  <a:cubicBezTo>
                    <a:pt x="120176" y="19037"/>
                    <a:pt x="124376" y="21297"/>
                    <a:pt x="128849" y="26090"/>
                  </a:cubicBezTo>
                  <a:cubicBezTo>
                    <a:pt x="134296" y="31954"/>
                    <a:pt x="140153" y="34978"/>
                    <a:pt x="145961" y="34978"/>
                  </a:cubicBezTo>
                  <a:cubicBezTo>
                    <a:pt x="147138" y="34978"/>
                    <a:pt x="148314" y="34854"/>
                    <a:pt x="149483" y="34604"/>
                  </a:cubicBezTo>
                  <a:cubicBezTo>
                    <a:pt x="157609" y="32869"/>
                    <a:pt x="164776" y="25040"/>
                    <a:pt x="168657" y="13673"/>
                  </a:cubicBezTo>
                  <a:cubicBezTo>
                    <a:pt x="171487" y="5456"/>
                    <a:pt x="179476" y="183"/>
                    <a:pt x="189108" y="183"/>
                  </a:cubicBezTo>
                  <a:lnTo>
                    <a:pt x="189314" y="183"/>
                  </a:lnTo>
                  <a:cubicBezTo>
                    <a:pt x="200703" y="252"/>
                    <a:pt x="215334" y="7921"/>
                    <a:pt x="222228" y="29171"/>
                  </a:cubicBezTo>
                  <a:lnTo>
                    <a:pt x="222365" y="29126"/>
                  </a:lnTo>
                  <a:cubicBezTo>
                    <a:pt x="219329" y="19722"/>
                    <a:pt x="214353" y="12075"/>
                    <a:pt x="207985" y="6985"/>
                  </a:cubicBezTo>
                  <a:cubicBezTo>
                    <a:pt x="202438" y="2534"/>
                    <a:pt x="195796" y="69"/>
                    <a:pt x="189314" y="1"/>
                  </a:cubicBezTo>
                  <a:cubicBezTo>
                    <a:pt x="189270" y="0"/>
                    <a:pt x="189226" y="0"/>
                    <a:pt x="189182"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0"/>
            <p:cNvSpPr/>
            <p:nvPr/>
          </p:nvSpPr>
          <p:spPr>
            <a:xfrm>
              <a:off x="957675" y="910750"/>
              <a:ext cx="5559700" cy="1693675"/>
            </a:xfrm>
            <a:custGeom>
              <a:avLst/>
              <a:gdLst/>
              <a:ahLst/>
              <a:cxnLst/>
              <a:rect l="l" t="t" r="r" b="b"/>
              <a:pathLst>
                <a:path w="222388" h="67747" extrusionOk="0">
                  <a:moveTo>
                    <a:pt x="189061" y="0"/>
                  </a:moveTo>
                  <a:cubicBezTo>
                    <a:pt x="184431" y="0"/>
                    <a:pt x="180095" y="1230"/>
                    <a:pt x="176486" y="3517"/>
                  </a:cubicBezTo>
                  <a:cubicBezTo>
                    <a:pt x="172697" y="5936"/>
                    <a:pt x="169958" y="9428"/>
                    <a:pt x="168520" y="13628"/>
                  </a:cubicBezTo>
                  <a:cubicBezTo>
                    <a:pt x="164617" y="24995"/>
                    <a:pt x="157427" y="32824"/>
                    <a:pt x="149278" y="34536"/>
                  </a:cubicBezTo>
                  <a:cubicBezTo>
                    <a:pt x="148118" y="34781"/>
                    <a:pt x="146955" y="34903"/>
                    <a:pt x="145791" y="34903"/>
                  </a:cubicBezTo>
                  <a:cubicBezTo>
                    <a:pt x="140013" y="34903"/>
                    <a:pt x="134226" y="31904"/>
                    <a:pt x="128850" y="26091"/>
                  </a:cubicBezTo>
                  <a:cubicBezTo>
                    <a:pt x="124353" y="21206"/>
                    <a:pt x="120130" y="18901"/>
                    <a:pt x="115542" y="18832"/>
                  </a:cubicBezTo>
                  <a:cubicBezTo>
                    <a:pt x="115477" y="18832"/>
                    <a:pt x="115411" y="18831"/>
                    <a:pt x="115345" y="18831"/>
                  </a:cubicBezTo>
                  <a:cubicBezTo>
                    <a:pt x="110494" y="18831"/>
                    <a:pt x="105269" y="21327"/>
                    <a:pt x="98401" y="26890"/>
                  </a:cubicBezTo>
                  <a:cubicBezTo>
                    <a:pt x="91987" y="32117"/>
                    <a:pt x="84728" y="39535"/>
                    <a:pt x="75552" y="48893"/>
                  </a:cubicBezTo>
                  <a:cubicBezTo>
                    <a:pt x="74731" y="49738"/>
                    <a:pt x="73932" y="50560"/>
                    <a:pt x="73087" y="51427"/>
                  </a:cubicBezTo>
                  <a:cubicBezTo>
                    <a:pt x="66742" y="57886"/>
                    <a:pt x="61173" y="61036"/>
                    <a:pt x="56060" y="61036"/>
                  </a:cubicBezTo>
                  <a:cubicBezTo>
                    <a:pt x="49532" y="61036"/>
                    <a:pt x="44670" y="56038"/>
                    <a:pt x="39534" y="50765"/>
                  </a:cubicBezTo>
                  <a:cubicBezTo>
                    <a:pt x="34358" y="45444"/>
                    <a:pt x="29013" y="39973"/>
                    <a:pt x="21813" y="39973"/>
                  </a:cubicBezTo>
                  <a:cubicBezTo>
                    <a:pt x="21075" y="39973"/>
                    <a:pt x="20318" y="40030"/>
                    <a:pt x="19539" y="40151"/>
                  </a:cubicBezTo>
                  <a:cubicBezTo>
                    <a:pt x="14723" y="40882"/>
                    <a:pt x="10751" y="42799"/>
                    <a:pt x="7670" y="45835"/>
                  </a:cubicBezTo>
                  <a:cubicBezTo>
                    <a:pt x="5228" y="48254"/>
                    <a:pt x="3356" y="51404"/>
                    <a:pt x="2101" y="55170"/>
                  </a:cubicBezTo>
                  <a:cubicBezTo>
                    <a:pt x="1" y="61607"/>
                    <a:pt x="457" y="67701"/>
                    <a:pt x="457" y="67747"/>
                  </a:cubicBezTo>
                  <a:lnTo>
                    <a:pt x="640" y="67747"/>
                  </a:lnTo>
                  <a:cubicBezTo>
                    <a:pt x="640" y="67679"/>
                    <a:pt x="160" y="61607"/>
                    <a:pt x="2260" y="55239"/>
                  </a:cubicBezTo>
                  <a:cubicBezTo>
                    <a:pt x="4201" y="49350"/>
                    <a:pt x="8766" y="41977"/>
                    <a:pt x="19562" y="40311"/>
                  </a:cubicBezTo>
                  <a:cubicBezTo>
                    <a:pt x="20334" y="40190"/>
                    <a:pt x="21086" y="40133"/>
                    <a:pt x="21818" y="40133"/>
                  </a:cubicBezTo>
                  <a:cubicBezTo>
                    <a:pt x="28960" y="40133"/>
                    <a:pt x="34265" y="45600"/>
                    <a:pt x="39420" y="50879"/>
                  </a:cubicBezTo>
                  <a:cubicBezTo>
                    <a:pt x="44579" y="56175"/>
                    <a:pt x="49463" y="61196"/>
                    <a:pt x="56060" y="61219"/>
                  </a:cubicBezTo>
                  <a:cubicBezTo>
                    <a:pt x="61218" y="61219"/>
                    <a:pt x="66833" y="58046"/>
                    <a:pt x="73201" y="51541"/>
                  </a:cubicBezTo>
                  <a:cubicBezTo>
                    <a:pt x="74046" y="50674"/>
                    <a:pt x="74868" y="49852"/>
                    <a:pt x="75667" y="49030"/>
                  </a:cubicBezTo>
                  <a:cubicBezTo>
                    <a:pt x="93347" y="30964"/>
                    <a:pt x="105070" y="18991"/>
                    <a:pt x="115367" y="18991"/>
                  </a:cubicBezTo>
                  <a:cubicBezTo>
                    <a:pt x="115426" y="18991"/>
                    <a:pt x="115484" y="18991"/>
                    <a:pt x="115542" y="18992"/>
                  </a:cubicBezTo>
                  <a:cubicBezTo>
                    <a:pt x="120062" y="19061"/>
                    <a:pt x="124262" y="21366"/>
                    <a:pt x="128735" y="26205"/>
                  </a:cubicBezTo>
                  <a:cubicBezTo>
                    <a:pt x="134125" y="32050"/>
                    <a:pt x="139956" y="35070"/>
                    <a:pt x="145769" y="35070"/>
                  </a:cubicBezTo>
                  <a:cubicBezTo>
                    <a:pt x="146949" y="35070"/>
                    <a:pt x="148127" y="34946"/>
                    <a:pt x="149301" y="34696"/>
                  </a:cubicBezTo>
                  <a:cubicBezTo>
                    <a:pt x="157518" y="32961"/>
                    <a:pt x="164754" y="25109"/>
                    <a:pt x="168680" y="13674"/>
                  </a:cubicBezTo>
                  <a:cubicBezTo>
                    <a:pt x="171492" y="5441"/>
                    <a:pt x="179510" y="161"/>
                    <a:pt x="189128" y="161"/>
                  </a:cubicBezTo>
                  <a:cubicBezTo>
                    <a:pt x="189190" y="161"/>
                    <a:pt x="189252" y="161"/>
                    <a:pt x="189314" y="161"/>
                  </a:cubicBezTo>
                  <a:cubicBezTo>
                    <a:pt x="200704" y="253"/>
                    <a:pt x="215335" y="7922"/>
                    <a:pt x="222228" y="29172"/>
                  </a:cubicBezTo>
                  <a:lnTo>
                    <a:pt x="222388" y="29104"/>
                  </a:lnTo>
                  <a:cubicBezTo>
                    <a:pt x="219329" y="19723"/>
                    <a:pt x="214353" y="12053"/>
                    <a:pt x="207985" y="6963"/>
                  </a:cubicBezTo>
                  <a:cubicBezTo>
                    <a:pt x="202438" y="2535"/>
                    <a:pt x="195819" y="47"/>
                    <a:pt x="189314" y="2"/>
                  </a:cubicBezTo>
                  <a:cubicBezTo>
                    <a:pt x="189229" y="1"/>
                    <a:pt x="189145" y="0"/>
                    <a:pt x="189061"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0"/>
            <p:cNvSpPr/>
            <p:nvPr/>
          </p:nvSpPr>
          <p:spPr>
            <a:xfrm>
              <a:off x="966800" y="975250"/>
              <a:ext cx="5559700" cy="1694250"/>
            </a:xfrm>
            <a:custGeom>
              <a:avLst/>
              <a:gdLst/>
              <a:ahLst/>
              <a:cxnLst/>
              <a:rect l="l" t="t" r="r" b="b"/>
              <a:pathLst>
                <a:path w="222388" h="67770" extrusionOk="0">
                  <a:moveTo>
                    <a:pt x="189109" y="1"/>
                  </a:moveTo>
                  <a:cubicBezTo>
                    <a:pt x="184475" y="1"/>
                    <a:pt x="180093" y="1233"/>
                    <a:pt x="176486" y="3539"/>
                  </a:cubicBezTo>
                  <a:cubicBezTo>
                    <a:pt x="172697" y="5958"/>
                    <a:pt x="169958" y="9451"/>
                    <a:pt x="168520" y="13628"/>
                  </a:cubicBezTo>
                  <a:cubicBezTo>
                    <a:pt x="164594" y="25086"/>
                    <a:pt x="157336" y="32938"/>
                    <a:pt x="149073" y="34672"/>
                  </a:cubicBezTo>
                  <a:cubicBezTo>
                    <a:pt x="147925" y="34911"/>
                    <a:pt x="146775" y="35030"/>
                    <a:pt x="145624" y="35030"/>
                  </a:cubicBezTo>
                  <a:cubicBezTo>
                    <a:pt x="139841" y="35030"/>
                    <a:pt x="134066" y="32034"/>
                    <a:pt x="128736" y="26227"/>
                  </a:cubicBezTo>
                  <a:cubicBezTo>
                    <a:pt x="124239" y="21297"/>
                    <a:pt x="120016" y="18969"/>
                    <a:pt x="115428" y="18900"/>
                  </a:cubicBezTo>
                  <a:cubicBezTo>
                    <a:pt x="115342" y="18899"/>
                    <a:pt x="115255" y="18898"/>
                    <a:pt x="115168" y="18898"/>
                  </a:cubicBezTo>
                  <a:cubicBezTo>
                    <a:pt x="110380" y="18898"/>
                    <a:pt x="105217" y="21374"/>
                    <a:pt x="98446" y="26866"/>
                  </a:cubicBezTo>
                  <a:cubicBezTo>
                    <a:pt x="92055" y="32048"/>
                    <a:pt x="84865" y="39397"/>
                    <a:pt x="75758" y="48710"/>
                  </a:cubicBezTo>
                  <a:cubicBezTo>
                    <a:pt x="74891" y="49600"/>
                    <a:pt x="74001" y="50513"/>
                    <a:pt x="73088" y="51426"/>
                  </a:cubicBezTo>
                  <a:cubicBezTo>
                    <a:pt x="66742" y="57909"/>
                    <a:pt x="61173" y="61058"/>
                    <a:pt x="56083" y="61058"/>
                  </a:cubicBezTo>
                  <a:lnTo>
                    <a:pt x="56060" y="61058"/>
                  </a:lnTo>
                  <a:cubicBezTo>
                    <a:pt x="49532" y="61036"/>
                    <a:pt x="44670" y="56060"/>
                    <a:pt x="39534" y="50764"/>
                  </a:cubicBezTo>
                  <a:cubicBezTo>
                    <a:pt x="34357" y="45462"/>
                    <a:pt x="29029" y="39973"/>
                    <a:pt x="21812" y="39973"/>
                  </a:cubicBezTo>
                  <a:cubicBezTo>
                    <a:pt x="21074" y="39973"/>
                    <a:pt x="20318" y="40030"/>
                    <a:pt x="19539" y="40151"/>
                  </a:cubicBezTo>
                  <a:cubicBezTo>
                    <a:pt x="14746" y="40904"/>
                    <a:pt x="10752" y="42821"/>
                    <a:pt x="7670" y="45857"/>
                  </a:cubicBezTo>
                  <a:cubicBezTo>
                    <a:pt x="5228" y="48276"/>
                    <a:pt x="3356" y="51426"/>
                    <a:pt x="2124" y="55192"/>
                  </a:cubicBezTo>
                  <a:cubicBezTo>
                    <a:pt x="1" y="61606"/>
                    <a:pt x="480" y="67701"/>
                    <a:pt x="480" y="67769"/>
                  </a:cubicBezTo>
                  <a:lnTo>
                    <a:pt x="640" y="67746"/>
                  </a:lnTo>
                  <a:cubicBezTo>
                    <a:pt x="640" y="67701"/>
                    <a:pt x="184" y="61629"/>
                    <a:pt x="2283" y="55238"/>
                  </a:cubicBezTo>
                  <a:cubicBezTo>
                    <a:pt x="4201" y="49349"/>
                    <a:pt x="8789" y="41999"/>
                    <a:pt x="19562" y="40333"/>
                  </a:cubicBezTo>
                  <a:cubicBezTo>
                    <a:pt x="20337" y="40212"/>
                    <a:pt x="21090" y="40154"/>
                    <a:pt x="21824" y="40154"/>
                  </a:cubicBezTo>
                  <a:cubicBezTo>
                    <a:pt x="28963" y="40154"/>
                    <a:pt x="34267" y="45603"/>
                    <a:pt x="39420" y="50901"/>
                  </a:cubicBezTo>
                  <a:cubicBezTo>
                    <a:pt x="44579" y="56197"/>
                    <a:pt x="49463" y="61218"/>
                    <a:pt x="56060" y="61218"/>
                  </a:cubicBezTo>
                  <a:lnTo>
                    <a:pt x="56083" y="61218"/>
                  </a:lnTo>
                  <a:cubicBezTo>
                    <a:pt x="61218" y="61218"/>
                    <a:pt x="66833" y="58068"/>
                    <a:pt x="73202" y="51540"/>
                  </a:cubicBezTo>
                  <a:cubicBezTo>
                    <a:pt x="74115" y="50627"/>
                    <a:pt x="75005" y="49714"/>
                    <a:pt x="75872" y="48824"/>
                  </a:cubicBezTo>
                  <a:cubicBezTo>
                    <a:pt x="84980" y="39534"/>
                    <a:pt x="92170" y="32162"/>
                    <a:pt x="98538" y="27003"/>
                  </a:cubicBezTo>
                  <a:cubicBezTo>
                    <a:pt x="105286" y="21533"/>
                    <a:pt x="110426" y="19058"/>
                    <a:pt x="115171" y="19058"/>
                  </a:cubicBezTo>
                  <a:cubicBezTo>
                    <a:pt x="115257" y="19058"/>
                    <a:pt x="115343" y="19058"/>
                    <a:pt x="115428" y="19060"/>
                  </a:cubicBezTo>
                  <a:cubicBezTo>
                    <a:pt x="119948" y="19128"/>
                    <a:pt x="124148" y="21457"/>
                    <a:pt x="128599" y="26341"/>
                  </a:cubicBezTo>
                  <a:cubicBezTo>
                    <a:pt x="133961" y="32179"/>
                    <a:pt x="139783" y="35197"/>
                    <a:pt x="145616" y="35197"/>
                  </a:cubicBezTo>
                  <a:cubicBezTo>
                    <a:pt x="146784" y="35197"/>
                    <a:pt x="147953" y="35076"/>
                    <a:pt x="149119" y="34832"/>
                  </a:cubicBezTo>
                  <a:cubicBezTo>
                    <a:pt x="157427" y="33098"/>
                    <a:pt x="164731" y="25200"/>
                    <a:pt x="168680" y="13696"/>
                  </a:cubicBezTo>
                  <a:cubicBezTo>
                    <a:pt x="171492" y="5463"/>
                    <a:pt x="179510" y="183"/>
                    <a:pt x="189128" y="183"/>
                  </a:cubicBezTo>
                  <a:cubicBezTo>
                    <a:pt x="189190" y="183"/>
                    <a:pt x="189252" y="183"/>
                    <a:pt x="189314" y="183"/>
                  </a:cubicBezTo>
                  <a:cubicBezTo>
                    <a:pt x="200704" y="275"/>
                    <a:pt x="215335" y="7944"/>
                    <a:pt x="222228" y="29172"/>
                  </a:cubicBezTo>
                  <a:lnTo>
                    <a:pt x="222388" y="29126"/>
                  </a:lnTo>
                  <a:cubicBezTo>
                    <a:pt x="219329" y="19745"/>
                    <a:pt x="214376" y="12075"/>
                    <a:pt x="208008" y="6985"/>
                  </a:cubicBezTo>
                  <a:cubicBezTo>
                    <a:pt x="202439" y="2534"/>
                    <a:pt x="195819" y="69"/>
                    <a:pt x="189314" y="24"/>
                  </a:cubicBezTo>
                  <a:cubicBezTo>
                    <a:pt x="189246" y="1"/>
                    <a:pt x="189177" y="1"/>
                    <a:pt x="189109"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0"/>
            <p:cNvSpPr/>
            <p:nvPr/>
          </p:nvSpPr>
          <p:spPr>
            <a:xfrm>
              <a:off x="975950" y="1040275"/>
              <a:ext cx="5559700" cy="1694275"/>
            </a:xfrm>
            <a:custGeom>
              <a:avLst/>
              <a:gdLst/>
              <a:ahLst/>
              <a:cxnLst/>
              <a:rect l="l" t="t" r="r" b="b"/>
              <a:pathLst>
                <a:path w="222388" h="67771" extrusionOk="0">
                  <a:moveTo>
                    <a:pt x="189082" y="1"/>
                  </a:moveTo>
                  <a:cubicBezTo>
                    <a:pt x="184430" y="1"/>
                    <a:pt x="180095" y="1231"/>
                    <a:pt x="176485" y="3540"/>
                  </a:cubicBezTo>
                  <a:cubicBezTo>
                    <a:pt x="172719" y="5937"/>
                    <a:pt x="169957" y="9429"/>
                    <a:pt x="168519" y="13629"/>
                  </a:cubicBezTo>
                  <a:cubicBezTo>
                    <a:pt x="164593" y="25155"/>
                    <a:pt x="157244" y="33053"/>
                    <a:pt x="148890" y="34788"/>
                  </a:cubicBezTo>
                  <a:cubicBezTo>
                    <a:pt x="147739" y="35026"/>
                    <a:pt x="146586" y="35145"/>
                    <a:pt x="145435" y="35145"/>
                  </a:cubicBezTo>
                  <a:cubicBezTo>
                    <a:pt x="139645" y="35145"/>
                    <a:pt x="133895" y="32146"/>
                    <a:pt x="128621" y="26319"/>
                  </a:cubicBezTo>
                  <a:cubicBezTo>
                    <a:pt x="124124" y="21366"/>
                    <a:pt x="119901" y="19015"/>
                    <a:pt x="115336" y="18924"/>
                  </a:cubicBezTo>
                  <a:cubicBezTo>
                    <a:pt x="115249" y="18922"/>
                    <a:pt x="115162" y="18922"/>
                    <a:pt x="115075" y="18922"/>
                  </a:cubicBezTo>
                  <a:cubicBezTo>
                    <a:pt x="110310" y="18922"/>
                    <a:pt x="105171" y="21375"/>
                    <a:pt x="98468" y="26822"/>
                  </a:cubicBezTo>
                  <a:cubicBezTo>
                    <a:pt x="92146" y="31957"/>
                    <a:pt x="85002" y="39261"/>
                    <a:pt x="75963" y="48506"/>
                  </a:cubicBezTo>
                  <a:cubicBezTo>
                    <a:pt x="75027" y="49464"/>
                    <a:pt x="74068" y="50423"/>
                    <a:pt x="73087" y="51427"/>
                  </a:cubicBezTo>
                  <a:cubicBezTo>
                    <a:pt x="66764" y="57910"/>
                    <a:pt x="61195" y="61060"/>
                    <a:pt x="56082" y="61060"/>
                  </a:cubicBezTo>
                  <a:lnTo>
                    <a:pt x="56059" y="61060"/>
                  </a:lnTo>
                  <a:cubicBezTo>
                    <a:pt x="49531" y="61037"/>
                    <a:pt x="44692" y="56061"/>
                    <a:pt x="39534" y="50765"/>
                  </a:cubicBezTo>
                  <a:cubicBezTo>
                    <a:pt x="34358" y="45444"/>
                    <a:pt x="29031" y="39973"/>
                    <a:pt x="21817" y="39973"/>
                  </a:cubicBezTo>
                  <a:cubicBezTo>
                    <a:pt x="21078" y="39973"/>
                    <a:pt x="20319" y="40031"/>
                    <a:pt x="19539" y="40152"/>
                  </a:cubicBezTo>
                  <a:cubicBezTo>
                    <a:pt x="14745" y="40905"/>
                    <a:pt x="10751" y="42799"/>
                    <a:pt x="7692" y="45835"/>
                  </a:cubicBezTo>
                  <a:cubicBezTo>
                    <a:pt x="5227" y="48277"/>
                    <a:pt x="3355" y="51404"/>
                    <a:pt x="2123" y="55193"/>
                  </a:cubicBezTo>
                  <a:cubicBezTo>
                    <a:pt x="0" y="61607"/>
                    <a:pt x="479" y="67702"/>
                    <a:pt x="479" y="67770"/>
                  </a:cubicBezTo>
                  <a:lnTo>
                    <a:pt x="639" y="67747"/>
                  </a:lnTo>
                  <a:cubicBezTo>
                    <a:pt x="639" y="67679"/>
                    <a:pt x="183" y="61630"/>
                    <a:pt x="2283" y="55239"/>
                  </a:cubicBezTo>
                  <a:cubicBezTo>
                    <a:pt x="4200" y="49350"/>
                    <a:pt x="8788" y="41978"/>
                    <a:pt x="19561" y="40311"/>
                  </a:cubicBezTo>
                  <a:cubicBezTo>
                    <a:pt x="20324" y="40194"/>
                    <a:pt x="21067" y="40138"/>
                    <a:pt x="21790" y="40138"/>
                  </a:cubicBezTo>
                  <a:cubicBezTo>
                    <a:pt x="28946" y="40138"/>
                    <a:pt x="34258" y="45594"/>
                    <a:pt x="39419" y="50879"/>
                  </a:cubicBezTo>
                  <a:cubicBezTo>
                    <a:pt x="44578" y="56198"/>
                    <a:pt x="49463" y="61196"/>
                    <a:pt x="56059" y="61219"/>
                  </a:cubicBezTo>
                  <a:lnTo>
                    <a:pt x="56082" y="61219"/>
                  </a:lnTo>
                  <a:cubicBezTo>
                    <a:pt x="61240" y="61219"/>
                    <a:pt x="66833" y="58047"/>
                    <a:pt x="73224" y="51541"/>
                  </a:cubicBezTo>
                  <a:cubicBezTo>
                    <a:pt x="74182" y="50560"/>
                    <a:pt x="75141" y="49578"/>
                    <a:pt x="76077" y="48620"/>
                  </a:cubicBezTo>
                  <a:cubicBezTo>
                    <a:pt x="85116" y="39376"/>
                    <a:pt x="92260" y="32094"/>
                    <a:pt x="98583" y="26959"/>
                  </a:cubicBezTo>
                  <a:cubicBezTo>
                    <a:pt x="105261" y="21535"/>
                    <a:pt x="110355" y="19104"/>
                    <a:pt x="115075" y="19104"/>
                  </a:cubicBezTo>
                  <a:cubicBezTo>
                    <a:pt x="115162" y="19104"/>
                    <a:pt x="115249" y="19105"/>
                    <a:pt x="115336" y="19107"/>
                  </a:cubicBezTo>
                  <a:cubicBezTo>
                    <a:pt x="119856" y="19175"/>
                    <a:pt x="124033" y="21503"/>
                    <a:pt x="128484" y="26434"/>
                  </a:cubicBezTo>
                  <a:cubicBezTo>
                    <a:pt x="133802" y="32300"/>
                    <a:pt x="139600" y="35313"/>
                    <a:pt x="145443" y="35313"/>
                  </a:cubicBezTo>
                  <a:cubicBezTo>
                    <a:pt x="146607" y="35313"/>
                    <a:pt x="147748" y="35176"/>
                    <a:pt x="148912" y="34947"/>
                  </a:cubicBezTo>
                  <a:cubicBezTo>
                    <a:pt x="157335" y="33213"/>
                    <a:pt x="164730" y="25247"/>
                    <a:pt x="168679" y="13674"/>
                  </a:cubicBezTo>
                  <a:cubicBezTo>
                    <a:pt x="171491" y="5442"/>
                    <a:pt x="179509" y="161"/>
                    <a:pt x="189150" y="161"/>
                  </a:cubicBezTo>
                  <a:cubicBezTo>
                    <a:pt x="189212" y="161"/>
                    <a:pt x="189274" y="161"/>
                    <a:pt x="189336" y="162"/>
                  </a:cubicBezTo>
                  <a:cubicBezTo>
                    <a:pt x="200726" y="253"/>
                    <a:pt x="215334" y="7922"/>
                    <a:pt x="222227" y="29173"/>
                  </a:cubicBezTo>
                  <a:lnTo>
                    <a:pt x="222387" y="29127"/>
                  </a:lnTo>
                  <a:cubicBezTo>
                    <a:pt x="219351" y="19723"/>
                    <a:pt x="214375" y="12077"/>
                    <a:pt x="208007" y="6964"/>
                  </a:cubicBezTo>
                  <a:cubicBezTo>
                    <a:pt x="202461" y="2536"/>
                    <a:pt x="195818" y="48"/>
                    <a:pt x="189336" y="2"/>
                  </a:cubicBezTo>
                  <a:cubicBezTo>
                    <a:pt x="189251" y="1"/>
                    <a:pt x="189166" y="1"/>
                    <a:pt x="1890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0"/>
            <p:cNvSpPr/>
            <p:nvPr/>
          </p:nvSpPr>
          <p:spPr>
            <a:xfrm>
              <a:off x="985650" y="1105375"/>
              <a:ext cx="5559125" cy="1693650"/>
            </a:xfrm>
            <a:custGeom>
              <a:avLst/>
              <a:gdLst/>
              <a:ahLst/>
              <a:cxnLst/>
              <a:rect l="l" t="t" r="r" b="b"/>
              <a:pathLst>
                <a:path w="222365" h="67746" extrusionOk="0">
                  <a:moveTo>
                    <a:pt x="189108" y="0"/>
                  </a:moveTo>
                  <a:cubicBezTo>
                    <a:pt x="184451" y="0"/>
                    <a:pt x="180092" y="1210"/>
                    <a:pt x="176485" y="3515"/>
                  </a:cubicBezTo>
                  <a:cubicBezTo>
                    <a:pt x="172696" y="5935"/>
                    <a:pt x="169935" y="9427"/>
                    <a:pt x="168497" y="13604"/>
                  </a:cubicBezTo>
                  <a:cubicBezTo>
                    <a:pt x="164548" y="25199"/>
                    <a:pt x="157130" y="33165"/>
                    <a:pt x="148661" y="34900"/>
                  </a:cubicBezTo>
                  <a:cubicBezTo>
                    <a:pt x="147523" y="35132"/>
                    <a:pt x="146383" y="35248"/>
                    <a:pt x="145246" y="35248"/>
                  </a:cubicBezTo>
                  <a:cubicBezTo>
                    <a:pt x="139450" y="35248"/>
                    <a:pt x="133712" y="32251"/>
                    <a:pt x="128484" y="26432"/>
                  </a:cubicBezTo>
                  <a:cubicBezTo>
                    <a:pt x="123987" y="21433"/>
                    <a:pt x="119765" y="19059"/>
                    <a:pt x="115199" y="18968"/>
                  </a:cubicBezTo>
                  <a:cubicBezTo>
                    <a:pt x="115092" y="18965"/>
                    <a:pt x="114984" y="18964"/>
                    <a:pt x="114876" y="18964"/>
                  </a:cubicBezTo>
                  <a:cubicBezTo>
                    <a:pt x="110174" y="18964"/>
                    <a:pt x="105095" y="21397"/>
                    <a:pt x="98469" y="26774"/>
                  </a:cubicBezTo>
                  <a:cubicBezTo>
                    <a:pt x="92192" y="31864"/>
                    <a:pt x="85116" y="39123"/>
                    <a:pt x="76145" y="48298"/>
                  </a:cubicBezTo>
                  <a:cubicBezTo>
                    <a:pt x="75141" y="49303"/>
                    <a:pt x="74114" y="50353"/>
                    <a:pt x="73087" y="51425"/>
                  </a:cubicBezTo>
                  <a:cubicBezTo>
                    <a:pt x="66741" y="57885"/>
                    <a:pt x="61172" y="61035"/>
                    <a:pt x="56059" y="61035"/>
                  </a:cubicBezTo>
                  <a:lnTo>
                    <a:pt x="56036" y="61035"/>
                  </a:lnTo>
                  <a:cubicBezTo>
                    <a:pt x="49531" y="61035"/>
                    <a:pt x="44669" y="56036"/>
                    <a:pt x="39534" y="50763"/>
                  </a:cubicBezTo>
                  <a:cubicBezTo>
                    <a:pt x="34358" y="45442"/>
                    <a:pt x="29013" y="39971"/>
                    <a:pt x="21795" y="39971"/>
                  </a:cubicBezTo>
                  <a:cubicBezTo>
                    <a:pt x="21056" y="39971"/>
                    <a:pt x="20296" y="40029"/>
                    <a:pt x="19516" y="40150"/>
                  </a:cubicBezTo>
                  <a:cubicBezTo>
                    <a:pt x="14722" y="40880"/>
                    <a:pt x="10728" y="42797"/>
                    <a:pt x="7669" y="45833"/>
                  </a:cubicBezTo>
                  <a:cubicBezTo>
                    <a:pt x="5204" y="48253"/>
                    <a:pt x="3333" y="51403"/>
                    <a:pt x="2100" y="55169"/>
                  </a:cubicBezTo>
                  <a:cubicBezTo>
                    <a:pt x="0" y="61583"/>
                    <a:pt x="457" y="67700"/>
                    <a:pt x="457" y="67745"/>
                  </a:cubicBezTo>
                  <a:lnTo>
                    <a:pt x="639" y="67745"/>
                  </a:lnTo>
                  <a:cubicBezTo>
                    <a:pt x="616" y="67677"/>
                    <a:pt x="160" y="61605"/>
                    <a:pt x="2260" y="55214"/>
                  </a:cubicBezTo>
                  <a:cubicBezTo>
                    <a:pt x="4200" y="49348"/>
                    <a:pt x="8765" y="41976"/>
                    <a:pt x="19539" y="40309"/>
                  </a:cubicBezTo>
                  <a:cubicBezTo>
                    <a:pt x="20315" y="40188"/>
                    <a:pt x="21071" y="40131"/>
                    <a:pt x="21807" y="40131"/>
                  </a:cubicBezTo>
                  <a:cubicBezTo>
                    <a:pt x="28962" y="40131"/>
                    <a:pt x="34264" y="45579"/>
                    <a:pt x="39397" y="50878"/>
                  </a:cubicBezTo>
                  <a:cubicBezTo>
                    <a:pt x="44578" y="56173"/>
                    <a:pt x="49463" y="61195"/>
                    <a:pt x="56036" y="61195"/>
                  </a:cubicBezTo>
                  <a:lnTo>
                    <a:pt x="56059" y="61195"/>
                  </a:lnTo>
                  <a:cubicBezTo>
                    <a:pt x="61218" y="61195"/>
                    <a:pt x="66833" y="58045"/>
                    <a:pt x="73201" y="51539"/>
                  </a:cubicBezTo>
                  <a:cubicBezTo>
                    <a:pt x="74228" y="50467"/>
                    <a:pt x="75255" y="49440"/>
                    <a:pt x="76259" y="48412"/>
                  </a:cubicBezTo>
                  <a:cubicBezTo>
                    <a:pt x="85230" y="39237"/>
                    <a:pt x="92306" y="32001"/>
                    <a:pt x="98583" y="26911"/>
                  </a:cubicBezTo>
                  <a:cubicBezTo>
                    <a:pt x="105193" y="21533"/>
                    <a:pt x="110263" y="19125"/>
                    <a:pt x="114938" y="19125"/>
                  </a:cubicBezTo>
                  <a:cubicBezTo>
                    <a:pt x="115025" y="19125"/>
                    <a:pt x="115113" y="19126"/>
                    <a:pt x="115199" y="19128"/>
                  </a:cubicBezTo>
                  <a:cubicBezTo>
                    <a:pt x="119719" y="19219"/>
                    <a:pt x="123896" y="21570"/>
                    <a:pt x="128347" y="26546"/>
                  </a:cubicBezTo>
                  <a:cubicBezTo>
                    <a:pt x="133619" y="32389"/>
                    <a:pt x="139394" y="35402"/>
                    <a:pt x="145238" y="35402"/>
                  </a:cubicBezTo>
                  <a:cubicBezTo>
                    <a:pt x="146402" y="35402"/>
                    <a:pt x="147543" y="35288"/>
                    <a:pt x="148707" y="35060"/>
                  </a:cubicBezTo>
                  <a:cubicBezTo>
                    <a:pt x="152884" y="34192"/>
                    <a:pt x="156970" y="31750"/>
                    <a:pt x="160462" y="27961"/>
                  </a:cubicBezTo>
                  <a:cubicBezTo>
                    <a:pt x="163909" y="24240"/>
                    <a:pt x="166739" y="19287"/>
                    <a:pt x="168656" y="13672"/>
                  </a:cubicBezTo>
                  <a:cubicBezTo>
                    <a:pt x="171487" y="5455"/>
                    <a:pt x="179476" y="160"/>
                    <a:pt x="189108" y="160"/>
                  </a:cubicBezTo>
                  <a:lnTo>
                    <a:pt x="189313" y="160"/>
                  </a:lnTo>
                  <a:cubicBezTo>
                    <a:pt x="200703" y="251"/>
                    <a:pt x="215334" y="7920"/>
                    <a:pt x="222227" y="29171"/>
                  </a:cubicBezTo>
                  <a:lnTo>
                    <a:pt x="222364" y="29102"/>
                  </a:lnTo>
                  <a:cubicBezTo>
                    <a:pt x="219329" y="19721"/>
                    <a:pt x="214353" y="12052"/>
                    <a:pt x="207984" y="6962"/>
                  </a:cubicBezTo>
                  <a:cubicBezTo>
                    <a:pt x="202438" y="2511"/>
                    <a:pt x="195796" y="46"/>
                    <a:pt x="18931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0"/>
            <p:cNvSpPr/>
            <p:nvPr/>
          </p:nvSpPr>
          <p:spPr>
            <a:xfrm>
              <a:off x="994775" y="1169825"/>
              <a:ext cx="5559700" cy="1694250"/>
            </a:xfrm>
            <a:custGeom>
              <a:avLst/>
              <a:gdLst/>
              <a:ahLst/>
              <a:cxnLst/>
              <a:rect l="l" t="t" r="r" b="b"/>
              <a:pathLst>
                <a:path w="222388" h="67770" extrusionOk="0">
                  <a:moveTo>
                    <a:pt x="189182" y="1"/>
                  </a:moveTo>
                  <a:cubicBezTo>
                    <a:pt x="184507" y="1"/>
                    <a:pt x="180126" y="1210"/>
                    <a:pt x="176486" y="3539"/>
                  </a:cubicBezTo>
                  <a:cubicBezTo>
                    <a:pt x="172697" y="5936"/>
                    <a:pt x="169958" y="9428"/>
                    <a:pt x="168520" y="13628"/>
                  </a:cubicBezTo>
                  <a:cubicBezTo>
                    <a:pt x="164594" y="25109"/>
                    <a:pt x="156902" y="33326"/>
                    <a:pt x="148479" y="35015"/>
                  </a:cubicBezTo>
                  <a:cubicBezTo>
                    <a:pt x="147336" y="35248"/>
                    <a:pt x="146193" y="35363"/>
                    <a:pt x="145054" y="35363"/>
                  </a:cubicBezTo>
                  <a:cubicBezTo>
                    <a:pt x="139253" y="35363"/>
                    <a:pt x="133540" y="32370"/>
                    <a:pt x="128370" y="26570"/>
                  </a:cubicBezTo>
                  <a:cubicBezTo>
                    <a:pt x="123873" y="21526"/>
                    <a:pt x="119651" y="19129"/>
                    <a:pt x="115108" y="19015"/>
                  </a:cubicBezTo>
                  <a:cubicBezTo>
                    <a:pt x="115020" y="19013"/>
                    <a:pt x="114932" y="19012"/>
                    <a:pt x="114844" y="19012"/>
                  </a:cubicBezTo>
                  <a:cubicBezTo>
                    <a:pt x="110148" y="19012"/>
                    <a:pt x="105101" y="21398"/>
                    <a:pt x="98492" y="26753"/>
                  </a:cubicBezTo>
                  <a:cubicBezTo>
                    <a:pt x="92260" y="31820"/>
                    <a:pt x="85230" y="39010"/>
                    <a:pt x="76328" y="48117"/>
                  </a:cubicBezTo>
                  <a:cubicBezTo>
                    <a:pt x="75278" y="49190"/>
                    <a:pt x="74183" y="50308"/>
                    <a:pt x="73087" y="51427"/>
                  </a:cubicBezTo>
                  <a:cubicBezTo>
                    <a:pt x="66742" y="57909"/>
                    <a:pt x="61172" y="61059"/>
                    <a:pt x="56059" y="61059"/>
                  </a:cubicBezTo>
                  <a:cubicBezTo>
                    <a:pt x="49531" y="61036"/>
                    <a:pt x="44669" y="56060"/>
                    <a:pt x="39534" y="50765"/>
                  </a:cubicBezTo>
                  <a:cubicBezTo>
                    <a:pt x="34356" y="45463"/>
                    <a:pt x="29010" y="39973"/>
                    <a:pt x="21806" y="39973"/>
                  </a:cubicBezTo>
                  <a:cubicBezTo>
                    <a:pt x="21070" y="39973"/>
                    <a:pt x="20315" y="40030"/>
                    <a:pt x="19539" y="40151"/>
                  </a:cubicBezTo>
                  <a:cubicBezTo>
                    <a:pt x="14723" y="40904"/>
                    <a:pt x="10751" y="42821"/>
                    <a:pt x="7670" y="45857"/>
                  </a:cubicBezTo>
                  <a:cubicBezTo>
                    <a:pt x="5227" y="48277"/>
                    <a:pt x="3356" y="51427"/>
                    <a:pt x="2100" y="55193"/>
                  </a:cubicBezTo>
                  <a:cubicBezTo>
                    <a:pt x="0" y="61607"/>
                    <a:pt x="457" y="67701"/>
                    <a:pt x="480" y="67769"/>
                  </a:cubicBezTo>
                  <a:lnTo>
                    <a:pt x="639" y="67747"/>
                  </a:lnTo>
                  <a:cubicBezTo>
                    <a:pt x="639" y="67701"/>
                    <a:pt x="160" y="61629"/>
                    <a:pt x="2260" y="55238"/>
                  </a:cubicBezTo>
                  <a:cubicBezTo>
                    <a:pt x="4200" y="49350"/>
                    <a:pt x="8765" y="42000"/>
                    <a:pt x="19562" y="40311"/>
                  </a:cubicBezTo>
                  <a:cubicBezTo>
                    <a:pt x="20325" y="40193"/>
                    <a:pt x="21067" y="40138"/>
                    <a:pt x="21791" y="40138"/>
                  </a:cubicBezTo>
                  <a:cubicBezTo>
                    <a:pt x="28946" y="40138"/>
                    <a:pt x="34258" y="45593"/>
                    <a:pt x="39420" y="50879"/>
                  </a:cubicBezTo>
                  <a:cubicBezTo>
                    <a:pt x="44578" y="56197"/>
                    <a:pt x="49463" y="61219"/>
                    <a:pt x="56059" y="61219"/>
                  </a:cubicBezTo>
                  <a:cubicBezTo>
                    <a:pt x="61218" y="61219"/>
                    <a:pt x="66833" y="58046"/>
                    <a:pt x="73201" y="51541"/>
                  </a:cubicBezTo>
                  <a:cubicBezTo>
                    <a:pt x="74320" y="50422"/>
                    <a:pt x="75392" y="49304"/>
                    <a:pt x="76442" y="48231"/>
                  </a:cubicBezTo>
                  <a:cubicBezTo>
                    <a:pt x="85344" y="39124"/>
                    <a:pt x="92374" y="31934"/>
                    <a:pt x="98606" y="26889"/>
                  </a:cubicBezTo>
                  <a:cubicBezTo>
                    <a:pt x="105141" y="21581"/>
                    <a:pt x="110150" y="19193"/>
                    <a:pt x="114784" y="19193"/>
                  </a:cubicBezTo>
                  <a:cubicBezTo>
                    <a:pt x="114892" y="19193"/>
                    <a:pt x="115000" y="19195"/>
                    <a:pt x="115108" y="19197"/>
                  </a:cubicBezTo>
                  <a:cubicBezTo>
                    <a:pt x="119605" y="19289"/>
                    <a:pt x="123782" y="21662"/>
                    <a:pt x="128233" y="26684"/>
                  </a:cubicBezTo>
                  <a:cubicBezTo>
                    <a:pt x="133460" y="32527"/>
                    <a:pt x="139212" y="35540"/>
                    <a:pt x="145055" y="35540"/>
                  </a:cubicBezTo>
                  <a:cubicBezTo>
                    <a:pt x="146219" y="35540"/>
                    <a:pt x="147361" y="35426"/>
                    <a:pt x="148502" y="35198"/>
                  </a:cubicBezTo>
                  <a:cubicBezTo>
                    <a:pt x="152747" y="34330"/>
                    <a:pt x="156856" y="31865"/>
                    <a:pt x="160394" y="28054"/>
                  </a:cubicBezTo>
                  <a:cubicBezTo>
                    <a:pt x="163886" y="24287"/>
                    <a:pt x="166739" y="19334"/>
                    <a:pt x="168679" y="13674"/>
                  </a:cubicBezTo>
                  <a:cubicBezTo>
                    <a:pt x="171487" y="5457"/>
                    <a:pt x="179499" y="184"/>
                    <a:pt x="189108" y="184"/>
                  </a:cubicBezTo>
                  <a:lnTo>
                    <a:pt x="189313" y="184"/>
                  </a:lnTo>
                  <a:cubicBezTo>
                    <a:pt x="200703" y="275"/>
                    <a:pt x="215334" y="7922"/>
                    <a:pt x="222228" y="29172"/>
                  </a:cubicBezTo>
                  <a:lnTo>
                    <a:pt x="222387" y="29126"/>
                  </a:lnTo>
                  <a:cubicBezTo>
                    <a:pt x="219329" y="19745"/>
                    <a:pt x="214353" y="12076"/>
                    <a:pt x="207985" y="6986"/>
                  </a:cubicBezTo>
                  <a:cubicBezTo>
                    <a:pt x="202438" y="2535"/>
                    <a:pt x="195819" y="70"/>
                    <a:pt x="189313" y="1"/>
                  </a:cubicBezTo>
                  <a:cubicBezTo>
                    <a:pt x="189270"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0"/>
            <p:cNvSpPr/>
            <p:nvPr/>
          </p:nvSpPr>
          <p:spPr>
            <a:xfrm>
              <a:off x="1003900" y="1234875"/>
              <a:ext cx="5559700" cy="1694250"/>
            </a:xfrm>
            <a:custGeom>
              <a:avLst/>
              <a:gdLst/>
              <a:ahLst/>
              <a:cxnLst/>
              <a:rect l="l" t="t" r="r" b="b"/>
              <a:pathLst>
                <a:path w="222388" h="67770" extrusionOk="0">
                  <a:moveTo>
                    <a:pt x="189083" y="0"/>
                  </a:moveTo>
                  <a:cubicBezTo>
                    <a:pt x="184453" y="0"/>
                    <a:pt x="180095" y="1230"/>
                    <a:pt x="176486" y="3516"/>
                  </a:cubicBezTo>
                  <a:cubicBezTo>
                    <a:pt x="172697" y="5936"/>
                    <a:pt x="169958" y="9428"/>
                    <a:pt x="168520" y="13628"/>
                  </a:cubicBezTo>
                  <a:cubicBezTo>
                    <a:pt x="164571" y="25178"/>
                    <a:pt x="156810" y="33418"/>
                    <a:pt x="148274" y="35129"/>
                  </a:cubicBezTo>
                  <a:cubicBezTo>
                    <a:pt x="147144" y="35356"/>
                    <a:pt x="146014" y="35468"/>
                    <a:pt x="144888" y="35468"/>
                  </a:cubicBezTo>
                  <a:cubicBezTo>
                    <a:pt x="139081" y="35468"/>
                    <a:pt x="133380" y="32477"/>
                    <a:pt x="128256" y="26684"/>
                  </a:cubicBezTo>
                  <a:cubicBezTo>
                    <a:pt x="123737" y="21594"/>
                    <a:pt x="119537" y="19175"/>
                    <a:pt x="114994" y="19060"/>
                  </a:cubicBezTo>
                  <a:cubicBezTo>
                    <a:pt x="114885" y="19058"/>
                    <a:pt x="114776" y="19057"/>
                    <a:pt x="114667" y="19057"/>
                  </a:cubicBezTo>
                  <a:cubicBezTo>
                    <a:pt x="110035" y="19057"/>
                    <a:pt x="105048" y="21422"/>
                    <a:pt x="98515" y="26707"/>
                  </a:cubicBezTo>
                  <a:cubicBezTo>
                    <a:pt x="92352" y="31728"/>
                    <a:pt x="85367" y="38873"/>
                    <a:pt x="76534" y="47912"/>
                  </a:cubicBezTo>
                  <a:cubicBezTo>
                    <a:pt x="75415" y="49053"/>
                    <a:pt x="74274" y="50217"/>
                    <a:pt x="73087" y="51427"/>
                  </a:cubicBezTo>
                  <a:cubicBezTo>
                    <a:pt x="66742" y="57909"/>
                    <a:pt x="61172" y="61036"/>
                    <a:pt x="56082" y="61036"/>
                  </a:cubicBezTo>
                  <a:lnTo>
                    <a:pt x="56060" y="61036"/>
                  </a:lnTo>
                  <a:cubicBezTo>
                    <a:pt x="49531" y="61036"/>
                    <a:pt x="44670" y="56037"/>
                    <a:pt x="39534" y="50765"/>
                  </a:cubicBezTo>
                  <a:cubicBezTo>
                    <a:pt x="34358" y="45444"/>
                    <a:pt x="29032" y="39973"/>
                    <a:pt x="21818" y="39973"/>
                  </a:cubicBezTo>
                  <a:cubicBezTo>
                    <a:pt x="21079" y="39973"/>
                    <a:pt x="20320" y="40030"/>
                    <a:pt x="19539" y="40151"/>
                  </a:cubicBezTo>
                  <a:cubicBezTo>
                    <a:pt x="14746" y="40881"/>
                    <a:pt x="10751" y="42799"/>
                    <a:pt x="7670" y="45834"/>
                  </a:cubicBezTo>
                  <a:cubicBezTo>
                    <a:pt x="5228" y="48277"/>
                    <a:pt x="3356" y="51404"/>
                    <a:pt x="2123" y="55193"/>
                  </a:cubicBezTo>
                  <a:cubicBezTo>
                    <a:pt x="1" y="61607"/>
                    <a:pt x="480" y="67701"/>
                    <a:pt x="480" y="67770"/>
                  </a:cubicBezTo>
                  <a:lnTo>
                    <a:pt x="640" y="67747"/>
                  </a:lnTo>
                  <a:cubicBezTo>
                    <a:pt x="640" y="67678"/>
                    <a:pt x="183" y="61630"/>
                    <a:pt x="2260" y="55239"/>
                  </a:cubicBezTo>
                  <a:cubicBezTo>
                    <a:pt x="4200" y="49350"/>
                    <a:pt x="8765" y="41977"/>
                    <a:pt x="19562" y="40311"/>
                  </a:cubicBezTo>
                  <a:cubicBezTo>
                    <a:pt x="20325" y="40193"/>
                    <a:pt x="21067" y="40138"/>
                    <a:pt x="21791" y="40138"/>
                  </a:cubicBezTo>
                  <a:cubicBezTo>
                    <a:pt x="28946" y="40138"/>
                    <a:pt x="34258" y="45593"/>
                    <a:pt x="39420" y="50879"/>
                  </a:cubicBezTo>
                  <a:cubicBezTo>
                    <a:pt x="44578" y="56197"/>
                    <a:pt x="49463" y="61196"/>
                    <a:pt x="56060" y="61219"/>
                  </a:cubicBezTo>
                  <a:lnTo>
                    <a:pt x="56082" y="61219"/>
                  </a:lnTo>
                  <a:cubicBezTo>
                    <a:pt x="61218" y="61219"/>
                    <a:pt x="66833" y="58046"/>
                    <a:pt x="73201" y="51541"/>
                  </a:cubicBezTo>
                  <a:cubicBezTo>
                    <a:pt x="74388" y="50354"/>
                    <a:pt x="75529" y="49167"/>
                    <a:pt x="76648" y="48026"/>
                  </a:cubicBezTo>
                  <a:cubicBezTo>
                    <a:pt x="85481" y="38987"/>
                    <a:pt x="92466" y="31843"/>
                    <a:pt x="98629" y="26844"/>
                  </a:cubicBezTo>
                  <a:cubicBezTo>
                    <a:pt x="105118" y="21581"/>
                    <a:pt x="110082" y="19216"/>
                    <a:pt x="114670" y="19216"/>
                  </a:cubicBezTo>
                  <a:cubicBezTo>
                    <a:pt x="114778" y="19216"/>
                    <a:pt x="114886" y="19218"/>
                    <a:pt x="114994" y="19220"/>
                  </a:cubicBezTo>
                  <a:cubicBezTo>
                    <a:pt x="119491" y="19334"/>
                    <a:pt x="123645" y="21731"/>
                    <a:pt x="128119" y="26775"/>
                  </a:cubicBezTo>
                  <a:cubicBezTo>
                    <a:pt x="133300" y="32619"/>
                    <a:pt x="139030" y="35632"/>
                    <a:pt x="144896" y="35632"/>
                  </a:cubicBezTo>
                  <a:cubicBezTo>
                    <a:pt x="146037" y="35632"/>
                    <a:pt x="147178" y="35517"/>
                    <a:pt x="148319" y="35289"/>
                  </a:cubicBezTo>
                  <a:cubicBezTo>
                    <a:pt x="156902" y="33577"/>
                    <a:pt x="164708" y="25292"/>
                    <a:pt x="168680" y="13674"/>
                  </a:cubicBezTo>
                  <a:cubicBezTo>
                    <a:pt x="171487" y="5457"/>
                    <a:pt x="179499" y="161"/>
                    <a:pt x="189108" y="161"/>
                  </a:cubicBezTo>
                  <a:lnTo>
                    <a:pt x="189314" y="161"/>
                  </a:lnTo>
                  <a:cubicBezTo>
                    <a:pt x="200703" y="252"/>
                    <a:pt x="215335" y="7922"/>
                    <a:pt x="222228" y="29172"/>
                  </a:cubicBezTo>
                  <a:lnTo>
                    <a:pt x="222388" y="29126"/>
                  </a:lnTo>
                  <a:cubicBezTo>
                    <a:pt x="219352" y="19722"/>
                    <a:pt x="214376" y="12076"/>
                    <a:pt x="208008" y="6963"/>
                  </a:cubicBezTo>
                  <a:cubicBezTo>
                    <a:pt x="202438" y="2535"/>
                    <a:pt x="195819" y="47"/>
                    <a:pt x="189336" y="1"/>
                  </a:cubicBezTo>
                  <a:cubicBezTo>
                    <a:pt x="189252" y="1"/>
                    <a:pt x="189168" y="0"/>
                    <a:pt x="1890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0"/>
            <p:cNvSpPr/>
            <p:nvPr/>
          </p:nvSpPr>
          <p:spPr>
            <a:xfrm>
              <a:off x="1013025" y="1299925"/>
              <a:ext cx="5559700" cy="1693675"/>
            </a:xfrm>
            <a:custGeom>
              <a:avLst/>
              <a:gdLst/>
              <a:ahLst/>
              <a:cxnLst/>
              <a:rect l="l" t="t" r="r" b="b"/>
              <a:pathLst>
                <a:path w="222388" h="67747" extrusionOk="0">
                  <a:moveTo>
                    <a:pt x="189079" y="0"/>
                  </a:moveTo>
                  <a:cubicBezTo>
                    <a:pt x="184450" y="0"/>
                    <a:pt x="180094" y="1208"/>
                    <a:pt x="176486" y="3517"/>
                  </a:cubicBezTo>
                  <a:cubicBezTo>
                    <a:pt x="172720" y="5936"/>
                    <a:pt x="169958" y="9428"/>
                    <a:pt x="168520" y="13605"/>
                  </a:cubicBezTo>
                  <a:cubicBezTo>
                    <a:pt x="164548" y="25246"/>
                    <a:pt x="156719" y="33532"/>
                    <a:pt x="148091" y="35244"/>
                  </a:cubicBezTo>
                  <a:cubicBezTo>
                    <a:pt x="146962" y="35469"/>
                    <a:pt x="145836" y="35580"/>
                    <a:pt x="144715" y="35580"/>
                  </a:cubicBezTo>
                  <a:cubicBezTo>
                    <a:pt x="138899" y="35580"/>
                    <a:pt x="133229" y="32574"/>
                    <a:pt x="128119" y="26775"/>
                  </a:cubicBezTo>
                  <a:cubicBezTo>
                    <a:pt x="123623" y="21663"/>
                    <a:pt x="119423" y="19220"/>
                    <a:pt x="114903" y="19083"/>
                  </a:cubicBezTo>
                  <a:cubicBezTo>
                    <a:pt x="114794" y="19081"/>
                    <a:pt x="114685" y="19079"/>
                    <a:pt x="114576" y="19079"/>
                  </a:cubicBezTo>
                  <a:cubicBezTo>
                    <a:pt x="109988" y="19079"/>
                    <a:pt x="105026" y="21422"/>
                    <a:pt x="98560" y="26661"/>
                  </a:cubicBezTo>
                  <a:cubicBezTo>
                    <a:pt x="92420" y="31637"/>
                    <a:pt x="85482" y="38736"/>
                    <a:pt x="76717" y="47706"/>
                  </a:cubicBezTo>
                  <a:cubicBezTo>
                    <a:pt x="75553" y="48916"/>
                    <a:pt x="74343" y="50149"/>
                    <a:pt x="73110" y="51404"/>
                  </a:cubicBezTo>
                  <a:cubicBezTo>
                    <a:pt x="66765" y="57886"/>
                    <a:pt x="61195" y="61036"/>
                    <a:pt x="56083" y="61036"/>
                  </a:cubicBezTo>
                  <a:lnTo>
                    <a:pt x="56060" y="61036"/>
                  </a:lnTo>
                  <a:cubicBezTo>
                    <a:pt x="49532" y="61036"/>
                    <a:pt x="44693" y="56037"/>
                    <a:pt x="39534" y="50765"/>
                  </a:cubicBezTo>
                  <a:cubicBezTo>
                    <a:pt x="34357" y="45442"/>
                    <a:pt x="29029" y="39950"/>
                    <a:pt x="21811" y="39950"/>
                  </a:cubicBezTo>
                  <a:cubicBezTo>
                    <a:pt x="21074" y="39950"/>
                    <a:pt x="20317" y="40008"/>
                    <a:pt x="19539" y="40128"/>
                  </a:cubicBezTo>
                  <a:cubicBezTo>
                    <a:pt x="14746" y="40881"/>
                    <a:pt x="10751" y="42799"/>
                    <a:pt x="7693" y="45835"/>
                  </a:cubicBezTo>
                  <a:cubicBezTo>
                    <a:pt x="5228" y="48254"/>
                    <a:pt x="3356" y="51404"/>
                    <a:pt x="2124" y="55170"/>
                  </a:cubicBezTo>
                  <a:cubicBezTo>
                    <a:pt x="1" y="61584"/>
                    <a:pt x="480" y="67701"/>
                    <a:pt x="480" y="67747"/>
                  </a:cubicBezTo>
                  <a:lnTo>
                    <a:pt x="640" y="67747"/>
                  </a:lnTo>
                  <a:cubicBezTo>
                    <a:pt x="640" y="67678"/>
                    <a:pt x="183" y="61607"/>
                    <a:pt x="2283" y="55216"/>
                  </a:cubicBezTo>
                  <a:cubicBezTo>
                    <a:pt x="4223" y="49350"/>
                    <a:pt x="8789" y="41977"/>
                    <a:pt x="19562" y="40311"/>
                  </a:cubicBezTo>
                  <a:cubicBezTo>
                    <a:pt x="20337" y="40190"/>
                    <a:pt x="21090" y="40132"/>
                    <a:pt x="21824" y="40132"/>
                  </a:cubicBezTo>
                  <a:cubicBezTo>
                    <a:pt x="28963" y="40132"/>
                    <a:pt x="34267" y="45581"/>
                    <a:pt x="39420" y="50879"/>
                  </a:cubicBezTo>
                  <a:cubicBezTo>
                    <a:pt x="44579" y="56174"/>
                    <a:pt x="49463" y="61196"/>
                    <a:pt x="56060" y="61196"/>
                  </a:cubicBezTo>
                  <a:lnTo>
                    <a:pt x="56083" y="61196"/>
                  </a:lnTo>
                  <a:cubicBezTo>
                    <a:pt x="61241" y="61196"/>
                    <a:pt x="66833" y="58046"/>
                    <a:pt x="73224" y="51541"/>
                  </a:cubicBezTo>
                  <a:cubicBezTo>
                    <a:pt x="74457" y="50263"/>
                    <a:pt x="75667" y="49030"/>
                    <a:pt x="76831" y="47820"/>
                  </a:cubicBezTo>
                  <a:cubicBezTo>
                    <a:pt x="85596" y="38850"/>
                    <a:pt x="92535" y="31774"/>
                    <a:pt x="98652" y="26798"/>
                  </a:cubicBezTo>
                  <a:cubicBezTo>
                    <a:pt x="105095" y="21582"/>
                    <a:pt x="110013" y="19239"/>
                    <a:pt x="114577" y="19239"/>
                  </a:cubicBezTo>
                  <a:cubicBezTo>
                    <a:pt x="114686" y="19239"/>
                    <a:pt x="114795" y="19240"/>
                    <a:pt x="114903" y="19243"/>
                  </a:cubicBezTo>
                  <a:cubicBezTo>
                    <a:pt x="119377" y="19380"/>
                    <a:pt x="123531" y="21800"/>
                    <a:pt x="128005" y="26890"/>
                  </a:cubicBezTo>
                  <a:cubicBezTo>
                    <a:pt x="133134" y="32727"/>
                    <a:pt x="138858" y="35740"/>
                    <a:pt x="144717" y="35740"/>
                  </a:cubicBezTo>
                  <a:cubicBezTo>
                    <a:pt x="145845" y="35740"/>
                    <a:pt x="146979" y="35628"/>
                    <a:pt x="148114" y="35403"/>
                  </a:cubicBezTo>
                  <a:cubicBezTo>
                    <a:pt x="156811" y="33692"/>
                    <a:pt x="164685" y="25360"/>
                    <a:pt x="168680" y="13674"/>
                  </a:cubicBezTo>
                  <a:cubicBezTo>
                    <a:pt x="171492" y="5441"/>
                    <a:pt x="179510" y="161"/>
                    <a:pt x="189150" y="161"/>
                  </a:cubicBezTo>
                  <a:cubicBezTo>
                    <a:pt x="189212" y="161"/>
                    <a:pt x="189275" y="161"/>
                    <a:pt x="189337" y="161"/>
                  </a:cubicBezTo>
                  <a:cubicBezTo>
                    <a:pt x="200727" y="253"/>
                    <a:pt x="215335" y="7922"/>
                    <a:pt x="222228" y="29149"/>
                  </a:cubicBezTo>
                  <a:lnTo>
                    <a:pt x="222388" y="29104"/>
                  </a:lnTo>
                  <a:cubicBezTo>
                    <a:pt x="219352" y="19722"/>
                    <a:pt x="214376" y="12053"/>
                    <a:pt x="208008" y="6963"/>
                  </a:cubicBezTo>
                  <a:cubicBezTo>
                    <a:pt x="202461" y="2512"/>
                    <a:pt x="195819" y="47"/>
                    <a:pt x="189337" y="1"/>
                  </a:cubicBezTo>
                  <a:cubicBezTo>
                    <a:pt x="189251" y="1"/>
                    <a:pt x="189165" y="0"/>
                    <a:pt x="189079"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0"/>
            <p:cNvSpPr/>
            <p:nvPr/>
          </p:nvSpPr>
          <p:spPr>
            <a:xfrm>
              <a:off x="1022725" y="1364425"/>
              <a:ext cx="5559125" cy="1694225"/>
            </a:xfrm>
            <a:custGeom>
              <a:avLst/>
              <a:gdLst/>
              <a:ahLst/>
              <a:cxnLst/>
              <a:rect l="l" t="t" r="r" b="b"/>
              <a:pathLst>
                <a:path w="222365" h="67769" extrusionOk="0">
                  <a:moveTo>
                    <a:pt x="189183" y="0"/>
                  </a:moveTo>
                  <a:cubicBezTo>
                    <a:pt x="184507" y="0"/>
                    <a:pt x="180104" y="1209"/>
                    <a:pt x="176486" y="3539"/>
                  </a:cubicBezTo>
                  <a:cubicBezTo>
                    <a:pt x="172697" y="5935"/>
                    <a:pt x="169935" y="9428"/>
                    <a:pt x="168497" y="13627"/>
                  </a:cubicBezTo>
                  <a:cubicBezTo>
                    <a:pt x="164503" y="25337"/>
                    <a:pt x="156605" y="33668"/>
                    <a:pt x="147863" y="35380"/>
                  </a:cubicBezTo>
                  <a:cubicBezTo>
                    <a:pt x="146742" y="35600"/>
                    <a:pt x="145625" y="35709"/>
                    <a:pt x="144513" y="35709"/>
                  </a:cubicBezTo>
                  <a:cubicBezTo>
                    <a:pt x="138695" y="35709"/>
                    <a:pt x="133041" y="32718"/>
                    <a:pt x="127982" y="26912"/>
                  </a:cubicBezTo>
                  <a:cubicBezTo>
                    <a:pt x="123486" y="21753"/>
                    <a:pt x="119286" y="19265"/>
                    <a:pt x="114766" y="19151"/>
                  </a:cubicBezTo>
                  <a:cubicBezTo>
                    <a:pt x="114636" y="19147"/>
                    <a:pt x="114506" y="19145"/>
                    <a:pt x="114375" y="19145"/>
                  </a:cubicBezTo>
                  <a:cubicBezTo>
                    <a:pt x="109830" y="19145"/>
                    <a:pt x="104928" y="21469"/>
                    <a:pt x="98560" y="26661"/>
                  </a:cubicBezTo>
                  <a:cubicBezTo>
                    <a:pt x="92466" y="31591"/>
                    <a:pt x="85596" y="38621"/>
                    <a:pt x="76876" y="47546"/>
                  </a:cubicBezTo>
                  <a:cubicBezTo>
                    <a:pt x="75644" y="48801"/>
                    <a:pt x="74388" y="50102"/>
                    <a:pt x="73087" y="51426"/>
                  </a:cubicBezTo>
                  <a:cubicBezTo>
                    <a:pt x="66742" y="57908"/>
                    <a:pt x="61173" y="61058"/>
                    <a:pt x="56060" y="61058"/>
                  </a:cubicBezTo>
                  <a:lnTo>
                    <a:pt x="56037" y="61058"/>
                  </a:lnTo>
                  <a:cubicBezTo>
                    <a:pt x="49532" y="61035"/>
                    <a:pt x="44670" y="56060"/>
                    <a:pt x="39534" y="50764"/>
                  </a:cubicBezTo>
                  <a:cubicBezTo>
                    <a:pt x="34357" y="45462"/>
                    <a:pt x="29010" y="39973"/>
                    <a:pt x="21789" y="39973"/>
                  </a:cubicBezTo>
                  <a:cubicBezTo>
                    <a:pt x="21052" y="39973"/>
                    <a:pt x="20295" y="40030"/>
                    <a:pt x="19516" y="40150"/>
                  </a:cubicBezTo>
                  <a:cubicBezTo>
                    <a:pt x="14723" y="40904"/>
                    <a:pt x="10729" y="42821"/>
                    <a:pt x="7670" y="45857"/>
                  </a:cubicBezTo>
                  <a:cubicBezTo>
                    <a:pt x="5205" y="48276"/>
                    <a:pt x="3333" y="51426"/>
                    <a:pt x="2101" y="55192"/>
                  </a:cubicBezTo>
                  <a:cubicBezTo>
                    <a:pt x="1" y="61606"/>
                    <a:pt x="457" y="67700"/>
                    <a:pt x="457" y="67769"/>
                  </a:cubicBezTo>
                  <a:lnTo>
                    <a:pt x="640" y="67746"/>
                  </a:lnTo>
                  <a:cubicBezTo>
                    <a:pt x="617" y="67700"/>
                    <a:pt x="161" y="61629"/>
                    <a:pt x="2261" y="55238"/>
                  </a:cubicBezTo>
                  <a:cubicBezTo>
                    <a:pt x="4201" y="49349"/>
                    <a:pt x="8766" y="41999"/>
                    <a:pt x="19539" y="40310"/>
                  </a:cubicBezTo>
                  <a:cubicBezTo>
                    <a:pt x="20304" y="40193"/>
                    <a:pt x="21049" y="40137"/>
                    <a:pt x="21774" y="40137"/>
                  </a:cubicBezTo>
                  <a:cubicBezTo>
                    <a:pt x="28946" y="40137"/>
                    <a:pt x="34256" y="45592"/>
                    <a:pt x="39397" y="50878"/>
                  </a:cubicBezTo>
                  <a:cubicBezTo>
                    <a:pt x="44579" y="56197"/>
                    <a:pt x="49463" y="61218"/>
                    <a:pt x="56037" y="61218"/>
                  </a:cubicBezTo>
                  <a:lnTo>
                    <a:pt x="56060" y="61218"/>
                  </a:lnTo>
                  <a:cubicBezTo>
                    <a:pt x="61218" y="61218"/>
                    <a:pt x="66833" y="58045"/>
                    <a:pt x="73202" y="51540"/>
                  </a:cubicBezTo>
                  <a:cubicBezTo>
                    <a:pt x="74503" y="50216"/>
                    <a:pt x="75758" y="48915"/>
                    <a:pt x="76991" y="47660"/>
                  </a:cubicBezTo>
                  <a:cubicBezTo>
                    <a:pt x="85710" y="38758"/>
                    <a:pt x="92580" y="31705"/>
                    <a:pt x="98652" y="26775"/>
                  </a:cubicBezTo>
                  <a:cubicBezTo>
                    <a:pt x="105020" y="21627"/>
                    <a:pt x="109878" y="19305"/>
                    <a:pt x="114379" y="19305"/>
                  </a:cubicBezTo>
                  <a:cubicBezTo>
                    <a:pt x="114508" y="19305"/>
                    <a:pt x="114638" y="19307"/>
                    <a:pt x="114766" y="19311"/>
                  </a:cubicBezTo>
                  <a:cubicBezTo>
                    <a:pt x="119240" y="19448"/>
                    <a:pt x="123394" y="21890"/>
                    <a:pt x="127868" y="27026"/>
                  </a:cubicBezTo>
                  <a:cubicBezTo>
                    <a:pt x="132958" y="32869"/>
                    <a:pt x="138642" y="35882"/>
                    <a:pt x="144508" y="35882"/>
                  </a:cubicBezTo>
                  <a:cubicBezTo>
                    <a:pt x="145649" y="35882"/>
                    <a:pt x="146768" y="35768"/>
                    <a:pt x="147909" y="35540"/>
                  </a:cubicBezTo>
                  <a:cubicBezTo>
                    <a:pt x="156697" y="33828"/>
                    <a:pt x="164640" y="25451"/>
                    <a:pt x="168657" y="13673"/>
                  </a:cubicBezTo>
                  <a:cubicBezTo>
                    <a:pt x="171463" y="5458"/>
                    <a:pt x="179453" y="182"/>
                    <a:pt x="189067" y="182"/>
                  </a:cubicBezTo>
                  <a:cubicBezTo>
                    <a:pt x="189149" y="182"/>
                    <a:pt x="189231" y="183"/>
                    <a:pt x="189314" y="183"/>
                  </a:cubicBezTo>
                  <a:cubicBezTo>
                    <a:pt x="200704" y="275"/>
                    <a:pt x="215335" y="7921"/>
                    <a:pt x="222228" y="29171"/>
                  </a:cubicBezTo>
                  <a:lnTo>
                    <a:pt x="222365" y="29126"/>
                  </a:lnTo>
                  <a:cubicBezTo>
                    <a:pt x="219329" y="19722"/>
                    <a:pt x="214353" y="12075"/>
                    <a:pt x="207985" y="6985"/>
                  </a:cubicBezTo>
                  <a:cubicBezTo>
                    <a:pt x="202438" y="2534"/>
                    <a:pt x="195796" y="69"/>
                    <a:pt x="189314" y="1"/>
                  </a:cubicBezTo>
                  <a:cubicBezTo>
                    <a:pt x="189270" y="0"/>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0"/>
            <p:cNvSpPr/>
            <p:nvPr/>
          </p:nvSpPr>
          <p:spPr>
            <a:xfrm>
              <a:off x="1031875" y="1429450"/>
              <a:ext cx="5559675" cy="1693700"/>
            </a:xfrm>
            <a:custGeom>
              <a:avLst/>
              <a:gdLst/>
              <a:ahLst/>
              <a:cxnLst/>
              <a:rect l="l" t="t" r="r" b="b"/>
              <a:pathLst>
                <a:path w="222387" h="67748" extrusionOk="0">
                  <a:moveTo>
                    <a:pt x="189060" y="1"/>
                  </a:moveTo>
                  <a:cubicBezTo>
                    <a:pt x="184430" y="1"/>
                    <a:pt x="180094" y="1230"/>
                    <a:pt x="176485" y="3517"/>
                  </a:cubicBezTo>
                  <a:cubicBezTo>
                    <a:pt x="172696" y="5936"/>
                    <a:pt x="169957" y="9429"/>
                    <a:pt x="168519" y="13628"/>
                  </a:cubicBezTo>
                  <a:cubicBezTo>
                    <a:pt x="164479" y="25406"/>
                    <a:pt x="156490" y="33783"/>
                    <a:pt x="147680" y="35495"/>
                  </a:cubicBezTo>
                  <a:cubicBezTo>
                    <a:pt x="146568" y="35709"/>
                    <a:pt x="145461" y="35815"/>
                    <a:pt x="144360" y="35815"/>
                  </a:cubicBezTo>
                  <a:cubicBezTo>
                    <a:pt x="138522" y="35815"/>
                    <a:pt x="132880" y="32827"/>
                    <a:pt x="127867" y="27027"/>
                  </a:cubicBezTo>
                  <a:cubicBezTo>
                    <a:pt x="123371" y="21800"/>
                    <a:pt x="119171" y="19312"/>
                    <a:pt x="114674" y="19175"/>
                  </a:cubicBezTo>
                  <a:cubicBezTo>
                    <a:pt x="114544" y="19171"/>
                    <a:pt x="114413" y="19169"/>
                    <a:pt x="114281" y="19169"/>
                  </a:cubicBezTo>
                  <a:cubicBezTo>
                    <a:pt x="109760" y="19169"/>
                    <a:pt x="104904" y="21470"/>
                    <a:pt x="98583" y="26616"/>
                  </a:cubicBezTo>
                  <a:cubicBezTo>
                    <a:pt x="92534" y="31501"/>
                    <a:pt x="85709" y="38508"/>
                    <a:pt x="77058" y="47341"/>
                  </a:cubicBezTo>
                  <a:cubicBezTo>
                    <a:pt x="75780" y="48665"/>
                    <a:pt x="74456" y="50035"/>
                    <a:pt x="73087" y="51427"/>
                  </a:cubicBezTo>
                  <a:cubicBezTo>
                    <a:pt x="66741" y="57887"/>
                    <a:pt x="61172" y="61037"/>
                    <a:pt x="56059" y="61037"/>
                  </a:cubicBezTo>
                  <a:cubicBezTo>
                    <a:pt x="49531" y="61037"/>
                    <a:pt x="44669" y="56038"/>
                    <a:pt x="39533" y="50765"/>
                  </a:cubicBezTo>
                  <a:cubicBezTo>
                    <a:pt x="34357" y="45444"/>
                    <a:pt x="29012" y="39973"/>
                    <a:pt x="21812" y="39973"/>
                  </a:cubicBezTo>
                  <a:cubicBezTo>
                    <a:pt x="21074" y="39973"/>
                    <a:pt x="20317" y="40031"/>
                    <a:pt x="19538" y="40151"/>
                  </a:cubicBezTo>
                  <a:cubicBezTo>
                    <a:pt x="14722" y="40882"/>
                    <a:pt x="10751" y="42799"/>
                    <a:pt x="7669" y="45835"/>
                  </a:cubicBezTo>
                  <a:cubicBezTo>
                    <a:pt x="5227" y="48277"/>
                    <a:pt x="3355" y="51404"/>
                    <a:pt x="2100" y="55193"/>
                  </a:cubicBezTo>
                  <a:cubicBezTo>
                    <a:pt x="0" y="61607"/>
                    <a:pt x="457" y="67702"/>
                    <a:pt x="479" y="67747"/>
                  </a:cubicBezTo>
                  <a:lnTo>
                    <a:pt x="639" y="67747"/>
                  </a:lnTo>
                  <a:cubicBezTo>
                    <a:pt x="639" y="67679"/>
                    <a:pt x="160" y="61607"/>
                    <a:pt x="2260" y="55239"/>
                  </a:cubicBezTo>
                  <a:cubicBezTo>
                    <a:pt x="4200" y="49350"/>
                    <a:pt x="8765" y="41977"/>
                    <a:pt x="19561" y="40311"/>
                  </a:cubicBezTo>
                  <a:cubicBezTo>
                    <a:pt x="20324" y="40194"/>
                    <a:pt x="21067" y="40138"/>
                    <a:pt x="21790" y="40138"/>
                  </a:cubicBezTo>
                  <a:cubicBezTo>
                    <a:pt x="28946" y="40138"/>
                    <a:pt x="34258" y="45593"/>
                    <a:pt x="39419" y="50879"/>
                  </a:cubicBezTo>
                  <a:cubicBezTo>
                    <a:pt x="44578" y="56198"/>
                    <a:pt x="49462" y="61196"/>
                    <a:pt x="56059" y="61219"/>
                  </a:cubicBezTo>
                  <a:cubicBezTo>
                    <a:pt x="61217" y="61219"/>
                    <a:pt x="66832" y="58046"/>
                    <a:pt x="73201" y="51541"/>
                  </a:cubicBezTo>
                  <a:cubicBezTo>
                    <a:pt x="74570" y="50149"/>
                    <a:pt x="75894" y="48779"/>
                    <a:pt x="77195" y="47456"/>
                  </a:cubicBezTo>
                  <a:cubicBezTo>
                    <a:pt x="85823" y="38622"/>
                    <a:pt x="92648" y="31638"/>
                    <a:pt x="98674" y="26753"/>
                  </a:cubicBezTo>
                  <a:cubicBezTo>
                    <a:pt x="104973" y="21629"/>
                    <a:pt x="109807" y="19329"/>
                    <a:pt x="114264" y="19329"/>
                  </a:cubicBezTo>
                  <a:cubicBezTo>
                    <a:pt x="114394" y="19329"/>
                    <a:pt x="114523" y="19331"/>
                    <a:pt x="114652" y="19335"/>
                  </a:cubicBezTo>
                  <a:cubicBezTo>
                    <a:pt x="119125" y="19472"/>
                    <a:pt x="123279" y="21960"/>
                    <a:pt x="127753" y="27141"/>
                  </a:cubicBezTo>
                  <a:cubicBezTo>
                    <a:pt x="132775" y="32961"/>
                    <a:pt x="138458" y="35974"/>
                    <a:pt x="144347" y="35974"/>
                  </a:cubicBezTo>
                  <a:cubicBezTo>
                    <a:pt x="145466" y="35974"/>
                    <a:pt x="146584" y="35860"/>
                    <a:pt x="147703" y="35655"/>
                  </a:cubicBezTo>
                  <a:cubicBezTo>
                    <a:pt x="156582" y="33920"/>
                    <a:pt x="164616" y="25498"/>
                    <a:pt x="168679" y="13674"/>
                  </a:cubicBezTo>
                  <a:cubicBezTo>
                    <a:pt x="171487" y="5457"/>
                    <a:pt x="179498" y="162"/>
                    <a:pt x="189108" y="162"/>
                  </a:cubicBezTo>
                  <a:lnTo>
                    <a:pt x="189313" y="162"/>
                  </a:lnTo>
                  <a:cubicBezTo>
                    <a:pt x="200703" y="253"/>
                    <a:pt x="215334" y="7922"/>
                    <a:pt x="222227" y="29172"/>
                  </a:cubicBezTo>
                  <a:lnTo>
                    <a:pt x="222387" y="29104"/>
                  </a:lnTo>
                  <a:cubicBezTo>
                    <a:pt x="219328" y="19723"/>
                    <a:pt x="214352" y="12076"/>
                    <a:pt x="207984" y="6963"/>
                  </a:cubicBezTo>
                  <a:cubicBezTo>
                    <a:pt x="202438" y="2535"/>
                    <a:pt x="195818" y="47"/>
                    <a:pt x="189313" y="2"/>
                  </a:cubicBezTo>
                  <a:cubicBezTo>
                    <a:pt x="189229" y="1"/>
                    <a:pt x="189144" y="1"/>
                    <a:pt x="189060"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0"/>
            <p:cNvSpPr/>
            <p:nvPr/>
          </p:nvSpPr>
          <p:spPr>
            <a:xfrm>
              <a:off x="1041000" y="1494500"/>
              <a:ext cx="5559700" cy="1693700"/>
            </a:xfrm>
            <a:custGeom>
              <a:avLst/>
              <a:gdLst/>
              <a:ahLst/>
              <a:cxnLst/>
              <a:rect l="l" t="t" r="r" b="b"/>
              <a:pathLst>
                <a:path w="222388" h="67748" extrusionOk="0">
                  <a:moveTo>
                    <a:pt x="189077" y="1"/>
                  </a:moveTo>
                  <a:cubicBezTo>
                    <a:pt x="184428" y="1"/>
                    <a:pt x="180093" y="1209"/>
                    <a:pt x="176485" y="3517"/>
                  </a:cubicBezTo>
                  <a:cubicBezTo>
                    <a:pt x="172719" y="5936"/>
                    <a:pt x="169957" y="9429"/>
                    <a:pt x="168519" y="13606"/>
                  </a:cubicBezTo>
                  <a:cubicBezTo>
                    <a:pt x="164457" y="25475"/>
                    <a:pt x="156399" y="33897"/>
                    <a:pt x="147475" y="35609"/>
                  </a:cubicBezTo>
                  <a:cubicBezTo>
                    <a:pt x="146376" y="35817"/>
                    <a:pt x="145282" y="35920"/>
                    <a:pt x="144195" y="35920"/>
                  </a:cubicBezTo>
                  <a:cubicBezTo>
                    <a:pt x="138350" y="35920"/>
                    <a:pt x="132719" y="32934"/>
                    <a:pt x="127753" y="27141"/>
                  </a:cubicBezTo>
                  <a:cubicBezTo>
                    <a:pt x="123257" y="21868"/>
                    <a:pt x="119057" y="19358"/>
                    <a:pt x="114560" y="19221"/>
                  </a:cubicBezTo>
                  <a:cubicBezTo>
                    <a:pt x="114411" y="19216"/>
                    <a:pt x="114261" y="19213"/>
                    <a:pt x="114111" y="19213"/>
                  </a:cubicBezTo>
                  <a:cubicBezTo>
                    <a:pt x="109651" y="19213"/>
                    <a:pt x="104854" y="21514"/>
                    <a:pt x="98583" y="26570"/>
                  </a:cubicBezTo>
                  <a:cubicBezTo>
                    <a:pt x="92602" y="31432"/>
                    <a:pt x="85823" y="38371"/>
                    <a:pt x="77241" y="47159"/>
                  </a:cubicBezTo>
                  <a:cubicBezTo>
                    <a:pt x="75894" y="48528"/>
                    <a:pt x="74525" y="49966"/>
                    <a:pt x="73087" y="51404"/>
                  </a:cubicBezTo>
                  <a:cubicBezTo>
                    <a:pt x="66741" y="57887"/>
                    <a:pt x="61172" y="61037"/>
                    <a:pt x="56082" y="61037"/>
                  </a:cubicBezTo>
                  <a:lnTo>
                    <a:pt x="56059" y="61037"/>
                  </a:lnTo>
                  <a:cubicBezTo>
                    <a:pt x="49531" y="61037"/>
                    <a:pt x="44669" y="56038"/>
                    <a:pt x="39534" y="50742"/>
                  </a:cubicBezTo>
                  <a:cubicBezTo>
                    <a:pt x="34356" y="45441"/>
                    <a:pt x="29028" y="39951"/>
                    <a:pt x="21811" y="39951"/>
                  </a:cubicBezTo>
                  <a:cubicBezTo>
                    <a:pt x="21074" y="39951"/>
                    <a:pt x="20317" y="40008"/>
                    <a:pt x="19539" y="40129"/>
                  </a:cubicBezTo>
                  <a:cubicBezTo>
                    <a:pt x="14745" y="40882"/>
                    <a:pt x="10751" y="42799"/>
                    <a:pt x="7670" y="45835"/>
                  </a:cubicBezTo>
                  <a:cubicBezTo>
                    <a:pt x="5227" y="48254"/>
                    <a:pt x="3356" y="51404"/>
                    <a:pt x="2123" y="55171"/>
                  </a:cubicBezTo>
                  <a:cubicBezTo>
                    <a:pt x="0" y="61584"/>
                    <a:pt x="480" y="67679"/>
                    <a:pt x="480" y="67747"/>
                  </a:cubicBezTo>
                  <a:lnTo>
                    <a:pt x="639" y="67747"/>
                  </a:lnTo>
                  <a:cubicBezTo>
                    <a:pt x="639" y="67679"/>
                    <a:pt x="183" y="61607"/>
                    <a:pt x="2283" y="55216"/>
                  </a:cubicBezTo>
                  <a:cubicBezTo>
                    <a:pt x="4200" y="49327"/>
                    <a:pt x="8788" y="41978"/>
                    <a:pt x="19561" y="40311"/>
                  </a:cubicBezTo>
                  <a:cubicBezTo>
                    <a:pt x="20336" y="40190"/>
                    <a:pt x="21090" y="40132"/>
                    <a:pt x="21824" y="40132"/>
                  </a:cubicBezTo>
                  <a:cubicBezTo>
                    <a:pt x="28962" y="40132"/>
                    <a:pt x="34266" y="45581"/>
                    <a:pt x="39420" y="50879"/>
                  </a:cubicBezTo>
                  <a:cubicBezTo>
                    <a:pt x="44578" y="56175"/>
                    <a:pt x="49463" y="61196"/>
                    <a:pt x="56059" y="61196"/>
                  </a:cubicBezTo>
                  <a:lnTo>
                    <a:pt x="56082" y="61196"/>
                  </a:lnTo>
                  <a:cubicBezTo>
                    <a:pt x="61218" y="61196"/>
                    <a:pt x="66833" y="58047"/>
                    <a:pt x="73201" y="51518"/>
                  </a:cubicBezTo>
                  <a:cubicBezTo>
                    <a:pt x="74639" y="50080"/>
                    <a:pt x="76031" y="48642"/>
                    <a:pt x="77378" y="47273"/>
                  </a:cubicBezTo>
                  <a:cubicBezTo>
                    <a:pt x="85937" y="38485"/>
                    <a:pt x="92717" y="31546"/>
                    <a:pt x="98697" y="26707"/>
                  </a:cubicBezTo>
                  <a:cubicBezTo>
                    <a:pt x="104922" y="21652"/>
                    <a:pt x="109695" y="19373"/>
                    <a:pt x="114111" y="19373"/>
                  </a:cubicBezTo>
                  <a:cubicBezTo>
                    <a:pt x="114261" y="19373"/>
                    <a:pt x="114411" y="19375"/>
                    <a:pt x="114560" y="19381"/>
                  </a:cubicBezTo>
                  <a:cubicBezTo>
                    <a:pt x="119011" y="19517"/>
                    <a:pt x="123166" y="22028"/>
                    <a:pt x="127639" y="27232"/>
                  </a:cubicBezTo>
                  <a:cubicBezTo>
                    <a:pt x="132638" y="33076"/>
                    <a:pt x="138300" y="36087"/>
                    <a:pt x="144189" y="36087"/>
                  </a:cubicBezTo>
                  <a:cubicBezTo>
                    <a:pt x="145292" y="36087"/>
                    <a:pt x="146404" y="35982"/>
                    <a:pt x="147520" y="35769"/>
                  </a:cubicBezTo>
                  <a:cubicBezTo>
                    <a:pt x="151925" y="34925"/>
                    <a:pt x="156262" y="32368"/>
                    <a:pt x="160028" y="28419"/>
                  </a:cubicBezTo>
                  <a:cubicBezTo>
                    <a:pt x="163726" y="24516"/>
                    <a:pt x="166716" y="19426"/>
                    <a:pt x="168679" y="13674"/>
                  </a:cubicBezTo>
                  <a:cubicBezTo>
                    <a:pt x="171487" y="5434"/>
                    <a:pt x="179498" y="162"/>
                    <a:pt x="189108" y="162"/>
                  </a:cubicBezTo>
                  <a:lnTo>
                    <a:pt x="189313" y="162"/>
                  </a:lnTo>
                  <a:cubicBezTo>
                    <a:pt x="200703" y="253"/>
                    <a:pt x="215334" y="7922"/>
                    <a:pt x="222227" y="29150"/>
                  </a:cubicBezTo>
                  <a:lnTo>
                    <a:pt x="222387" y="29104"/>
                  </a:lnTo>
                  <a:cubicBezTo>
                    <a:pt x="219351" y="19723"/>
                    <a:pt x="214375" y="12054"/>
                    <a:pt x="208007" y="6964"/>
                  </a:cubicBezTo>
                  <a:cubicBezTo>
                    <a:pt x="202438" y="2513"/>
                    <a:pt x="195819" y="48"/>
                    <a:pt x="189336" y="2"/>
                  </a:cubicBezTo>
                  <a:cubicBezTo>
                    <a:pt x="189250" y="1"/>
                    <a:pt x="189163" y="1"/>
                    <a:pt x="18907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20"/>
          <p:cNvGrpSpPr/>
          <p:nvPr/>
        </p:nvGrpSpPr>
        <p:grpSpPr>
          <a:xfrm>
            <a:off x="-822845" y="-1381100"/>
            <a:ext cx="10683233" cy="5112556"/>
            <a:chOff x="892625" y="456550"/>
            <a:chExt cx="5708075" cy="2731650"/>
          </a:xfrm>
        </p:grpSpPr>
        <p:sp>
          <p:nvSpPr>
            <p:cNvPr id="982" name="Google Shape;982;p20"/>
            <p:cNvSpPr/>
            <p:nvPr/>
          </p:nvSpPr>
          <p:spPr>
            <a:xfrm>
              <a:off x="892625" y="456550"/>
              <a:ext cx="5559700" cy="1694225"/>
            </a:xfrm>
            <a:custGeom>
              <a:avLst/>
              <a:gdLst/>
              <a:ahLst/>
              <a:cxnLst/>
              <a:rect l="l" t="t" r="r" b="b"/>
              <a:pathLst>
                <a:path w="222388" h="67769" extrusionOk="0">
                  <a:moveTo>
                    <a:pt x="189183" y="0"/>
                  </a:moveTo>
                  <a:cubicBezTo>
                    <a:pt x="184507" y="0"/>
                    <a:pt x="180127" y="1209"/>
                    <a:pt x="176486" y="3539"/>
                  </a:cubicBezTo>
                  <a:cubicBezTo>
                    <a:pt x="172697" y="5958"/>
                    <a:pt x="169958" y="9428"/>
                    <a:pt x="168520" y="13627"/>
                  </a:cubicBezTo>
                  <a:cubicBezTo>
                    <a:pt x="164731" y="24698"/>
                    <a:pt x="158203" y="32025"/>
                    <a:pt x="150625" y="33736"/>
                  </a:cubicBezTo>
                  <a:cubicBezTo>
                    <a:pt x="149450" y="34006"/>
                    <a:pt x="148261" y="34140"/>
                    <a:pt x="147061" y="34140"/>
                  </a:cubicBezTo>
                  <a:cubicBezTo>
                    <a:pt x="141361" y="34140"/>
                    <a:pt x="135426" y="31118"/>
                    <a:pt x="129694" y="25291"/>
                  </a:cubicBezTo>
                  <a:cubicBezTo>
                    <a:pt x="125266" y="20749"/>
                    <a:pt x="120883" y="18535"/>
                    <a:pt x="116318" y="18535"/>
                  </a:cubicBezTo>
                  <a:lnTo>
                    <a:pt x="116296" y="18535"/>
                  </a:lnTo>
                  <a:cubicBezTo>
                    <a:pt x="111137" y="18535"/>
                    <a:pt x="105545" y="21205"/>
                    <a:pt x="98195" y="27208"/>
                  </a:cubicBezTo>
                  <a:cubicBezTo>
                    <a:pt x="91393" y="32755"/>
                    <a:pt x="83747" y="40561"/>
                    <a:pt x="74069" y="50445"/>
                  </a:cubicBezTo>
                  <a:lnTo>
                    <a:pt x="73087" y="51426"/>
                  </a:lnTo>
                  <a:cubicBezTo>
                    <a:pt x="66742" y="57908"/>
                    <a:pt x="61172" y="61058"/>
                    <a:pt x="56082" y="61058"/>
                  </a:cubicBezTo>
                  <a:lnTo>
                    <a:pt x="56060" y="61058"/>
                  </a:lnTo>
                  <a:cubicBezTo>
                    <a:pt x="49532" y="61035"/>
                    <a:pt x="44670" y="56060"/>
                    <a:pt x="39534" y="50764"/>
                  </a:cubicBezTo>
                  <a:cubicBezTo>
                    <a:pt x="34356" y="45462"/>
                    <a:pt x="29029" y="39973"/>
                    <a:pt x="21811" y="39973"/>
                  </a:cubicBezTo>
                  <a:cubicBezTo>
                    <a:pt x="21074" y="39973"/>
                    <a:pt x="20317" y="40030"/>
                    <a:pt x="19539" y="40150"/>
                  </a:cubicBezTo>
                  <a:cubicBezTo>
                    <a:pt x="14746" y="40904"/>
                    <a:pt x="10751" y="42821"/>
                    <a:pt x="7670" y="45857"/>
                  </a:cubicBezTo>
                  <a:cubicBezTo>
                    <a:pt x="5228" y="48276"/>
                    <a:pt x="3356" y="51426"/>
                    <a:pt x="2123" y="55192"/>
                  </a:cubicBezTo>
                  <a:cubicBezTo>
                    <a:pt x="1" y="61606"/>
                    <a:pt x="480" y="67700"/>
                    <a:pt x="480" y="67769"/>
                  </a:cubicBezTo>
                  <a:lnTo>
                    <a:pt x="640" y="67746"/>
                  </a:lnTo>
                  <a:cubicBezTo>
                    <a:pt x="640" y="67700"/>
                    <a:pt x="183" y="61629"/>
                    <a:pt x="2260" y="55238"/>
                  </a:cubicBezTo>
                  <a:cubicBezTo>
                    <a:pt x="4200" y="49349"/>
                    <a:pt x="8766" y="41999"/>
                    <a:pt x="19562" y="40310"/>
                  </a:cubicBezTo>
                  <a:cubicBezTo>
                    <a:pt x="20325" y="40193"/>
                    <a:pt x="21067" y="40137"/>
                    <a:pt x="21791" y="40137"/>
                  </a:cubicBezTo>
                  <a:cubicBezTo>
                    <a:pt x="28946" y="40137"/>
                    <a:pt x="34258" y="45592"/>
                    <a:pt x="39420" y="50878"/>
                  </a:cubicBezTo>
                  <a:cubicBezTo>
                    <a:pt x="44578" y="56197"/>
                    <a:pt x="49463" y="61218"/>
                    <a:pt x="56060" y="61218"/>
                  </a:cubicBezTo>
                  <a:lnTo>
                    <a:pt x="56082" y="61218"/>
                  </a:lnTo>
                  <a:cubicBezTo>
                    <a:pt x="61218" y="61218"/>
                    <a:pt x="66833" y="58068"/>
                    <a:pt x="73201" y="51540"/>
                  </a:cubicBezTo>
                  <a:lnTo>
                    <a:pt x="74183" y="50559"/>
                  </a:lnTo>
                  <a:cubicBezTo>
                    <a:pt x="92968" y="31385"/>
                    <a:pt x="105385" y="18717"/>
                    <a:pt x="116318" y="18717"/>
                  </a:cubicBezTo>
                  <a:cubicBezTo>
                    <a:pt x="120838" y="18717"/>
                    <a:pt x="125175" y="20909"/>
                    <a:pt x="129580" y="25405"/>
                  </a:cubicBezTo>
                  <a:cubicBezTo>
                    <a:pt x="135355" y="31271"/>
                    <a:pt x="141312" y="34307"/>
                    <a:pt x="147087" y="34307"/>
                  </a:cubicBezTo>
                  <a:cubicBezTo>
                    <a:pt x="148274" y="34307"/>
                    <a:pt x="149484" y="34170"/>
                    <a:pt x="150648" y="33919"/>
                  </a:cubicBezTo>
                  <a:cubicBezTo>
                    <a:pt x="158294" y="32184"/>
                    <a:pt x="164868" y="24812"/>
                    <a:pt x="168680" y="13673"/>
                  </a:cubicBezTo>
                  <a:cubicBezTo>
                    <a:pt x="171486" y="5480"/>
                    <a:pt x="179476" y="182"/>
                    <a:pt x="189068" y="182"/>
                  </a:cubicBezTo>
                  <a:cubicBezTo>
                    <a:pt x="189150" y="182"/>
                    <a:pt x="189232" y="183"/>
                    <a:pt x="189314" y="183"/>
                  </a:cubicBezTo>
                  <a:cubicBezTo>
                    <a:pt x="200704" y="275"/>
                    <a:pt x="215335" y="7944"/>
                    <a:pt x="222228" y="29171"/>
                  </a:cubicBezTo>
                  <a:lnTo>
                    <a:pt x="222388" y="29126"/>
                  </a:lnTo>
                  <a:cubicBezTo>
                    <a:pt x="219329" y="19745"/>
                    <a:pt x="214353" y="12075"/>
                    <a:pt x="208008" y="6985"/>
                  </a:cubicBezTo>
                  <a:cubicBezTo>
                    <a:pt x="202438" y="2534"/>
                    <a:pt x="195819" y="69"/>
                    <a:pt x="189314" y="1"/>
                  </a:cubicBezTo>
                  <a:cubicBezTo>
                    <a:pt x="189270" y="1"/>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0"/>
            <p:cNvSpPr/>
            <p:nvPr/>
          </p:nvSpPr>
          <p:spPr>
            <a:xfrm>
              <a:off x="901750" y="521600"/>
              <a:ext cx="5559700" cy="1694225"/>
            </a:xfrm>
            <a:custGeom>
              <a:avLst/>
              <a:gdLst/>
              <a:ahLst/>
              <a:cxnLst/>
              <a:rect l="l" t="t" r="r" b="b"/>
              <a:pathLst>
                <a:path w="222388" h="67769" extrusionOk="0">
                  <a:moveTo>
                    <a:pt x="189108" y="1"/>
                  </a:moveTo>
                  <a:cubicBezTo>
                    <a:pt x="184475" y="1"/>
                    <a:pt x="180115" y="1211"/>
                    <a:pt x="176486" y="3516"/>
                  </a:cubicBezTo>
                  <a:cubicBezTo>
                    <a:pt x="172720" y="5935"/>
                    <a:pt x="169958" y="9428"/>
                    <a:pt x="168520" y="13627"/>
                  </a:cubicBezTo>
                  <a:cubicBezTo>
                    <a:pt x="164708" y="24743"/>
                    <a:pt x="158135" y="32139"/>
                    <a:pt x="150442" y="33851"/>
                  </a:cubicBezTo>
                  <a:cubicBezTo>
                    <a:pt x="149267" y="34115"/>
                    <a:pt x="148080" y="34246"/>
                    <a:pt x="146885" y="34246"/>
                  </a:cubicBezTo>
                  <a:cubicBezTo>
                    <a:pt x="141165" y="34246"/>
                    <a:pt x="135263" y="31236"/>
                    <a:pt x="129580" y="25382"/>
                  </a:cubicBezTo>
                  <a:cubicBezTo>
                    <a:pt x="125152" y="20817"/>
                    <a:pt x="120770" y="18581"/>
                    <a:pt x="116204" y="18581"/>
                  </a:cubicBezTo>
                  <a:lnTo>
                    <a:pt x="116182" y="18581"/>
                  </a:lnTo>
                  <a:cubicBezTo>
                    <a:pt x="111046" y="18581"/>
                    <a:pt x="105499" y="21228"/>
                    <a:pt x="98241" y="27163"/>
                  </a:cubicBezTo>
                  <a:cubicBezTo>
                    <a:pt x="91485" y="32641"/>
                    <a:pt x="83907" y="40402"/>
                    <a:pt x="74297" y="50216"/>
                  </a:cubicBezTo>
                  <a:lnTo>
                    <a:pt x="73087" y="51426"/>
                  </a:lnTo>
                  <a:cubicBezTo>
                    <a:pt x="66765" y="57908"/>
                    <a:pt x="61195" y="61058"/>
                    <a:pt x="56083" y="61058"/>
                  </a:cubicBezTo>
                  <a:lnTo>
                    <a:pt x="56060" y="61058"/>
                  </a:lnTo>
                  <a:cubicBezTo>
                    <a:pt x="49532" y="61036"/>
                    <a:pt x="44693" y="56037"/>
                    <a:pt x="39534" y="50764"/>
                  </a:cubicBezTo>
                  <a:cubicBezTo>
                    <a:pt x="34358" y="45443"/>
                    <a:pt x="29032" y="39972"/>
                    <a:pt x="21818" y="39972"/>
                  </a:cubicBezTo>
                  <a:cubicBezTo>
                    <a:pt x="21079" y="39972"/>
                    <a:pt x="20320" y="40030"/>
                    <a:pt x="19539" y="40150"/>
                  </a:cubicBezTo>
                  <a:cubicBezTo>
                    <a:pt x="14746" y="40881"/>
                    <a:pt x="10752" y="42798"/>
                    <a:pt x="7693" y="45834"/>
                  </a:cubicBezTo>
                  <a:cubicBezTo>
                    <a:pt x="5228" y="48276"/>
                    <a:pt x="3356" y="51403"/>
                    <a:pt x="2124" y="55192"/>
                  </a:cubicBezTo>
                  <a:cubicBezTo>
                    <a:pt x="1" y="61606"/>
                    <a:pt x="480" y="67701"/>
                    <a:pt x="480" y="67769"/>
                  </a:cubicBezTo>
                  <a:lnTo>
                    <a:pt x="640" y="67746"/>
                  </a:lnTo>
                  <a:cubicBezTo>
                    <a:pt x="640" y="67678"/>
                    <a:pt x="183" y="61629"/>
                    <a:pt x="2283" y="55238"/>
                  </a:cubicBezTo>
                  <a:cubicBezTo>
                    <a:pt x="4201" y="49349"/>
                    <a:pt x="8789" y="41976"/>
                    <a:pt x="19562" y="40310"/>
                  </a:cubicBezTo>
                  <a:cubicBezTo>
                    <a:pt x="20325" y="40193"/>
                    <a:pt x="21068" y="40137"/>
                    <a:pt x="21791" y="40137"/>
                  </a:cubicBezTo>
                  <a:cubicBezTo>
                    <a:pt x="28946" y="40137"/>
                    <a:pt x="34259" y="45592"/>
                    <a:pt x="39420" y="50878"/>
                  </a:cubicBezTo>
                  <a:cubicBezTo>
                    <a:pt x="44579" y="56197"/>
                    <a:pt x="49463" y="61195"/>
                    <a:pt x="56060" y="61218"/>
                  </a:cubicBezTo>
                  <a:lnTo>
                    <a:pt x="56083" y="61218"/>
                  </a:lnTo>
                  <a:cubicBezTo>
                    <a:pt x="61241" y="61218"/>
                    <a:pt x="66833" y="58045"/>
                    <a:pt x="73224" y="51540"/>
                  </a:cubicBezTo>
                  <a:lnTo>
                    <a:pt x="74411" y="50331"/>
                  </a:lnTo>
                  <a:cubicBezTo>
                    <a:pt x="93037" y="31317"/>
                    <a:pt x="105340" y="18740"/>
                    <a:pt x="116182" y="18740"/>
                  </a:cubicBezTo>
                  <a:lnTo>
                    <a:pt x="116204" y="18740"/>
                  </a:lnTo>
                  <a:cubicBezTo>
                    <a:pt x="120724" y="18763"/>
                    <a:pt x="125061" y="20977"/>
                    <a:pt x="129466" y="25497"/>
                  </a:cubicBezTo>
                  <a:cubicBezTo>
                    <a:pt x="135169" y="31389"/>
                    <a:pt x="141122" y="34406"/>
                    <a:pt x="146886" y="34406"/>
                  </a:cubicBezTo>
                  <a:cubicBezTo>
                    <a:pt x="148089" y="34406"/>
                    <a:pt x="149283" y="34274"/>
                    <a:pt x="150465" y="34010"/>
                  </a:cubicBezTo>
                  <a:cubicBezTo>
                    <a:pt x="158226" y="32276"/>
                    <a:pt x="164845" y="24858"/>
                    <a:pt x="168680" y="13673"/>
                  </a:cubicBezTo>
                  <a:cubicBezTo>
                    <a:pt x="171487" y="5456"/>
                    <a:pt x="179499" y="161"/>
                    <a:pt x="189131" y="161"/>
                  </a:cubicBezTo>
                  <a:lnTo>
                    <a:pt x="189337" y="161"/>
                  </a:lnTo>
                  <a:cubicBezTo>
                    <a:pt x="200727" y="252"/>
                    <a:pt x="215335" y="7921"/>
                    <a:pt x="222228" y="29171"/>
                  </a:cubicBezTo>
                  <a:lnTo>
                    <a:pt x="222388" y="29126"/>
                  </a:lnTo>
                  <a:cubicBezTo>
                    <a:pt x="219352" y="19722"/>
                    <a:pt x="214376" y="12075"/>
                    <a:pt x="208008" y="6963"/>
                  </a:cubicBezTo>
                  <a:cubicBezTo>
                    <a:pt x="202461" y="2534"/>
                    <a:pt x="195819" y="46"/>
                    <a:pt x="18933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0"/>
            <p:cNvSpPr/>
            <p:nvPr/>
          </p:nvSpPr>
          <p:spPr>
            <a:xfrm>
              <a:off x="911450" y="586625"/>
              <a:ext cx="5559125" cy="1693700"/>
            </a:xfrm>
            <a:custGeom>
              <a:avLst/>
              <a:gdLst/>
              <a:ahLst/>
              <a:cxnLst/>
              <a:rect l="l" t="t" r="r" b="b"/>
              <a:pathLst>
                <a:path w="222365" h="67748" extrusionOk="0">
                  <a:moveTo>
                    <a:pt x="189056" y="1"/>
                  </a:moveTo>
                  <a:cubicBezTo>
                    <a:pt x="184427" y="1"/>
                    <a:pt x="180072" y="1209"/>
                    <a:pt x="176486" y="3517"/>
                  </a:cubicBezTo>
                  <a:cubicBezTo>
                    <a:pt x="172697" y="5936"/>
                    <a:pt x="169935" y="9429"/>
                    <a:pt x="168497" y="13606"/>
                  </a:cubicBezTo>
                  <a:cubicBezTo>
                    <a:pt x="164685" y="24813"/>
                    <a:pt x="158020" y="32231"/>
                    <a:pt x="150237" y="33966"/>
                  </a:cubicBezTo>
                  <a:cubicBezTo>
                    <a:pt x="149069" y="34224"/>
                    <a:pt x="147892" y="34352"/>
                    <a:pt x="146708" y="34352"/>
                  </a:cubicBezTo>
                  <a:cubicBezTo>
                    <a:pt x="140971" y="34352"/>
                    <a:pt x="135081" y="31344"/>
                    <a:pt x="129443" y="25498"/>
                  </a:cubicBezTo>
                  <a:cubicBezTo>
                    <a:pt x="125015" y="20887"/>
                    <a:pt x="120633" y="18627"/>
                    <a:pt x="116090" y="18627"/>
                  </a:cubicBezTo>
                  <a:lnTo>
                    <a:pt x="116022" y="18627"/>
                  </a:lnTo>
                  <a:cubicBezTo>
                    <a:pt x="110932" y="18627"/>
                    <a:pt x="105454" y="21229"/>
                    <a:pt x="98241" y="27095"/>
                  </a:cubicBezTo>
                  <a:cubicBezTo>
                    <a:pt x="91553" y="32551"/>
                    <a:pt x="84021" y="40243"/>
                    <a:pt x="74503" y="49966"/>
                  </a:cubicBezTo>
                  <a:lnTo>
                    <a:pt x="73087" y="51427"/>
                  </a:lnTo>
                  <a:cubicBezTo>
                    <a:pt x="66742" y="57887"/>
                    <a:pt x="61173" y="61037"/>
                    <a:pt x="56060" y="61037"/>
                  </a:cubicBezTo>
                  <a:lnTo>
                    <a:pt x="56037" y="61037"/>
                  </a:lnTo>
                  <a:cubicBezTo>
                    <a:pt x="49532" y="61037"/>
                    <a:pt x="44670" y="56038"/>
                    <a:pt x="39511" y="50765"/>
                  </a:cubicBezTo>
                  <a:cubicBezTo>
                    <a:pt x="34356" y="45444"/>
                    <a:pt x="29013" y="39973"/>
                    <a:pt x="21796" y="39973"/>
                  </a:cubicBezTo>
                  <a:cubicBezTo>
                    <a:pt x="21056" y="39973"/>
                    <a:pt x="20297" y="40031"/>
                    <a:pt x="19516" y="40152"/>
                  </a:cubicBezTo>
                  <a:cubicBezTo>
                    <a:pt x="14723" y="40882"/>
                    <a:pt x="10729" y="42799"/>
                    <a:pt x="7670" y="45835"/>
                  </a:cubicBezTo>
                  <a:cubicBezTo>
                    <a:pt x="5205" y="48254"/>
                    <a:pt x="3333" y="51404"/>
                    <a:pt x="2101" y="55171"/>
                  </a:cubicBezTo>
                  <a:cubicBezTo>
                    <a:pt x="1" y="61584"/>
                    <a:pt x="457" y="67702"/>
                    <a:pt x="457" y="67747"/>
                  </a:cubicBezTo>
                  <a:lnTo>
                    <a:pt x="617" y="67747"/>
                  </a:lnTo>
                  <a:cubicBezTo>
                    <a:pt x="617" y="67679"/>
                    <a:pt x="161" y="61607"/>
                    <a:pt x="2261" y="55239"/>
                  </a:cubicBezTo>
                  <a:cubicBezTo>
                    <a:pt x="4201" y="49350"/>
                    <a:pt x="8766" y="41978"/>
                    <a:pt x="19539" y="40311"/>
                  </a:cubicBezTo>
                  <a:cubicBezTo>
                    <a:pt x="20316" y="40190"/>
                    <a:pt x="21072" y="40132"/>
                    <a:pt x="21807" y="40132"/>
                  </a:cubicBezTo>
                  <a:cubicBezTo>
                    <a:pt x="28963" y="40132"/>
                    <a:pt x="34264" y="45581"/>
                    <a:pt x="39397" y="50879"/>
                  </a:cubicBezTo>
                  <a:cubicBezTo>
                    <a:pt x="44579" y="56175"/>
                    <a:pt x="49463" y="61196"/>
                    <a:pt x="56037" y="61196"/>
                  </a:cubicBezTo>
                  <a:lnTo>
                    <a:pt x="56060" y="61196"/>
                  </a:lnTo>
                  <a:cubicBezTo>
                    <a:pt x="61218" y="61196"/>
                    <a:pt x="66833" y="58047"/>
                    <a:pt x="73202" y="51541"/>
                  </a:cubicBezTo>
                  <a:lnTo>
                    <a:pt x="74617" y="50081"/>
                  </a:lnTo>
                  <a:cubicBezTo>
                    <a:pt x="93060" y="31250"/>
                    <a:pt x="105271" y="18787"/>
                    <a:pt x="116022" y="18787"/>
                  </a:cubicBezTo>
                  <a:lnTo>
                    <a:pt x="116090" y="18787"/>
                  </a:lnTo>
                  <a:cubicBezTo>
                    <a:pt x="120587" y="18810"/>
                    <a:pt x="124924" y="21047"/>
                    <a:pt x="129329" y="25612"/>
                  </a:cubicBezTo>
                  <a:cubicBezTo>
                    <a:pt x="134990" y="31478"/>
                    <a:pt x="140924" y="34514"/>
                    <a:pt x="146699" y="34514"/>
                  </a:cubicBezTo>
                  <a:cubicBezTo>
                    <a:pt x="147886" y="34514"/>
                    <a:pt x="149096" y="34377"/>
                    <a:pt x="150260" y="34126"/>
                  </a:cubicBezTo>
                  <a:cubicBezTo>
                    <a:pt x="158112" y="32391"/>
                    <a:pt x="164822" y="24927"/>
                    <a:pt x="168657" y="13674"/>
                  </a:cubicBezTo>
                  <a:cubicBezTo>
                    <a:pt x="171487" y="5434"/>
                    <a:pt x="179476" y="162"/>
                    <a:pt x="189109" y="162"/>
                  </a:cubicBezTo>
                  <a:lnTo>
                    <a:pt x="189314" y="162"/>
                  </a:lnTo>
                  <a:cubicBezTo>
                    <a:pt x="200704" y="253"/>
                    <a:pt x="215335" y="7922"/>
                    <a:pt x="222228" y="29173"/>
                  </a:cubicBezTo>
                  <a:lnTo>
                    <a:pt x="222365" y="29104"/>
                  </a:lnTo>
                  <a:cubicBezTo>
                    <a:pt x="219329" y="19723"/>
                    <a:pt x="214353" y="12054"/>
                    <a:pt x="207985" y="6964"/>
                  </a:cubicBezTo>
                  <a:cubicBezTo>
                    <a:pt x="202439" y="2513"/>
                    <a:pt x="195796" y="48"/>
                    <a:pt x="189314" y="2"/>
                  </a:cubicBezTo>
                  <a:cubicBezTo>
                    <a:pt x="189228" y="1"/>
                    <a:pt x="189142" y="1"/>
                    <a:pt x="189056"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0"/>
            <p:cNvSpPr/>
            <p:nvPr/>
          </p:nvSpPr>
          <p:spPr>
            <a:xfrm>
              <a:off x="920600" y="651125"/>
              <a:ext cx="5559700" cy="1694250"/>
            </a:xfrm>
            <a:custGeom>
              <a:avLst/>
              <a:gdLst/>
              <a:ahLst/>
              <a:cxnLst/>
              <a:rect l="l" t="t" r="r" b="b"/>
              <a:pathLst>
                <a:path w="222388" h="67770" extrusionOk="0">
                  <a:moveTo>
                    <a:pt x="189182" y="1"/>
                  </a:moveTo>
                  <a:cubicBezTo>
                    <a:pt x="184506" y="1"/>
                    <a:pt x="180126" y="1210"/>
                    <a:pt x="176485" y="3539"/>
                  </a:cubicBezTo>
                  <a:cubicBezTo>
                    <a:pt x="172696" y="5936"/>
                    <a:pt x="169934" y="9428"/>
                    <a:pt x="168519" y="13628"/>
                  </a:cubicBezTo>
                  <a:cubicBezTo>
                    <a:pt x="164662" y="24903"/>
                    <a:pt x="157928" y="32345"/>
                    <a:pt x="150031" y="34079"/>
                  </a:cubicBezTo>
                  <a:cubicBezTo>
                    <a:pt x="148863" y="34337"/>
                    <a:pt x="147685" y="34465"/>
                    <a:pt x="146502" y="34465"/>
                  </a:cubicBezTo>
                  <a:cubicBezTo>
                    <a:pt x="140772" y="34465"/>
                    <a:pt x="134909" y="31461"/>
                    <a:pt x="129328" y="25634"/>
                  </a:cubicBezTo>
                  <a:cubicBezTo>
                    <a:pt x="124900" y="20978"/>
                    <a:pt x="120518" y="18695"/>
                    <a:pt x="115975" y="18672"/>
                  </a:cubicBezTo>
                  <a:lnTo>
                    <a:pt x="115884" y="18672"/>
                  </a:lnTo>
                  <a:cubicBezTo>
                    <a:pt x="110840" y="18672"/>
                    <a:pt x="105430" y="21274"/>
                    <a:pt x="98286" y="27072"/>
                  </a:cubicBezTo>
                  <a:cubicBezTo>
                    <a:pt x="91644" y="32481"/>
                    <a:pt x="84180" y="40105"/>
                    <a:pt x="74707" y="49760"/>
                  </a:cubicBezTo>
                  <a:lnTo>
                    <a:pt x="73087" y="51426"/>
                  </a:lnTo>
                  <a:cubicBezTo>
                    <a:pt x="66741" y="57909"/>
                    <a:pt x="61172" y="61059"/>
                    <a:pt x="56059" y="61059"/>
                  </a:cubicBezTo>
                  <a:cubicBezTo>
                    <a:pt x="49531" y="61036"/>
                    <a:pt x="44669" y="56060"/>
                    <a:pt x="39533" y="50765"/>
                  </a:cubicBezTo>
                  <a:cubicBezTo>
                    <a:pt x="34356" y="45463"/>
                    <a:pt x="29009" y="39973"/>
                    <a:pt x="21805" y="39973"/>
                  </a:cubicBezTo>
                  <a:cubicBezTo>
                    <a:pt x="21070" y="39973"/>
                    <a:pt x="20315" y="40030"/>
                    <a:pt x="19539" y="40151"/>
                  </a:cubicBezTo>
                  <a:cubicBezTo>
                    <a:pt x="14722" y="40904"/>
                    <a:pt x="10751" y="42821"/>
                    <a:pt x="7669" y="45857"/>
                  </a:cubicBezTo>
                  <a:cubicBezTo>
                    <a:pt x="5227" y="48277"/>
                    <a:pt x="3355" y="51426"/>
                    <a:pt x="2100" y="55193"/>
                  </a:cubicBezTo>
                  <a:cubicBezTo>
                    <a:pt x="0" y="61607"/>
                    <a:pt x="457" y="67701"/>
                    <a:pt x="457" y="67769"/>
                  </a:cubicBezTo>
                  <a:lnTo>
                    <a:pt x="639" y="67747"/>
                  </a:lnTo>
                  <a:cubicBezTo>
                    <a:pt x="639" y="67701"/>
                    <a:pt x="160" y="61629"/>
                    <a:pt x="2260" y="55238"/>
                  </a:cubicBezTo>
                  <a:cubicBezTo>
                    <a:pt x="4200" y="49349"/>
                    <a:pt x="8765" y="42000"/>
                    <a:pt x="19561" y="40311"/>
                  </a:cubicBezTo>
                  <a:cubicBezTo>
                    <a:pt x="20324" y="40193"/>
                    <a:pt x="21067" y="40137"/>
                    <a:pt x="21790" y="40137"/>
                  </a:cubicBezTo>
                  <a:cubicBezTo>
                    <a:pt x="28946" y="40137"/>
                    <a:pt x="34258" y="45593"/>
                    <a:pt x="39419" y="50879"/>
                  </a:cubicBezTo>
                  <a:cubicBezTo>
                    <a:pt x="44578" y="56197"/>
                    <a:pt x="49463" y="61218"/>
                    <a:pt x="56059" y="61218"/>
                  </a:cubicBezTo>
                  <a:cubicBezTo>
                    <a:pt x="61218" y="61218"/>
                    <a:pt x="66833" y="58046"/>
                    <a:pt x="73201" y="51541"/>
                  </a:cubicBezTo>
                  <a:lnTo>
                    <a:pt x="74844" y="49874"/>
                  </a:lnTo>
                  <a:cubicBezTo>
                    <a:pt x="93127" y="31203"/>
                    <a:pt x="105225" y="18832"/>
                    <a:pt x="115884" y="18832"/>
                  </a:cubicBezTo>
                  <a:lnTo>
                    <a:pt x="115975" y="18832"/>
                  </a:lnTo>
                  <a:cubicBezTo>
                    <a:pt x="120472" y="18878"/>
                    <a:pt x="124809" y="21137"/>
                    <a:pt x="129214" y="25748"/>
                  </a:cubicBezTo>
                  <a:cubicBezTo>
                    <a:pt x="134806" y="31614"/>
                    <a:pt x="140741" y="34650"/>
                    <a:pt x="146516" y="34650"/>
                  </a:cubicBezTo>
                  <a:cubicBezTo>
                    <a:pt x="147703" y="34650"/>
                    <a:pt x="148890" y="34513"/>
                    <a:pt x="150076" y="34262"/>
                  </a:cubicBezTo>
                  <a:cubicBezTo>
                    <a:pt x="158020" y="32504"/>
                    <a:pt x="164799" y="25018"/>
                    <a:pt x="168679" y="13673"/>
                  </a:cubicBezTo>
                  <a:cubicBezTo>
                    <a:pt x="171487" y="5456"/>
                    <a:pt x="179498" y="184"/>
                    <a:pt x="189108" y="184"/>
                  </a:cubicBezTo>
                  <a:lnTo>
                    <a:pt x="189313" y="184"/>
                  </a:lnTo>
                  <a:cubicBezTo>
                    <a:pt x="200703" y="275"/>
                    <a:pt x="215334" y="7921"/>
                    <a:pt x="222227" y="29172"/>
                  </a:cubicBezTo>
                  <a:lnTo>
                    <a:pt x="222387" y="29126"/>
                  </a:lnTo>
                  <a:cubicBezTo>
                    <a:pt x="219328" y="19722"/>
                    <a:pt x="214353" y="12076"/>
                    <a:pt x="207984" y="6986"/>
                  </a:cubicBezTo>
                  <a:cubicBezTo>
                    <a:pt x="202438" y="2535"/>
                    <a:pt x="195818" y="70"/>
                    <a:pt x="189313" y="1"/>
                  </a:cubicBezTo>
                  <a:cubicBezTo>
                    <a:pt x="189269"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0"/>
            <p:cNvSpPr/>
            <p:nvPr/>
          </p:nvSpPr>
          <p:spPr>
            <a:xfrm>
              <a:off x="929725" y="716150"/>
              <a:ext cx="5559700" cy="1694275"/>
            </a:xfrm>
            <a:custGeom>
              <a:avLst/>
              <a:gdLst/>
              <a:ahLst/>
              <a:cxnLst/>
              <a:rect l="l" t="t" r="r" b="b"/>
              <a:pathLst>
                <a:path w="222388" h="67771" extrusionOk="0">
                  <a:moveTo>
                    <a:pt x="189061" y="1"/>
                  </a:moveTo>
                  <a:cubicBezTo>
                    <a:pt x="184452" y="1"/>
                    <a:pt x="180095" y="1231"/>
                    <a:pt x="176486" y="3517"/>
                  </a:cubicBezTo>
                  <a:cubicBezTo>
                    <a:pt x="172697" y="5937"/>
                    <a:pt x="169958" y="9429"/>
                    <a:pt x="168520" y="13629"/>
                  </a:cubicBezTo>
                  <a:cubicBezTo>
                    <a:pt x="164639" y="24950"/>
                    <a:pt x="157837" y="32460"/>
                    <a:pt x="149848" y="34194"/>
                  </a:cubicBezTo>
                  <a:cubicBezTo>
                    <a:pt x="148688" y="34446"/>
                    <a:pt x="147520" y="34571"/>
                    <a:pt x="146348" y="34571"/>
                  </a:cubicBezTo>
                  <a:cubicBezTo>
                    <a:pt x="140601" y="34571"/>
                    <a:pt x="134750" y="31569"/>
                    <a:pt x="129214" y="25749"/>
                  </a:cubicBezTo>
                  <a:cubicBezTo>
                    <a:pt x="124786" y="21047"/>
                    <a:pt x="120427" y="18742"/>
                    <a:pt x="115884" y="18719"/>
                  </a:cubicBezTo>
                  <a:lnTo>
                    <a:pt x="115747" y="18719"/>
                  </a:lnTo>
                  <a:cubicBezTo>
                    <a:pt x="110771" y="18719"/>
                    <a:pt x="105385" y="21275"/>
                    <a:pt x="98332" y="27027"/>
                  </a:cubicBezTo>
                  <a:cubicBezTo>
                    <a:pt x="91735" y="32368"/>
                    <a:pt x="84317" y="39946"/>
                    <a:pt x="74936" y="49533"/>
                  </a:cubicBezTo>
                  <a:lnTo>
                    <a:pt x="73087" y="51428"/>
                  </a:lnTo>
                  <a:cubicBezTo>
                    <a:pt x="66741" y="57910"/>
                    <a:pt x="61172" y="61037"/>
                    <a:pt x="56082" y="61037"/>
                  </a:cubicBezTo>
                  <a:lnTo>
                    <a:pt x="56059" y="61037"/>
                  </a:lnTo>
                  <a:cubicBezTo>
                    <a:pt x="49531" y="61037"/>
                    <a:pt x="44669" y="56038"/>
                    <a:pt x="39534" y="50766"/>
                  </a:cubicBezTo>
                  <a:cubicBezTo>
                    <a:pt x="34358" y="45445"/>
                    <a:pt x="29031" y="39974"/>
                    <a:pt x="21817" y="39974"/>
                  </a:cubicBezTo>
                  <a:cubicBezTo>
                    <a:pt x="21078" y="39974"/>
                    <a:pt x="20319" y="40031"/>
                    <a:pt x="19539" y="40152"/>
                  </a:cubicBezTo>
                  <a:cubicBezTo>
                    <a:pt x="14745" y="40882"/>
                    <a:pt x="10751" y="42800"/>
                    <a:pt x="7670" y="45835"/>
                  </a:cubicBezTo>
                  <a:cubicBezTo>
                    <a:pt x="5227" y="48278"/>
                    <a:pt x="3356" y="51405"/>
                    <a:pt x="2123" y="55194"/>
                  </a:cubicBezTo>
                  <a:cubicBezTo>
                    <a:pt x="0" y="61608"/>
                    <a:pt x="480" y="67702"/>
                    <a:pt x="480" y="67770"/>
                  </a:cubicBezTo>
                  <a:lnTo>
                    <a:pt x="639" y="67748"/>
                  </a:lnTo>
                  <a:cubicBezTo>
                    <a:pt x="639" y="67679"/>
                    <a:pt x="183" y="61608"/>
                    <a:pt x="2283" y="55239"/>
                  </a:cubicBezTo>
                  <a:cubicBezTo>
                    <a:pt x="4200" y="49350"/>
                    <a:pt x="8788" y="41978"/>
                    <a:pt x="19562" y="40312"/>
                  </a:cubicBezTo>
                  <a:cubicBezTo>
                    <a:pt x="20325" y="40194"/>
                    <a:pt x="21067" y="40138"/>
                    <a:pt x="21791" y="40138"/>
                  </a:cubicBezTo>
                  <a:cubicBezTo>
                    <a:pt x="28946" y="40138"/>
                    <a:pt x="34258" y="45594"/>
                    <a:pt x="39420" y="50880"/>
                  </a:cubicBezTo>
                  <a:cubicBezTo>
                    <a:pt x="44578" y="56198"/>
                    <a:pt x="49463" y="61197"/>
                    <a:pt x="56059" y="61220"/>
                  </a:cubicBezTo>
                  <a:lnTo>
                    <a:pt x="56082" y="61220"/>
                  </a:lnTo>
                  <a:cubicBezTo>
                    <a:pt x="61218" y="61220"/>
                    <a:pt x="66833" y="58047"/>
                    <a:pt x="73201" y="51542"/>
                  </a:cubicBezTo>
                  <a:lnTo>
                    <a:pt x="75050" y="49647"/>
                  </a:lnTo>
                  <a:cubicBezTo>
                    <a:pt x="93196" y="31136"/>
                    <a:pt x="105202" y="18879"/>
                    <a:pt x="115747" y="18879"/>
                  </a:cubicBezTo>
                  <a:lnTo>
                    <a:pt x="115862" y="18879"/>
                  </a:lnTo>
                  <a:cubicBezTo>
                    <a:pt x="120358" y="18924"/>
                    <a:pt x="124695" y="21207"/>
                    <a:pt x="129100" y="25863"/>
                  </a:cubicBezTo>
                  <a:cubicBezTo>
                    <a:pt x="134647" y="31729"/>
                    <a:pt x="140559" y="34742"/>
                    <a:pt x="146333" y="34742"/>
                  </a:cubicBezTo>
                  <a:cubicBezTo>
                    <a:pt x="147520" y="34742"/>
                    <a:pt x="148707" y="34605"/>
                    <a:pt x="149894" y="34354"/>
                  </a:cubicBezTo>
                  <a:cubicBezTo>
                    <a:pt x="153843" y="33510"/>
                    <a:pt x="157655" y="31136"/>
                    <a:pt x="160919" y="27529"/>
                  </a:cubicBezTo>
                  <a:cubicBezTo>
                    <a:pt x="164114" y="23969"/>
                    <a:pt x="166785" y="19175"/>
                    <a:pt x="168679" y="13675"/>
                  </a:cubicBezTo>
                  <a:cubicBezTo>
                    <a:pt x="171487" y="5457"/>
                    <a:pt x="179498" y="162"/>
                    <a:pt x="189108" y="162"/>
                  </a:cubicBezTo>
                  <a:lnTo>
                    <a:pt x="189313" y="162"/>
                  </a:lnTo>
                  <a:cubicBezTo>
                    <a:pt x="200703" y="253"/>
                    <a:pt x="215334" y="7923"/>
                    <a:pt x="222227" y="29173"/>
                  </a:cubicBezTo>
                  <a:lnTo>
                    <a:pt x="222387" y="29127"/>
                  </a:lnTo>
                  <a:cubicBezTo>
                    <a:pt x="219329" y="19723"/>
                    <a:pt x="214353" y="12077"/>
                    <a:pt x="208007" y="6964"/>
                  </a:cubicBezTo>
                  <a:cubicBezTo>
                    <a:pt x="202438" y="2536"/>
                    <a:pt x="195819" y="48"/>
                    <a:pt x="189313" y="2"/>
                  </a:cubicBezTo>
                  <a:cubicBezTo>
                    <a:pt x="189229" y="1"/>
                    <a:pt x="189145" y="1"/>
                    <a:pt x="189061"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0"/>
            <p:cNvSpPr/>
            <p:nvPr/>
          </p:nvSpPr>
          <p:spPr>
            <a:xfrm>
              <a:off x="938850" y="781250"/>
              <a:ext cx="5559700" cy="1693650"/>
            </a:xfrm>
            <a:custGeom>
              <a:avLst/>
              <a:gdLst/>
              <a:ahLst/>
              <a:cxnLst/>
              <a:rect l="l" t="t" r="r" b="b"/>
              <a:pathLst>
                <a:path w="222388" h="67746" extrusionOk="0">
                  <a:moveTo>
                    <a:pt x="189131" y="0"/>
                  </a:moveTo>
                  <a:cubicBezTo>
                    <a:pt x="184475" y="0"/>
                    <a:pt x="180115" y="1210"/>
                    <a:pt x="176486" y="3515"/>
                  </a:cubicBezTo>
                  <a:cubicBezTo>
                    <a:pt x="172720" y="5935"/>
                    <a:pt x="169958" y="9427"/>
                    <a:pt x="168520" y="13604"/>
                  </a:cubicBezTo>
                  <a:cubicBezTo>
                    <a:pt x="164685" y="24857"/>
                    <a:pt x="157632" y="32595"/>
                    <a:pt x="149666" y="34307"/>
                  </a:cubicBezTo>
                  <a:cubicBezTo>
                    <a:pt x="148502" y="34558"/>
                    <a:pt x="147332" y="34683"/>
                    <a:pt x="146159" y="34683"/>
                  </a:cubicBezTo>
                  <a:cubicBezTo>
                    <a:pt x="140406" y="34683"/>
                    <a:pt x="134580" y="31678"/>
                    <a:pt x="129100" y="25838"/>
                  </a:cubicBezTo>
                  <a:cubicBezTo>
                    <a:pt x="124672" y="21114"/>
                    <a:pt x="120313" y="18785"/>
                    <a:pt x="115770" y="18740"/>
                  </a:cubicBezTo>
                  <a:cubicBezTo>
                    <a:pt x="115726" y="18739"/>
                    <a:pt x="115682" y="18739"/>
                    <a:pt x="115638" y="18739"/>
                  </a:cubicBezTo>
                  <a:cubicBezTo>
                    <a:pt x="110700" y="18739"/>
                    <a:pt x="105368" y="21278"/>
                    <a:pt x="98355" y="26957"/>
                  </a:cubicBezTo>
                  <a:cubicBezTo>
                    <a:pt x="91827" y="32275"/>
                    <a:pt x="84477" y="39808"/>
                    <a:pt x="75141" y="49326"/>
                  </a:cubicBezTo>
                  <a:lnTo>
                    <a:pt x="73087" y="51403"/>
                  </a:lnTo>
                  <a:cubicBezTo>
                    <a:pt x="66764" y="57885"/>
                    <a:pt x="61195" y="61035"/>
                    <a:pt x="56082" y="61035"/>
                  </a:cubicBezTo>
                  <a:lnTo>
                    <a:pt x="56059" y="61035"/>
                  </a:lnTo>
                  <a:cubicBezTo>
                    <a:pt x="49531" y="61035"/>
                    <a:pt x="44692" y="56036"/>
                    <a:pt x="39534" y="50764"/>
                  </a:cubicBezTo>
                  <a:cubicBezTo>
                    <a:pt x="34356" y="45441"/>
                    <a:pt x="29028" y="39949"/>
                    <a:pt x="21811" y="39949"/>
                  </a:cubicBezTo>
                  <a:cubicBezTo>
                    <a:pt x="21074" y="39949"/>
                    <a:pt x="20317" y="40007"/>
                    <a:pt x="19539" y="40127"/>
                  </a:cubicBezTo>
                  <a:cubicBezTo>
                    <a:pt x="14746" y="40880"/>
                    <a:pt x="10751" y="42798"/>
                    <a:pt x="7693" y="45833"/>
                  </a:cubicBezTo>
                  <a:cubicBezTo>
                    <a:pt x="5227" y="48253"/>
                    <a:pt x="3356" y="51403"/>
                    <a:pt x="2123" y="55169"/>
                  </a:cubicBezTo>
                  <a:cubicBezTo>
                    <a:pt x="0" y="61583"/>
                    <a:pt x="480" y="67700"/>
                    <a:pt x="480" y="67746"/>
                  </a:cubicBezTo>
                  <a:lnTo>
                    <a:pt x="640" y="67746"/>
                  </a:lnTo>
                  <a:cubicBezTo>
                    <a:pt x="640" y="67677"/>
                    <a:pt x="183" y="61606"/>
                    <a:pt x="2283" y="55215"/>
                  </a:cubicBezTo>
                  <a:cubicBezTo>
                    <a:pt x="4223" y="49349"/>
                    <a:pt x="8788" y="41976"/>
                    <a:pt x="19562" y="40310"/>
                  </a:cubicBezTo>
                  <a:cubicBezTo>
                    <a:pt x="20336" y="40188"/>
                    <a:pt x="21090" y="40131"/>
                    <a:pt x="21824" y="40131"/>
                  </a:cubicBezTo>
                  <a:cubicBezTo>
                    <a:pt x="28963" y="40131"/>
                    <a:pt x="34266" y="45579"/>
                    <a:pt x="39420" y="50878"/>
                  </a:cubicBezTo>
                  <a:cubicBezTo>
                    <a:pt x="44578" y="56173"/>
                    <a:pt x="49463" y="61195"/>
                    <a:pt x="56059" y="61195"/>
                  </a:cubicBezTo>
                  <a:lnTo>
                    <a:pt x="56082" y="61195"/>
                  </a:lnTo>
                  <a:cubicBezTo>
                    <a:pt x="61241" y="61195"/>
                    <a:pt x="66833" y="58045"/>
                    <a:pt x="73224" y="51540"/>
                  </a:cubicBezTo>
                  <a:lnTo>
                    <a:pt x="75278" y="49440"/>
                  </a:lnTo>
                  <a:cubicBezTo>
                    <a:pt x="93242" y="31065"/>
                    <a:pt x="105157" y="18900"/>
                    <a:pt x="115633" y="18900"/>
                  </a:cubicBezTo>
                  <a:lnTo>
                    <a:pt x="115770" y="18900"/>
                  </a:lnTo>
                  <a:cubicBezTo>
                    <a:pt x="120244" y="18968"/>
                    <a:pt x="124581" y="21273"/>
                    <a:pt x="128986" y="25953"/>
                  </a:cubicBezTo>
                  <a:cubicBezTo>
                    <a:pt x="134486" y="31831"/>
                    <a:pt x="140363" y="34842"/>
                    <a:pt x="146173" y="34842"/>
                  </a:cubicBezTo>
                  <a:cubicBezTo>
                    <a:pt x="147357" y="34842"/>
                    <a:pt x="148538" y="34717"/>
                    <a:pt x="149712" y="34466"/>
                  </a:cubicBezTo>
                  <a:cubicBezTo>
                    <a:pt x="153706" y="33599"/>
                    <a:pt x="157541" y="31225"/>
                    <a:pt x="160850" y="27573"/>
                  </a:cubicBezTo>
                  <a:cubicBezTo>
                    <a:pt x="164092" y="23990"/>
                    <a:pt x="166785" y="19196"/>
                    <a:pt x="168679" y="13673"/>
                  </a:cubicBezTo>
                  <a:cubicBezTo>
                    <a:pt x="171487" y="5433"/>
                    <a:pt x="179499" y="160"/>
                    <a:pt x="189131" y="160"/>
                  </a:cubicBezTo>
                  <a:lnTo>
                    <a:pt x="189336" y="160"/>
                  </a:lnTo>
                  <a:cubicBezTo>
                    <a:pt x="200726" y="251"/>
                    <a:pt x="215334" y="7921"/>
                    <a:pt x="222228" y="29148"/>
                  </a:cubicBezTo>
                  <a:lnTo>
                    <a:pt x="222387" y="29102"/>
                  </a:lnTo>
                  <a:cubicBezTo>
                    <a:pt x="219352" y="19721"/>
                    <a:pt x="214376" y="12052"/>
                    <a:pt x="208007" y="6962"/>
                  </a:cubicBezTo>
                  <a:cubicBezTo>
                    <a:pt x="202461" y="2511"/>
                    <a:pt x="195819" y="46"/>
                    <a:pt x="189336"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0"/>
            <p:cNvSpPr/>
            <p:nvPr/>
          </p:nvSpPr>
          <p:spPr>
            <a:xfrm>
              <a:off x="948550" y="845725"/>
              <a:ext cx="5559125" cy="1694225"/>
            </a:xfrm>
            <a:custGeom>
              <a:avLst/>
              <a:gdLst/>
              <a:ahLst/>
              <a:cxnLst/>
              <a:rect l="l" t="t" r="r" b="b"/>
              <a:pathLst>
                <a:path w="222365" h="67769" extrusionOk="0">
                  <a:moveTo>
                    <a:pt x="189182" y="0"/>
                  </a:moveTo>
                  <a:cubicBezTo>
                    <a:pt x="184506" y="0"/>
                    <a:pt x="180104" y="1209"/>
                    <a:pt x="176486" y="3538"/>
                  </a:cubicBezTo>
                  <a:cubicBezTo>
                    <a:pt x="172697" y="5935"/>
                    <a:pt x="169935" y="9427"/>
                    <a:pt x="168497" y="13627"/>
                  </a:cubicBezTo>
                  <a:cubicBezTo>
                    <a:pt x="164639" y="24926"/>
                    <a:pt x="157518" y="32709"/>
                    <a:pt x="149461" y="34444"/>
                  </a:cubicBezTo>
                  <a:cubicBezTo>
                    <a:pt x="148305" y="34689"/>
                    <a:pt x="147145" y="34810"/>
                    <a:pt x="145982" y="34810"/>
                  </a:cubicBezTo>
                  <a:cubicBezTo>
                    <a:pt x="140211" y="34810"/>
                    <a:pt x="134397" y="31808"/>
                    <a:pt x="128963" y="25976"/>
                  </a:cubicBezTo>
                  <a:cubicBezTo>
                    <a:pt x="124467" y="21137"/>
                    <a:pt x="120244" y="18854"/>
                    <a:pt x="115634" y="18809"/>
                  </a:cubicBezTo>
                  <a:cubicBezTo>
                    <a:pt x="115568" y="18808"/>
                    <a:pt x="115503" y="18807"/>
                    <a:pt x="115437" y="18807"/>
                  </a:cubicBezTo>
                  <a:cubicBezTo>
                    <a:pt x="110562" y="18807"/>
                    <a:pt x="105292" y="21326"/>
                    <a:pt x="98378" y="26934"/>
                  </a:cubicBezTo>
                  <a:cubicBezTo>
                    <a:pt x="91895" y="32207"/>
                    <a:pt x="84591" y="39671"/>
                    <a:pt x="75347" y="49121"/>
                  </a:cubicBezTo>
                  <a:lnTo>
                    <a:pt x="73087" y="51426"/>
                  </a:lnTo>
                  <a:cubicBezTo>
                    <a:pt x="66742" y="57908"/>
                    <a:pt x="61172" y="61058"/>
                    <a:pt x="56059" y="61058"/>
                  </a:cubicBezTo>
                  <a:lnTo>
                    <a:pt x="56037" y="61058"/>
                  </a:lnTo>
                  <a:cubicBezTo>
                    <a:pt x="49531" y="61035"/>
                    <a:pt x="44670" y="56059"/>
                    <a:pt x="39511" y="50764"/>
                  </a:cubicBezTo>
                  <a:cubicBezTo>
                    <a:pt x="34356" y="45443"/>
                    <a:pt x="29013" y="39972"/>
                    <a:pt x="21795" y="39972"/>
                  </a:cubicBezTo>
                  <a:cubicBezTo>
                    <a:pt x="21056" y="39972"/>
                    <a:pt x="20297" y="40029"/>
                    <a:pt x="19516" y="40150"/>
                  </a:cubicBezTo>
                  <a:cubicBezTo>
                    <a:pt x="14723" y="40903"/>
                    <a:pt x="10728" y="42821"/>
                    <a:pt x="7670" y="45856"/>
                  </a:cubicBezTo>
                  <a:cubicBezTo>
                    <a:pt x="5205" y="48276"/>
                    <a:pt x="3333" y="51426"/>
                    <a:pt x="2100" y="55192"/>
                  </a:cubicBezTo>
                  <a:cubicBezTo>
                    <a:pt x="1" y="61606"/>
                    <a:pt x="457" y="67700"/>
                    <a:pt x="457" y="67769"/>
                  </a:cubicBezTo>
                  <a:lnTo>
                    <a:pt x="640" y="67746"/>
                  </a:lnTo>
                  <a:cubicBezTo>
                    <a:pt x="617" y="67700"/>
                    <a:pt x="160" y="61629"/>
                    <a:pt x="2260" y="55238"/>
                  </a:cubicBezTo>
                  <a:cubicBezTo>
                    <a:pt x="4200" y="49349"/>
                    <a:pt x="8765" y="41999"/>
                    <a:pt x="19539" y="40310"/>
                  </a:cubicBezTo>
                  <a:cubicBezTo>
                    <a:pt x="20304" y="40193"/>
                    <a:pt x="21048" y="40137"/>
                    <a:pt x="21774" y="40137"/>
                  </a:cubicBezTo>
                  <a:cubicBezTo>
                    <a:pt x="28946" y="40137"/>
                    <a:pt x="34256" y="45592"/>
                    <a:pt x="39397" y="50878"/>
                  </a:cubicBezTo>
                  <a:cubicBezTo>
                    <a:pt x="44578" y="56196"/>
                    <a:pt x="49463" y="61218"/>
                    <a:pt x="56037" y="61218"/>
                  </a:cubicBezTo>
                  <a:lnTo>
                    <a:pt x="56059" y="61218"/>
                  </a:lnTo>
                  <a:cubicBezTo>
                    <a:pt x="61218" y="61218"/>
                    <a:pt x="66833" y="58045"/>
                    <a:pt x="73201" y="51540"/>
                  </a:cubicBezTo>
                  <a:lnTo>
                    <a:pt x="75461" y="49235"/>
                  </a:lnTo>
                  <a:cubicBezTo>
                    <a:pt x="93278" y="31031"/>
                    <a:pt x="105070" y="18967"/>
                    <a:pt x="115458" y="18967"/>
                  </a:cubicBezTo>
                  <a:cubicBezTo>
                    <a:pt x="115517" y="18967"/>
                    <a:pt x="115575" y="18968"/>
                    <a:pt x="115634" y="18968"/>
                  </a:cubicBezTo>
                  <a:cubicBezTo>
                    <a:pt x="120176" y="19037"/>
                    <a:pt x="124376" y="21297"/>
                    <a:pt x="128849" y="26090"/>
                  </a:cubicBezTo>
                  <a:cubicBezTo>
                    <a:pt x="134296" y="31954"/>
                    <a:pt x="140153" y="34978"/>
                    <a:pt x="145961" y="34978"/>
                  </a:cubicBezTo>
                  <a:cubicBezTo>
                    <a:pt x="147138" y="34978"/>
                    <a:pt x="148314" y="34854"/>
                    <a:pt x="149483" y="34604"/>
                  </a:cubicBezTo>
                  <a:cubicBezTo>
                    <a:pt x="157609" y="32869"/>
                    <a:pt x="164776" y="25040"/>
                    <a:pt x="168657" y="13673"/>
                  </a:cubicBezTo>
                  <a:cubicBezTo>
                    <a:pt x="171487" y="5456"/>
                    <a:pt x="179476" y="183"/>
                    <a:pt x="189108" y="183"/>
                  </a:cubicBezTo>
                  <a:lnTo>
                    <a:pt x="189314" y="183"/>
                  </a:lnTo>
                  <a:cubicBezTo>
                    <a:pt x="200703" y="252"/>
                    <a:pt x="215334" y="7921"/>
                    <a:pt x="222228" y="29171"/>
                  </a:cubicBezTo>
                  <a:lnTo>
                    <a:pt x="222365" y="29126"/>
                  </a:lnTo>
                  <a:cubicBezTo>
                    <a:pt x="219329" y="19722"/>
                    <a:pt x="214353" y="12075"/>
                    <a:pt x="207985" y="6985"/>
                  </a:cubicBezTo>
                  <a:cubicBezTo>
                    <a:pt x="202438" y="2534"/>
                    <a:pt x="195796" y="69"/>
                    <a:pt x="189314" y="1"/>
                  </a:cubicBezTo>
                  <a:cubicBezTo>
                    <a:pt x="189270" y="0"/>
                    <a:pt x="189226" y="0"/>
                    <a:pt x="189182"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0"/>
            <p:cNvSpPr/>
            <p:nvPr/>
          </p:nvSpPr>
          <p:spPr>
            <a:xfrm>
              <a:off x="957675" y="910750"/>
              <a:ext cx="5559700" cy="1693675"/>
            </a:xfrm>
            <a:custGeom>
              <a:avLst/>
              <a:gdLst/>
              <a:ahLst/>
              <a:cxnLst/>
              <a:rect l="l" t="t" r="r" b="b"/>
              <a:pathLst>
                <a:path w="222388" h="67747" extrusionOk="0">
                  <a:moveTo>
                    <a:pt x="189061" y="0"/>
                  </a:moveTo>
                  <a:cubicBezTo>
                    <a:pt x="184431" y="0"/>
                    <a:pt x="180095" y="1230"/>
                    <a:pt x="176486" y="3517"/>
                  </a:cubicBezTo>
                  <a:cubicBezTo>
                    <a:pt x="172697" y="5936"/>
                    <a:pt x="169958" y="9428"/>
                    <a:pt x="168520" y="13628"/>
                  </a:cubicBezTo>
                  <a:cubicBezTo>
                    <a:pt x="164617" y="24995"/>
                    <a:pt x="157427" y="32824"/>
                    <a:pt x="149278" y="34536"/>
                  </a:cubicBezTo>
                  <a:cubicBezTo>
                    <a:pt x="148118" y="34781"/>
                    <a:pt x="146955" y="34903"/>
                    <a:pt x="145791" y="34903"/>
                  </a:cubicBezTo>
                  <a:cubicBezTo>
                    <a:pt x="140013" y="34903"/>
                    <a:pt x="134226" y="31904"/>
                    <a:pt x="128850" y="26091"/>
                  </a:cubicBezTo>
                  <a:cubicBezTo>
                    <a:pt x="124353" y="21206"/>
                    <a:pt x="120130" y="18901"/>
                    <a:pt x="115542" y="18832"/>
                  </a:cubicBezTo>
                  <a:cubicBezTo>
                    <a:pt x="115477" y="18832"/>
                    <a:pt x="115411" y="18831"/>
                    <a:pt x="115345" y="18831"/>
                  </a:cubicBezTo>
                  <a:cubicBezTo>
                    <a:pt x="110494" y="18831"/>
                    <a:pt x="105269" y="21327"/>
                    <a:pt x="98401" y="26890"/>
                  </a:cubicBezTo>
                  <a:cubicBezTo>
                    <a:pt x="91987" y="32117"/>
                    <a:pt x="84728" y="39535"/>
                    <a:pt x="75552" y="48893"/>
                  </a:cubicBezTo>
                  <a:cubicBezTo>
                    <a:pt x="74731" y="49738"/>
                    <a:pt x="73932" y="50560"/>
                    <a:pt x="73087" y="51427"/>
                  </a:cubicBezTo>
                  <a:cubicBezTo>
                    <a:pt x="66742" y="57886"/>
                    <a:pt x="61173" y="61036"/>
                    <a:pt x="56060" y="61036"/>
                  </a:cubicBezTo>
                  <a:cubicBezTo>
                    <a:pt x="49532" y="61036"/>
                    <a:pt x="44670" y="56038"/>
                    <a:pt x="39534" y="50765"/>
                  </a:cubicBezTo>
                  <a:cubicBezTo>
                    <a:pt x="34358" y="45444"/>
                    <a:pt x="29013" y="39973"/>
                    <a:pt x="21813" y="39973"/>
                  </a:cubicBezTo>
                  <a:cubicBezTo>
                    <a:pt x="21075" y="39973"/>
                    <a:pt x="20318" y="40030"/>
                    <a:pt x="19539" y="40151"/>
                  </a:cubicBezTo>
                  <a:cubicBezTo>
                    <a:pt x="14723" y="40882"/>
                    <a:pt x="10751" y="42799"/>
                    <a:pt x="7670" y="45835"/>
                  </a:cubicBezTo>
                  <a:cubicBezTo>
                    <a:pt x="5228" y="48254"/>
                    <a:pt x="3356" y="51404"/>
                    <a:pt x="2101" y="55170"/>
                  </a:cubicBezTo>
                  <a:cubicBezTo>
                    <a:pt x="1" y="61607"/>
                    <a:pt x="457" y="67701"/>
                    <a:pt x="457" y="67747"/>
                  </a:cubicBezTo>
                  <a:lnTo>
                    <a:pt x="640" y="67747"/>
                  </a:lnTo>
                  <a:cubicBezTo>
                    <a:pt x="640" y="67679"/>
                    <a:pt x="160" y="61607"/>
                    <a:pt x="2260" y="55239"/>
                  </a:cubicBezTo>
                  <a:cubicBezTo>
                    <a:pt x="4201" y="49350"/>
                    <a:pt x="8766" y="41977"/>
                    <a:pt x="19562" y="40311"/>
                  </a:cubicBezTo>
                  <a:cubicBezTo>
                    <a:pt x="20334" y="40190"/>
                    <a:pt x="21086" y="40133"/>
                    <a:pt x="21818" y="40133"/>
                  </a:cubicBezTo>
                  <a:cubicBezTo>
                    <a:pt x="28960" y="40133"/>
                    <a:pt x="34265" y="45600"/>
                    <a:pt x="39420" y="50879"/>
                  </a:cubicBezTo>
                  <a:cubicBezTo>
                    <a:pt x="44579" y="56175"/>
                    <a:pt x="49463" y="61196"/>
                    <a:pt x="56060" y="61219"/>
                  </a:cubicBezTo>
                  <a:cubicBezTo>
                    <a:pt x="61218" y="61219"/>
                    <a:pt x="66833" y="58046"/>
                    <a:pt x="73201" y="51541"/>
                  </a:cubicBezTo>
                  <a:cubicBezTo>
                    <a:pt x="74046" y="50674"/>
                    <a:pt x="74868" y="49852"/>
                    <a:pt x="75667" y="49030"/>
                  </a:cubicBezTo>
                  <a:cubicBezTo>
                    <a:pt x="93347" y="30964"/>
                    <a:pt x="105070" y="18991"/>
                    <a:pt x="115367" y="18991"/>
                  </a:cubicBezTo>
                  <a:cubicBezTo>
                    <a:pt x="115426" y="18991"/>
                    <a:pt x="115484" y="18991"/>
                    <a:pt x="115542" y="18992"/>
                  </a:cubicBezTo>
                  <a:cubicBezTo>
                    <a:pt x="120062" y="19061"/>
                    <a:pt x="124262" y="21366"/>
                    <a:pt x="128735" y="26205"/>
                  </a:cubicBezTo>
                  <a:cubicBezTo>
                    <a:pt x="134125" y="32050"/>
                    <a:pt x="139956" y="35070"/>
                    <a:pt x="145769" y="35070"/>
                  </a:cubicBezTo>
                  <a:cubicBezTo>
                    <a:pt x="146949" y="35070"/>
                    <a:pt x="148127" y="34946"/>
                    <a:pt x="149301" y="34696"/>
                  </a:cubicBezTo>
                  <a:cubicBezTo>
                    <a:pt x="157518" y="32961"/>
                    <a:pt x="164754" y="25109"/>
                    <a:pt x="168680" y="13674"/>
                  </a:cubicBezTo>
                  <a:cubicBezTo>
                    <a:pt x="171492" y="5441"/>
                    <a:pt x="179510" y="161"/>
                    <a:pt x="189128" y="161"/>
                  </a:cubicBezTo>
                  <a:cubicBezTo>
                    <a:pt x="189190" y="161"/>
                    <a:pt x="189252" y="161"/>
                    <a:pt x="189314" y="161"/>
                  </a:cubicBezTo>
                  <a:cubicBezTo>
                    <a:pt x="200704" y="253"/>
                    <a:pt x="215335" y="7922"/>
                    <a:pt x="222228" y="29172"/>
                  </a:cubicBezTo>
                  <a:lnTo>
                    <a:pt x="222388" y="29104"/>
                  </a:lnTo>
                  <a:cubicBezTo>
                    <a:pt x="219329" y="19723"/>
                    <a:pt x="214353" y="12053"/>
                    <a:pt x="207985" y="6963"/>
                  </a:cubicBezTo>
                  <a:cubicBezTo>
                    <a:pt x="202438" y="2535"/>
                    <a:pt x="195819" y="47"/>
                    <a:pt x="189314" y="2"/>
                  </a:cubicBezTo>
                  <a:cubicBezTo>
                    <a:pt x="189229" y="1"/>
                    <a:pt x="189145" y="0"/>
                    <a:pt x="189061"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0"/>
            <p:cNvSpPr/>
            <p:nvPr/>
          </p:nvSpPr>
          <p:spPr>
            <a:xfrm>
              <a:off x="966800" y="975250"/>
              <a:ext cx="5559700" cy="1694250"/>
            </a:xfrm>
            <a:custGeom>
              <a:avLst/>
              <a:gdLst/>
              <a:ahLst/>
              <a:cxnLst/>
              <a:rect l="l" t="t" r="r" b="b"/>
              <a:pathLst>
                <a:path w="222388" h="67770" extrusionOk="0">
                  <a:moveTo>
                    <a:pt x="189109" y="1"/>
                  </a:moveTo>
                  <a:cubicBezTo>
                    <a:pt x="184475" y="1"/>
                    <a:pt x="180093" y="1233"/>
                    <a:pt x="176486" y="3539"/>
                  </a:cubicBezTo>
                  <a:cubicBezTo>
                    <a:pt x="172697" y="5958"/>
                    <a:pt x="169958" y="9451"/>
                    <a:pt x="168520" y="13628"/>
                  </a:cubicBezTo>
                  <a:cubicBezTo>
                    <a:pt x="164594" y="25086"/>
                    <a:pt x="157336" y="32938"/>
                    <a:pt x="149073" y="34672"/>
                  </a:cubicBezTo>
                  <a:cubicBezTo>
                    <a:pt x="147925" y="34911"/>
                    <a:pt x="146775" y="35030"/>
                    <a:pt x="145624" y="35030"/>
                  </a:cubicBezTo>
                  <a:cubicBezTo>
                    <a:pt x="139841" y="35030"/>
                    <a:pt x="134066" y="32034"/>
                    <a:pt x="128736" y="26227"/>
                  </a:cubicBezTo>
                  <a:cubicBezTo>
                    <a:pt x="124239" y="21297"/>
                    <a:pt x="120016" y="18969"/>
                    <a:pt x="115428" y="18900"/>
                  </a:cubicBezTo>
                  <a:cubicBezTo>
                    <a:pt x="115342" y="18899"/>
                    <a:pt x="115255" y="18898"/>
                    <a:pt x="115168" y="18898"/>
                  </a:cubicBezTo>
                  <a:cubicBezTo>
                    <a:pt x="110380" y="18898"/>
                    <a:pt x="105217" y="21374"/>
                    <a:pt x="98446" y="26866"/>
                  </a:cubicBezTo>
                  <a:cubicBezTo>
                    <a:pt x="92055" y="32048"/>
                    <a:pt x="84865" y="39397"/>
                    <a:pt x="75758" y="48710"/>
                  </a:cubicBezTo>
                  <a:cubicBezTo>
                    <a:pt x="74891" y="49600"/>
                    <a:pt x="74001" y="50513"/>
                    <a:pt x="73088" y="51426"/>
                  </a:cubicBezTo>
                  <a:cubicBezTo>
                    <a:pt x="66742" y="57909"/>
                    <a:pt x="61173" y="61058"/>
                    <a:pt x="56083" y="61058"/>
                  </a:cubicBezTo>
                  <a:lnTo>
                    <a:pt x="56060" y="61058"/>
                  </a:lnTo>
                  <a:cubicBezTo>
                    <a:pt x="49532" y="61036"/>
                    <a:pt x="44670" y="56060"/>
                    <a:pt x="39534" y="50764"/>
                  </a:cubicBezTo>
                  <a:cubicBezTo>
                    <a:pt x="34357" y="45462"/>
                    <a:pt x="29029" y="39973"/>
                    <a:pt x="21812" y="39973"/>
                  </a:cubicBezTo>
                  <a:cubicBezTo>
                    <a:pt x="21074" y="39973"/>
                    <a:pt x="20318" y="40030"/>
                    <a:pt x="19539" y="40151"/>
                  </a:cubicBezTo>
                  <a:cubicBezTo>
                    <a:pt x="14746" y="40904"/>
                    <a:pt x="10752" y="42821"/>
                    <a:pt x="7670" y="45857"/>
                  </a:cubicBezTo>
                  <a:cubicBezTo>
                    <a:pt x="5228" y="48276"/>
                    <a:pt x="3356" y="51426"/>
                    <a:pt x="2124" y="55192"/>
                  </a:cubicBezTo>
                  <a:cubicBezTo>
                    <a:pt x="1" y="61606"/>
                    <a:pt x="480" y="67701"/>
                    <a:pt x="480" y="67769"/>
                  </a:cubicBezTo>
                  <a:lnTo>
                    <a:pt x="640" y="67746"/>
                  </a:lnTo>
                  <a:cubicBezTo>
                    <a:pt x="640" y="67701"/>
                    <a:pt x="184" y="61629"/>
                    <a:pt x="2283" y="55238"/>
                  </a:cubicBezTo>
                  <a:cubicBezTo>
                    <a:pt x="4201" y="49349"/>
                    <a:pt x="8789" y="41999"/>
                    <a:pt x="19562" y="40333"/>
                  </a:cubicBezTo>
                  <a:cubicBezTo>
                    <a:pt x="20337" y="40212"/>
                    <a:pt x="21090" y="40154"/>
                    <a:pt x="21824" y="40154"/>
                  </a:cubicBezTo>
                  <a:cubicBezTo>
                    <a:pt x="28963" y="40154"/>
                    <a:pt x="34267" y="45603"/>
                    <a:pt x="39420" y="50901"/>
                  </a:cubicBezTo>
                  <a:cubicBezTo>
                    <a:pt x="44579" y="56197"/>
                    <a:pt x="49463" y="61218"/>
                    <a:pt x="56060" y="61218"/>
                  </a:cubicBezTo>
                  <a:lnTo>
                    <a:pt x="56083" y="61218"/>
                  </a:lnTo>
                  <a:cubicBezTo>
                    <a:pt x="61218" y="61218"/>
                    <a:pt x="66833" y="58068"/>
                    <a:pt x="73202" y="51540"/>
                  </a:cubicBezTo>
                  <a:cubicBezTo>
                    <a:pt x="74115" y="50627"/>
                    <a:pt x="75005" y="49714"/>
                    <a:pt x="75872" y="48824"/>
                  </a:cubicBezTo>
                  <a:cubicBezTo>
                    <a:pt x="84980" y="39534"/>
                    <a:pt x="92170" y="32162"/>
                    <a:pt x="98538" y="27003"/>
                  </a:cubicBezTo>
                  <a:cubicBezTo>
                    <a:pt x="105286" y="21533"/>
                    <a:pt x="110426" y="19058"/>
                    <a:pt x="115171" y="19058"/>
                  </a:cubicBezTo>
                  <a:cubicBezTo>
                    <a:pt x="115257" y="19058"/>
                    <a:pt x="115343" y="19058"/>
                    <a:pt x="115428" y="19060"/>
                  </a:cubicBezTo>
                  <a:cubicBezTo>
                    <a:pt x="119948" y="19128"/>
                    <a:pt x="124148" y="21457"/>
                    <a:pt x="128599" y="26341"/>
                  </a:cubicBezTo>
                  <a:cubicBezTo>
                    <a:pt x="133961" y="32179"/>
                    <a:pt x="139783" y="35197"/>
                    <a:pt x="145616" y="35197"/>
                  </a:cubicBezTo>
                  <a:cubicBezTo>
                    <a:pt x="146784" y="35197"/>
                    <a:pt x="147953" y="35076"/>
                    <a:pt x="149119" y="34832"/>
                  </a:cubicBezTo>
                  <a:cubicBezTo>
                    <a:pt x="157427" y="33098"/>
                    <a:pt x="164731" y="25200"/>
                    <a:pt x="168680" y="13696"/>
                  </a:cubicBezTo>
                  <a:cubicBezTo>
                    <a:pt x="171492" y="5463"/>
                    <a:pt x="179510" y="183"/>
                    <a:pt x="189128" y="183"/>
                  </a:cubicBezTo>
                  <a:cubicBezTo>
                    <a:pt x="189190" y="183"/>
                    <a:pt x="189252" y="183"/>
                    <a:pt x="189314" y="183"/>
                  </a:cubicBezTo>
                  <a:cubicBezTo>
                    <a:pt x="200704" y="275"/>
                    <a:pt x="215335" y="7944"/>
                    <a:pt x="222228" y="29172"/>
                  </a:cubicBezTo>
                  <a:lnTo>
                    <a:pt x="222388" y="29126"/>
                  </a:lnTo>
                  <a:cubicBezTo>
                    <a:pt x="219329" y="19745"/>
                    <a:pt x="214376" y="12075"/>
                    <a:pt x="208008" y="6985"/>
                  </a:cubicBezTo>
                  <a:cubicBezTo>
                    <a:pt x="202439" y="2534"/>
                    <a:pt x="195819" y="69"/>
                    <a:pt x="189314" y="24"/>
                  </a:cubicBezTo>
                  <a:cubicBezTo>
                    <a:pt x="189246" y="1"/>
                    <a:pt x="189177" y="1"/>
                    <a:pt x="189109"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0"/>
            <p:cNvSpPr/>
            <p:nvPr/>
          </p:nvSpPr>
          <p:spPr>
            <a:xfrm>
              <a:off x="975950" y="1040275"/>
              <a:ext cx="5559700" cy="1694275"/>
            </a:xfrm>
            <a:custGeom>
              <a:avLst/>
              <a:gdLst/>
              <a:ahLst/>
              <a:cxnLst/>
              <a:rect l="l" t="t" r="r" b="b"/>
              <a:pathLst>
                <a:path w="222388" h="67771" extrusionOk="0">
                  <a:moveTo>
                    <a:pt x="189082" y="1"/>
                  </a:moveTo>
                  <a:cubicBezTo>
                    <a:pt x="184430" y="1"/>
                    <a:pt x="180095" y="1231"/>
                    <a:pt x="176485" y="3540"/>
                  </a:cubicBezTo>
                  <a:cubicBezTo>
                    <a:pt x="172719" y="5937"/>
                    <a:pt x="169957" y="9429"/>
                    <a:pt x="168519" y="13629"/>
                  </a:cubicBezTo>
                  <a:cubicBezTo>
                    <a:pt x="164593" y="25155"/>
                    <a:pt x="157244" y="33053"/>
                    <a:pt x="148890" y="34788"/>
                  </a:cubicBezTo>
                  <a:cubicBezTo>
                    <a:pt x="147739" y="35026"/>
                    <a:pt x="146586" y="35145"/>
                    <a:pt x="145435" y="35145"/>
                  </a:cubicBezTo>
                  <a:cubicBezTo>
                    <a:pt x="139645" y="35145"/>
                    <a:pt x="133895" y="32146"/>
                    <a:pt x="128621" y="26319"/>
                  </a:cubicBezTo>
                  <a:cubicBezTo>
                    <a:pt x="124124" y="21366"/>
                    <a:pt x="119901" y="19015"/>
                    <a:pt x="115336" y="18924"/>
                  </a:cubicBezTo>
                  <a:cubicBezTo>
                    <a:pt x="115249" y="18922"/>
                    <a:pt x="115162" y="18922"/>
                    <a:pt x="115075" y="18922"/>
                  </a:cubicBezTo>
                  <a:cubicBezTo>
                    <a:pt x="110310" y="18922"/>
                    <a:pt x="105171" y="21375"/>
                    <a:pt x="98468" y="26822"/>
                  </a:cubicBezTo>
                  <a:cubicBezTo>
                    <a:pt x="92146" y="31957"/>
                    <a:pt x="85002" y="39261"/>
                    <a:pt x="75963" y="48506"/>
                  </a:cubicBezTo>
                  <a:cubicBezTo>
                    <a:pt x="75027" y="49464"/>
                    <a:pt x="74068" y="50423"/>
                    <a:pt x="73087" y="51427"/>
                  </a:cubicBezTo>
                  <a:cubicBezTo>
                    <a:pt x="66764" y="57910"/>
                    <a:pt x="61195" y="61060"/>
                    <a:pt x="56082" y="61060"/>
                  </a:cubicBezTo>
                  <a:lnTo>
                    <a:pt x="56059" y="61060"/>
                  </a:lnTo>
                  <a:cubicBezTo>
                    <a:pt x="49531" y="61037"/>
                    <a:pt x="44692" y="56061"/>
                    <a:pt x="39534" y="50765"/>
                  </a:cubicBezTo>
                  <a:cubicBezTo>
                    <a:pt x="34358" y="45444"/>
                    <a:pt x="29031" y="39973"/>
                    <a:pt x="21817" y="39973"/>
                  </a:cubicBezTo>
                  <a:cubicBezTo>
                    <a:pt x="21078" y="39973"/>
                    <a:pt x="20319" y="40031"/>
                    <a:pt x="19539" y="40152"/>
                  </a:cubicBezTo>
                  <a:cubicBezTo>
                    <a:pt x="14745" y="40905"/>
                    <a:pt x="10751" y="42799"/>
                    <a:pt x="7692" y="45835"/>
                  </a:cubicBezTo>
                  <a:cubicBezTo>
                    <a:pt x="5227" y="48277"/>
                    <a:pt x="3355" y="51404"/>
                    <a:pt x="2123" y="55193"/>
                  </a:cubicBezTo>
                  <a:cubicBezTo>
                    <a:pt x="0" y="61607"/>
                    <a:pt x="479" y="67702"/>
                    <a:pt x="479" y="67770"/>
                  </a:cubicBezTo>
                  <a:lnTo>
                    <a:pt x="639" y="67747"/>
                  </a:lnTo>
                  <a:cubicBezTo>
                    <a:pt x="639" y="67679"/>
                    <a:pt x="183" y="61630"/>
                    <a:pt x="2283" y="55239"/>
                  </a:cubicBezTo>
                  <a:cubicBezTo>
                    <a:pt x="4200" y="49350"/>
                    <a:pt x="8788" y="41978"/>
                    <a:pt x="19561" y="40311"/>
                  </a:cubicBezTo>
                  <a:cubicBezTo>
                    <a:pt x="20324" y="40194"/>
                    <a:pt x="21067" y="40138"/>
                    <a:pt x="21790" y="40138"/>
                  </a:cubicBezTo>
                  <a:cubicBezTo>
                    <a:pt x="28946" y="40138"/>
                    <a:pt x="34258" y="45594"/>
                    <a:pt x="39419" y="50879"/>
                  </a:cubicBezTo>
                  <a:cubicBezTo>
                    <a:pt x="44578" y="56198"/>
                    <a:pt x="49463" y="61196"/>
                    <a:pt x="56059" y="61219"/>
                  </a:cubicBezTo>
                  <a:lnTo>
                    <a:pt x="56082" y="61219"/>
                  </a:lnTo>
                  <a:cubicBezTo>
                    <a:pt x="61240" y="61219"/>
                    <a:pt x="66833" y="58047"/>
                    <a:pt x="73224" y="51541"/>
                  </a:cubicBezTo>
                  <a:cubicBezTo>
                    <a:pt x="74182" y="50560"/>
                    <a:pt x="75141" y="49578"/>
                    <a:pt x="76077" y="48620"/>
                  </a:cubicBezTo>
                  <a:cubicBezTo>
                    <a:pt x="85116" y="39376"/>
                    <a:pt x="92260" y="32094"/>
                    <a:pt x="98583" y="26959"/>
                  </a:cubicBezTo>
                  <a:cubicBezTo>
                    <a:pt x="105261" y="21535"/>
                    <a:pt x="110355" y="19104"/>
                    <a:pt x="115075" y="19104"/>
                  </a:cubicBezTo>
                  <a:cubicBezTo>
                    <a:pt x="115162" y="19104"/>
                    <a:pt x="115249" y="19105"/>
                    <a:pt x="115336" y="19107"/>
                  </a:cubicBezTo>
                  <a:cubicBezTo>
                    <a:pt x="119856" y="19175"/>
                    <a:pt x="124033" y="21503"/>
                    <a:pt x="128484" y="26434"/>
                  </a:cubicBezTo>
                  <a:cubicBezTo>
                    <a:pt x="133802" y="32300"/>
                    <a:pt x="139600" y="35313"/>
                    <a:pt x="145443" y="35313"/>
                  </a:cubicBezTo>
                  <a:cubicBezTo>
                    <a:pt x="146607" y="35313"/>
                    <a:pt x="147748" y="35176"/>
                    <a:pt x="148912" y="34947"/>
                  </a:cubicBezTo>
                  <a:cubicBezTo>
                    <a:pt x="157335" y="33213"/>
                    <a:pt x="164730" y="25247"/>
                    <a:pt x="168679" y="13674"/>
                  </a:cubicBezTo>
                  <a:cubicBezTo>
                    <a:pt x="171491" y="5442"/>
                    <a:pt x="179509" y="161"/>
                    <a:pt x="189150" y="161"/>
                  </a:cubicBezTo>
                  <a:cubicBezTo>
                    <a:pt x="189212" y="161"/>
                    <a:pt x="189274" y="161"/>
                    <a:pt x="189336" y="162"/>
                  </a:cubicBezTo>
                  <a:cubicBezTo>
                    <a:pt x="200726" y="253"/>
                    <a:pt x="215334" y="7922"/>
                    <a:pt x="222227" y="29173"/>
                  </a:cubicBezTo>
                  <a:lnTo>
                    <a:pt x="222387" y="29127"/>
                  </a:lnTo>
                  <a:cubicBezTo>
                    <a:pt x="219351" y="19723"/>
                    <a:pt x="214375" y="12077"/>
                    <a:pt x="208007" y="6964"/>
                  </a:cubicBezTo>
                  <a:cubicBezTo>
                    <a:pt x="202461" y="2536"/>
                    <a:pt x="195818" y="48"/>
                    <a:pt x="189336" y="2"/>
                  </a:cubicBezTo>
                  <a:cubicBezTo>
                    <a:pt x="189251" y="1"/>
                    <a:pt x="189166" y="1"/>
                    <a:pt x="1890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0"/>
            <p:cNvSpPr/>
            <p:nvPr/>
          </p:nvSpPr>
          <p:spPr>
            <a:xfrm>
              <a:off x="985650" y="1105375"/>
              <a:ext cx="5559125" cy="1693650"/>
            </a:xfrm>
            <a:custGeom>
              <a:avLst/>
              <a:gdLst/>
              <a:ahLst/>
              <a:cxnLst/>
              <a:rect l="l" t="t" r="r" b="b"/>
              <a:pathLst>
                <a:path w="222365" h="67746" extrusionOk="0">
                  <a:moveTo>
                    <a:pt x="189108" y="0"/>
                  </a:moveTo>
                  <a:cubicBezTo>
                    <a:pt x="184451" y="0"/>
                    <a:pt x="180092" y="1210"/>
                    <a:pt x="176485" y="3515"/>
                  </a:cubicBezTo>
                  <a:cubicBezTo>
                    <a:pt x="172696" y="5935"/>
                    <a:pt x="169935" y="9427"/>
                    <a:pt x="168497" y="13604"/>
                  </a:cubicBezTo>
                  <a:cubicBezTo>
                    <a:pt x="164548" y="25199"/>
                    <a:pt x="157130" y="33165"/>
                    <a:pt x="148661" y="34900"/>
                  </a:cubicBezTo>
                  <a:cubicBezTo>
                    <a:pt x="147523" y="35132"/>
                    <a:pt x="146383" y="35248"/>
                    <a:pt x="145246" y="35248"/>
                  </a:cubicBezTo>
                  <a:cubicBezTo>
                    <a:pt x="139450" y="35248"/>
                    <a:pt x="133712" y="32251"/>
                    <a:pt x="128484" y="26432"/>
                  </a:cubicBezTo>
                  <a:cubicBezTo>
                    <a:pt x="123987" y="21433"/>
                    <a:pt x="119765" y="19059"/>
                    <a:pt x="115199" y="18968"/>
                  </a:cubicBezTo>
                  <a:cubicBezTo>
                    <a:pt x="115092" y="18965"/>
                    <a:pt x="114984" y="18964"/>
                    <a:pt x="114876" y="18964"/>
                  </a:cubicBezTo>
                  <a:cubicBezTo>
                    <a:pt x="110174" y="18964"/>
                    <a:pt x="105095" y="21397"/>
                    <a:pt x="98469" y="26774"/>
                  </a:cubicBezTo>
                  <a:cubicBezTo>
                    <a:pt x="92192" y="31864"/>
                    <a:pt x="85116" y="39123"/>
                    <a:pt x="76145" y="48298"/>
                  </a:cubicBezTo>
                  <a:cubicBezTo>
                    <a:pt x="75141" y="49303"/>
                    <a:pt x="74114" y="50353"/>
                    <a:pt x="73087" y="51425"/>
                  </a:cubicBezTo>
                  <a:cubicBezTo>
                    <a:pt x="66741" y="57885"/>
                    <a:pt x="61172" y="61035"/>
                    <a:pt x="56059" y="61035"/>
                  </a:cubicBezTo>
                  <a:lnTo>
                    <a:pt x="56036" y="61035"/>
                  </a:lnTo>
                  <a:cubicBezTo>
                    <a:pt x="49531" y="61035"/>
                    <a:pt x="44669" y="56036"/>
                    <a:pt x="39534" y="50763"/>
                  </a:cubicBezTo>
                  <a:cubicBezTo>
                    <a:pt x="34358" y="45442"/>
                    <a:pt x="29013" y="39971"/>
                    <a:pt x="21795" y="39971"/>
                  </a:cubicBezTo>
                  <a:cubicBezTo>
                    <a:pt x="21056" y="39971"/>
                    <a:pt x="20296" y="40029"/>
                    <a:pt x="19516" y="40150"/>
                  </a:cubicBezTo>
                  <a:cubicBezTo>
                    <a:pt x="14722" y="40880"/>
                    <a:pt x="10728" y="42797"/>
                    <a:pt x="7669" y="45833"/>
                  </a:cubicBezTo>
                  <a:cubicBezTo>
                    <a:pt x="5204" y="48253"/>
                    <a:pt x="3333" y="51403"/>
                    <a:pt x="2100" y="55169"/>
                  </a:cubicBezTo>
                  <a:cubicBezTo>
                    <a:pt x="0" y="61583"/>
                    <a:pt x="457" y="67700"/>
                    <a:pt x="457" y="67745"/>
                  </a:cubicBezTo>
                  <a:lnTo>
                    <a:pt x="639" y="67745"/>
                  </a:lnTo>
                  <a:cubicBezTo>
                    <a:pt x="616" y="67677"/>
                    <a:pt x="160" y="61605"/>
                    <a:pt x="2260" y="55214"/>
                  </a:cubicBezTo>
                  <a:cubicBezTo>
                    <a:pt x="4200" y="49348"/>
                    <a:pt x="8765" y="41976"/>
                    <a:pt x="19539" y="40309"/>
                  </a:cubicBezTo>
                  <a:cubicBezTo>
                    <a:pt x="20315" y="40188"/>
                    <a:pt x="21071" y="40131"/>
                    <a:pt x="21807" y="40131"/>
                  </a:cubicBezTo>
                  <a:cubicBezTo>
                    <a:pt x="28962" y="40131"/>
                    <a:pt x="34264" y="45579"/>
                    <a:pt x="39397" y="50878"/>
                  </a:cubicBezTo>
                  <a:cubicBezTo>
                    <a:pt x="44578" y="56173"/>
                    <a:pt x="49463" y="61195"/>
                    <a:pt x="56036" y="61195"/>
                  </a:cubicBezTo>
                  <a:lnTo>
                    <a:pt x="56059" y="61195"/>
                  </a:lnTo>
                  <a:cubicBezTo>
                    <a:pt x="61218" y="61195"/>
                    <a:pt x="66833" y="58045"/>
                    <a:pt x="73201" y="51539"/>
                  </a:cubicBezTo>
                  <a:cubicBezTo>
                    <a:pt x="74228" y="50467"/>
                    <a:pt x="75255" y="49440"/>
                    <a:pt x="76259" y="48412"/>
                  </a:cubicBezTo>
                  <a:cubicBezTo>
                    <a:pt x="85230" y="39237"/>
                    <a:pt x="92306" y="32001"/>
                    <a:pt x="98583" y="26911"/>
                  </a:cubicBezTo>
                  <a:cubicBezTo>
                    <a:pt x="105193" y="21533"/>
                    <a:pt x="110263" y="19125"/>
                    <a:pt x="114938" y="19125"/>
                  </a:cubicBezTo>
                  <a:cubicBezTo>
                    <a:pt x="115025" y="19125"/>
                    <a:pt x="115113" y="19126"/>
                    <a:pt x="115199" y="19128"/>
                  </a:cubicBezTo>
                  <a:cubicBezTo>
                    <a:pt x="119719" y="19219"/>
                    <a:pt x="123896" y="21570"/>
                    <a:pt x="128347" y="26546"/>
                  </a:cubicBezTo>
                  <a:cubicBezTo>
                    <a:pt x="133619" y="32389"/>
                    <a:pt x="139394" y="35402"/>
                    <a:pt x="145238" y="35402"/>
                  </a:cubicBezTo>
                  <a:cubicBezTo>
                    <a:pt x="146402" y="35402"/>
                    <a:pt x="147543" y="35288"/>
                    <a:pt x="148707" y="35060"/>
                  </a:cubicBezTo>
                  <a:cubicBezTo>
                    <a:pt x="152884" y="34192"/>
                    <a:pt x="156970" y="31750"/>
                    <a:pt x="160462" y="27961"/>
                  </a:cubicBezTo>
                  <a:cubicBezTo>
                    <a:pt x="163909" y="24240"/>
                    <a:pt x="166739" y="19287"/>
                    <a:pt x="168656" y="13672"/>
                  </a:cubicBezTo>
                  <a:cubicBezTo>
                    <a:pt x="171487" y="5455"/>
                    <a:pt x="179476" y="160"/>
                    <a:pt x="189108" y="160"/>
                  </a:cubicBezTo>
                  <a:lnTo>
                    <a:pt x="189313" y="160"/>
                  </a:lnTo>
                  <a:cubicBezTo>
                    <a:pt x="200703" y="251"/>
                    <a:pt x="215334" y="7920"/>
                    <a:pt x="222227" y="29171"/>
                  </a:cubicBezTo>
                  <a:lnTo>
                    <a:pt x="222364" y="29102"/>
                  </a:lnTo>
                  <a:cubicBezTo>
                    <a:pt x="219329" y="19721"/>
                    <a:pt x="214353" y="12052"/>
                    <a:pt x="207984" y="6962"/>
                  </a:cubicBezTo>
                  <a:cubicBezTo>
                    <a:pt x="202438" y="2511"/>
                    <a:pt x="195796" y="46"/>
                    <a:pt x="18931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0"/>
            <p:cNvSpPr/>
            <p:nvPr/>
          </p:nvSpPr>
          <p:spPr>
            <a:xfrm>
              <a:off x="994775" y="1169825"/>
              <a:ext cx="5559700" cy="1694250"/>
            </a:xfrm>
            <a:custGeom>
              <a:avLst/>
              <a:gdLst/>
              <a:ahLst/>
              <a:cxnLst/>
              <a:rect l="l" t="t" r="r" b="b"/>
              <a:pathLst>
                <a:path w="222388" h="67770" extrusionOk="0">
                  <a:moveTo>
                    <a:pt x="189182" y="1"/>
                  </a:moveTo>
                  <a:cubicBezTo>
                    <a:pt x="184507" y="1"/>
                    <a:pt x="180126" y="1210"/>
                    <a:pt x="176486" y="3539"/>
                  </a:cubicBezTo>
                  <a:cubicBezTo>
                    <a:pt x="172697" y="5936"/>
                    <a:pt x="169958" y="9428"/>
                    <a:pt x="168520" y="13628"/>
                  </a:cubicBezTo>
                  <a:cubicBezTo>
                    <a:pt x="164594" y="25109"/>
                    <a:pt x="156902" y="33326"/>
                    <a:pt x="148479" y="35015"/>
                  </a:cubicBezTo>
                  <a:cubicBezTo>
                    <a:pt x="147336" y="35248"/>
                    <a:pt x="146193" y="35363"/>
                    <a:pt x="145054" y="35363"/>
                  </a:cubicBezTo>
                  <a:cubicBezTo>
                    <a:pt x="139253" y="35363"/>
                    <a:pt x="133540" y="32370"/>
                    <a:pt x="128370" y="26570"/>
                  </a:cubicBezTo>
                  <a:cubicBezTo>
                    <a:pt x="123873" y="21526"/>
                    <a:pt x="119651" y="19129"/>
                    <a:pt x="115108" y="19015"/>
                  </a:cubicBezTo>
                  <a:cubicBezTo>
                    <a:pt x="115020" y="19013"/>
                    <a:pt x="114932" y="19012"/>
                    <a:pt x="114844" y="19012"/>
                  </a:cubicBezTo>
                  <a:cubicBezTo>
                    <a:pt x="110148" y="19012"/>
                    <a:pt x="105101" y="21398"/>
                    <a:pt x="98492" y="26753"/>
                  </a:cubicBezTo>
                  <a:cubicBezTo>
                    <a:pt x="92260" y="31820"/>
                    <a:pt x="85230" y="39010"/>
                    <a:pt x="76328" y="48117"/>
                  </a:cubicBezTo>
                  <a:cubicBezTo>
                    <a:pt x="75278" y="49190"/>
                    <a:pt x="74183" y="50308"/>
                    <a:pt x="73087" y="51427"/>
                  </a:cubicBezTo>
                  <a:cubicBezTo>
                    <a:pt x="66742" y="57909"/>
                    <a:pt x="61172" y="61059"/>
                    <a:pt x="56059" y="61059"/>
                  </a:cubicBezTo>
                  <a:cubicBezTo>
                    <a:pt x="49531" y="61036"/>
                    <a:pt x="44669" y="56060"/>
                    <a:pt x="39534" y="50765"/>
                  </a:cubicBezTo>
                  <a:cubicBezTo>
                    <a:pt x="34356" y="45463"/>
                    <a:pt x="29010" y="39973"/>
                    <a:pt x="21806" y="39973"/>
                  </a:cubicBezTo>
                  <a:cubicBezTo>
                    <a:pt x="21070" y="39973"/>
                    <a:pt x="20315" y="40030"/>
                    <a:pt x="19539" y="40151"/>
                  </a:cubicBezTo>
                  <a:cubicBezTo>
                    <a:pt x="14723" y="40904"/>
                    <a:pt x="10751" y="42821"/>
                    <a:pt x="7670" y="45857"/>
                  </a:cubicBezTo>
                  <a:cubicBezTo>
                    <a:pt x="5227" y="48277"/>
                    <a:pt x="3356" y="51427"/>
                    <a:pt x="2100" y="55193"/>
                  </a:cubicBezTo>
                  <a:cubicBezTo>
                    <a:pt x="0" y="61607"/>
                    <a:pt x="457" y="67701"/>
                    <a:pt x="480" y="67769"/>
                  </a:cubicBezTo>
                  <a:lnTo>
                    <a:pt x="639" y="67747"/>
                  </a:lnTo>
                  <a:cubicBezTo>
                    <a:pt x="639" y="67701"/>
                    <a:pt x="160" y="61629"/>
                    <a:pt x="2260" y="55238"/>
                  </a:cubicBezTo>
                  <a:cubicBezTo>
                    <a:pt x="4200" y="49350"/>
                    <a:pt x="8765" y="42000"/>
                    <a:pt x="19562" y="40311"/>
                  </a:cubicBezTo>
                  <a:cubicBezTo>
                    <a:pt x="20325" y="40193"/>
                    <a:pt x="21067" y="40138"/>
                    <a:pt x="21791" y="40138"/>
                  </a:cubicBezTo>
                  <a:cubicBezTo>
                    <a:pt x="28946" y="40138"/>
                    <a:pt x="34258" y="45593"/>
                    <a:pt x="39420" y="50879"/>
                  </a:cubicBezTo>
                  <a:cubicBezTo>
                    <a:pt x="44578" y="56197"/>
                    <a:pt x="49463" y="61219"/>
                    <a:pt x="56059" y="61219"/>
                  </a:cubicBezTo>
                  <a:cubicBezTo>
                    <a:pt x="61218" y="61219"/>
                    <a:pt x="66833" y="58046"/>
                    <a:pt x="73201" y="51541"/>
                  </a:cubicBezTo>
                  <a:cubicBezTo>
                    <a:pt x="74320" y="50422"/>
                    <a:pt x="75392" y="49304"/>
                    <a:pt x="76442" y="48231"/>
                  </a:cubicBezTo>
                  <a:cubicBezTo>
                    <a:pt x="85344" y="39124"/>
                    <a:pt x="92374" y="31934"/>
                    <a:pt x="98606" y="26889"/>
                  </a:cubicBezTo>
                  <a:cubicBezTo>
                    <a:pt x="105141" y="21581"/>
                    <a:pt x="110150" y="19193"/>
                    <a:pt x="114784" y="19193"/>
                  </a:cubicBezTo>
                  <a:cubicBezTo>
                    <a:pt x="114892" y="19193"/>
                    <a:pt x="115000" y="19195"/>
                    <a:pt x="115108" y="19197"/>
                  </a:cubicBezTo>
                  <a:cubicBezTo>
                    <a:pt x="119605" y="19289"/>
                    <a:pt x="123782" y="21662"/>
                    <a:pt x="128233" y="26684"/>
                  </a:cubicBezTo>
                  <a:cubicBezTo>
                    <a:pt x="133460" y="32527"/>
                    <a:pt x="139212" y="35540"/>
                    <a:pt x="145055" y="35540"/>
                  </a:cubicBezTo>
                  <a:cubicBezTo>
                    <a:pt x="146219" y="35540"/>
                    <a:pt x="147361" y="35426"/>
                    <a:pt x="148502" y="35198"/>
                  </a:cubicBezTo>
                  <a:cubicBezTo>
                    <a:pt x="152747" y="34330"/>
                    <a:pt x="156856" y="31865"/>
                    <a:pt x="160394" y="28054"/>
                  </a:cubicBezTo>
                  <a:cubicBezTo>
                    <a:pt x="163886" y="24287"/>
                    <a:pt x="166739" y="19334"/>
                    <a:pt x="168679" y="13674"/>
                  </a:cubicBezTo>
                  <a:cubicBezTo>
                    <a:pt x="171487" y="5457"/>
                    <a:pt x="179499" y="184"/>
                    <a:pt x="189108" y="184"/>
                  </a:cubicBezTo>
                  <a:lnTo>
                    <a:pt x="189313" y="184"/>
                  </a:lnTo>
                  <a:cubicBezTo>
                    <a:pt x="200703" y="275"/>
                    <a:pt x="215334" y="7922"/>
                    <a:pt x="222228" y="29172"/>
                  </a:cubicBezTo>
                  <a:lnTo>
                    <a:pt x="222387" y="29126"/>
                  </a:lnTo>
                  <a:cubicBezTo>
                    <a:pt x="219329" y="19745"/>
                    <a:pt x="214353" y="12076"/>
                    <a:pt x="207985" y="6986"/>
                  </a:cubicBezTo>
                  <a:cubicBezTo>
                    <a:pt x="202438" y="2535"/>
                    <a:pt x="195819" y="70"/>
                    <a:pt x="189313" y="1"/>
                  </a:cubicBezTo>
                  <a:cubicBezTo>
                    <a:pt x="189270"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0"/>
            <p:cNvSpPr/>
            <p:nvPr/>
          </p:nvSpPr>
          <p:spPr>
            <a:xfrm>
              <a:off x="1003900" y="1234875"/>
              <a:ext cx="5559700" cy="1694250"/>
            </a:xfrm>
            <a:custGeom>
              <a:avLst/>
              <a:gdLst/>
              <a:ahLst/>
              <a:cxnLst/>
              <a:rect l="l" t="t" r="r" b="b"/>
              <a:pathLst>
                <a:path w="222388" h="67770" extrusionOk="0">
                  <a:moveTo>
                    <a:pt x="189083" y="0"/>
                  </a:moveTo>
                  <a:cubicBezTo>
                    <a:pt x="184453" y="0"/>
                    <a:pt x="180095" y="1230"/>
                    <a:pt x="176486" y="3516"/>
                  </a:cubicBezTo>
                  <a:cubicBezTo>
                    <a:pt x="172697" y="5936"/>
                    <a:pt x="169958" y="9428"/>
                    <a:pt x="168520" y="13628"/>
                  </a:cubicBezTo>
                  <a:cubicBezTo>
                    <a:pt x="164571" y="25178"/>
                    <a:pt x="156810" y="33418"/>
                    <a:pt x="148274" y="35129"/>
                  </a:cubicBezTo>
                  <a:cubicBezTo>
                    <a:pt x="147144" y="35356"/>
                    <a:pt x="146014" y="35468"/>
                    <a:pt x="144888" y="35468"/>
                  </a:cubicBezTo>
                  <a:cubicBezTo>
                    <a:pt x="139081" y="35468"/>
                    <a:pt x="133380" y="32477"/>
                    <a:pt x="128256" y="26684"/>
                  </a:cubicBezTo>
                  <a:cubicBezTo>
                    <a:pt x="123737" y="21594"/>
                    <a:pt x="119537" y="19175"/>
                    <a:pt x="114994" y="19060"/>
                  </a:cubicBezTo>
                  <a:cubicBezTo>
                    <a:pt x="114885" y="19058"/>
                    <a:pt x="114776" y="19057"/>
                    <a:pt x="114667" y="19057"/>
                  </a:cubicBezTo>
                  <a:cubicBezTo>
                    <a:pt x="110035" y="19057"/>
                    <a:pt x="105048" y="21422"/>
                    <a:pt x="98515" y="26707"/>
                  </a:cubicBezTo>
                  <a:cubicBezTo>
                    <a:pt x="92352" y="31728"/>
                    <a:pt x="85367" y="38873"/>
                    <a:pt x="76534" y="47912"/>
                  </a:cubicBezTo>
                  <a:cubicBezTo>
                    <a:pt x="75415" y="49053"/>
                    <a:pt x="74274" y="50217"/>
                    <a:pt x="73087" y="51427"/>
                  </a:cubicBezTo>
                  <a:cubicBezTo>
                    <a:pt x="66742" y="57909"/>
                    <a:pt x="61172" y="61036"/>
                    <a:pt x="56082" y="61036"/>
                  </a:cubicBezTo>
                  <a:lnTo>
                    <a:pt x="56060" y="61036"/>
                  </a:lnTo>
                  <a:cubicBezTo>
                    <a:pt x="49531" y="61036"/>
                    <a:pt x="44670" y="56037"/>
                    <a:pt x="39534" y="50765"/>
                  </a:cubicBezTo>
                  <a:cubicBezTo>
                    <a:pt x="34358" y="45444"/>
                    <a:pt x="29032" y="39973"/>
                    <a:pt x="21818" y="39973"/>
                  </a:cubicBezTo>
                  <a:cubicBezTo>
                    <a:pt x="21079" y="39973"/>
                    <a:pt x="20320" y="40030"/>
                    <a:pt x="19539" y="40151"/>
                  </a:cubicBezTo>
                  <a:cubicBezTo>
                    <a:pt x="14746" y="40881"/>
                    <a:pt x="10751" y="42799"/>
                    <a:pt x="7670" y="45834"/>
                  </a:cubicBezTo>
                  <a:cubicBezTo>
                    <a:pt x="5228" y="48277"/>
                    <a:pt x="3356" y="51404"/>
                    <a:pt x="2123" y="55193"/>
                  </a:cubicBezTo>
                  <a:cubicBezTo>
                    <a:pt x="1" y="61607"/>
                    <a:pt x="480" y="67701"/>
                    <a:pt x="480" y="67770"/>
                  </a:cubicBezTo>
                  <a:lnTo>
                    <a:pt x="640" y="67747"/>
                  </a:lnTo>
                  <a:cubicBezTo>
                    <a:pt x="640" y="67678"/>
                    <a:pt x="183" y="61630"/>
                    <a:pt x="2260" y="55239"/>
                  </a:cubicBezTo>
                  <a:cubicBezTo>
                    <a:pt x="4200" y="49350"/>
                    <a:pt x="8765" y="41977"/>
                    <a:pt x="19562" y="40311"/>
                  </a:cubicBezTo>
                  <a:cubicBezTo>
                    <a:pt x="20325" y="40193"/>
                    <a:pt x="21067" y="40138"/>
                    <a:pt x="21791" y="40138"/>
                  </a:cubicBezTo>
                  <a:cubicBezTo>
                    <a:pt x="28946" y="40138"/>
                    <a:pt x="34258" y="45593"/>
                    <a:pt x="39420" y="50879"/>
                  </a:cubicBezTo>
                  <a:cubicBezTo>
                    <a:pt x="44578" y="56197"/>
                    <a:pt x="49463" y="61196"/>
                    <a:pt x="56060" y="61219"/>
                  </a:cubicBezTo>
                  <a:lnTo>
                    <a:pt x="56082" y="61219"/>
                  </a:lnTo>
                  <a:cubicBezTo>
                    <a:pt x="61218" y="61219"/>
                    <a:pt x="66833" y="58046"/>
                    <a:pt x="73201" y="51541"/>
                  </a:cubicBezTo>
                  <a:cubicBezTo>
                    <a:pt x="74388" y="50354"/>
                    <a:pt x="75529" y="49167"/>
                    <a:pt x="76648" y="48026"/>
                  </a:cubicBezTo>
                  <a:cubicBezTo>
                    <a:pt x="85481" y="38987"/>
                    <a:pt x="92466" y="31843"/>
                    <a:pt x="98629" y="26844"/>
                  </a:cubicBezTo>
                  <a:cubicBezTo>
                    <a:pt x="105118" y="21581"/>
                    <a:pt x="110082" y="19216"/>
                    <a:pt x="114670" y="19216"/>
                  </a:cubicBezTo>
                  <a:cubicBezTo>
                    <a:pt x="114778" y="19216"/>
                    <a:pt x="114886" y="19218"/>
                    <a:pt x="114994" y="19220"/>
                  </a:cubicBezTo>
                  <a:cubicBezTo>
                    <a:pt x="119491" y="19334"/>
                    <a:pt x="123645" y="21731"/>
                    <a:pt x="128119" y="26775"/>
                  </a:cubicBezTo>
                  <a:cubicBezTo>
                    <a:pt x="133300" y="32619"/>
                    <a:pt x="139030" y="35632"/>
                    <a:pt x="144896" y="35632"/>
                  </a:cubicBezTo>
                  <a:cubicBezTo>
                    <a:pt x="146037" y="35632"/>
                    <a:pt x="147178" y="35517"/>
                    <a:pt x="148319" y="35289"/>
                  </a:cubicBezTo>
                  <a:cubicBezTo>
                    <a:pt x="156902" y="33577"/>
                    <a:pt x="164708" y="25292"/>
                    <a:pt x="168680" y="13674"/>
                  </a:cubicBezTo>
                  <a:cubicBezTo>
                    <a:pt x="171487" y="5457"/>
                    <a:pt x="179499" y="161"/>
                    <a:pt x="189108" y="161"/>
                  </a:cubicBezTo>
                  <a:lnTo>
                    <a:pt x="189314" y="161"/>
                  </a:lnTo>
                  <a:cubicBezTo>
                    <a:pt x="200703" y="252"/>
                    <a:pt x="215335" y="7922"/>
                    <a:pt x="222228" y="29172"/>
                  </a:cubicBezTo>
                  <a:lnTo>
                    <a:pt x="222388" y="29126"/>
                  </a:lnTo>
                  <a:cubicBezTo>
                    <a:pt x="219352" y="19722"/>
                    <a:pt x="214376" y="12076"/>
                    <a:pt x="208008" y="6963"/>
                  </a:cubicBezTo>
                  <a:cubicBezTo>
                    <a:pt x="202438" y="2535"/>
                    <a:pt x="195819" y="47"/>
                    <a:pt x="189336" y="1"/>
                  </a:cubicBezTo>
                  <a:cubicBezTo>
                    <a:pt x="189252" y="1"/>
                    <a:pt x="189168" y="0"/>
                    <a:pt x="1890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0"/>
            <p:cNvSpPr/>
            <p:nvPr/>
          </p:nvSpPr>
          <p:spPr>
            <a:xfrm>
              <a:off x="1013025" y="1299925"/>
              <a:ext cx="5559700" cy="1693675"/>
            </a:xfrm>
            <a:custGeom>
              <a:avLst/>
              <a:gdLst/>
              <a:ahLst/>
              <a:cxnLst/>
              <a:rect l="l" t="t" r="r" b="b"/>
              <a:pathLst>
                <a:path w="222388" h="67747" extrusionOk="0">
                  <a:moveTo>
                    <a:pt x="189079" y="0"/>
                  </a:moveTo>
                  <a:cubicBezTo>
                    <a:pt x="184450" y="0"/>
                    <a:pt x="180094" y="1208"/>
                    <a:pt x="176486" y="3517"/>
                  </a:cubicBezTo>
                  <a:cubicBezTo>
                    <a:pt x="172720" y="5936"/>
                    <a:pt x="169958" y="9428"/>
                    <a:pt x="168520" y="13605"/>
                  </a:cubicBezTo>
                  <a:cubicBezTo>
                    <a:pt x="164548" y="25246"/>
                    <a:pt x="156719" y="33532"/>
                    <a:pt x="148091" y="35244"/>
                  </a:cubicBezTo>
                  <a:cubicBezTo>
                    <a:pt x="146962" y="35469"/>
                    <a:pt x="145836" y="35580"/>
                    <a:pt x="144715" y="35580"/>
                  </a:cubicBezTo>
                  <a:cubicBezTo>
                    <a:pt x="138899" y="35580"/>
                    <a:pt x="133229" y="32574"/>
                    <a:pt x="128119" y="26775"/>
                  </a:cubicBezTo>
                  <a:cubicBezTo>
                    <a:pt x="123623" y="21663"/>
                    <a:pt x="119423" y="19220"/>
                    <a:pt x="114903" y="19083"/>
                  </a:cubicBezTo>
                  <a:cubicBezTo>
                    <a:pt x="114794" y="19081"/>
                    <a:pt x="114685" y="19079"/>
                    <a:pt x="114576" y="19079"/>
                  </a:cubicBezTo>
                  <a:cubicBezTo>
                    <a:pt x="109988" y="19079"/>
                    <a:pt x="105026" y="21422"/>
                    <a:pt x="98560" y="26661"/>
                  </a:cubicBezTo>
                  <a:cubicBezTo>
                    <a:pt x="92420" y="31637"/>
                    <a:pt x="85482" y="38736"/>
                    <a:pt x="76717" y="47706"/>
                  </a:cubicBezTo>
                  <a:cubicBezTo>
                    <a:pt x="75553" y="48916"/>
                    <a:pt x="74343" y="50149"/>
                    <a:pt x="73110" y="51404"/>
                  </a:cubicBezTo>
                  <a:cubicBezTo>
                    <a:pt x="66765" y="57886"/>
                    <a:pt x="61195" y="61036"/>
                    <a:pt x="56083" y="61036"/>
                  </a:cubicBezTo>
                  <a:lnTo>
                    <a:pt x="56060" y="61036"/>
                  </a:lnTo>
                  <a:cubicBezTo>
                    <a:pt x="49532" y="61036"/>
                    <a:pt x="44693" y="56037"/>
                    <a:pt x="39534" y="50765"/>
                  </a:cubicBezTo>
                  <a:cubicBezTo>
                    <a:pt x="34357" y="45442"/>
                    <a:pt x="29029" y="39950"/>
                    <a:pt x="21811" y="39950"/>
                  </a:cubicBezTo>
                  <a:cubicBezTo>
                    <a:pt x="21074" y="39950"/>
                    <a:pt x="20317" y="40008"/>
                    <a:pt x="19539" y="40128"/>
                  </a:cubicBezTo>
                  <a:cubicBezTo>
                    <a:pt x="14746" y="40881"/>
                    <a:pt x="10751" y="42799"/>
                    <a:pt x="7693" y="45835"/>
                  </a:cubicBezTo>
                  <a:cubicBezTo>
                    <a:pt x="5228" y="48254"/>
                    <a:pt x="3356" y="51404"/>
                    <a:pt x="2124" y="55170"/>
                  </a:cubicBezTo>
                  <a:cubicBezTo>
                    <a:pt x="1" y="61584"/>
                    <a:pt x="480" y="67701"/>
                    <a:pt x="480" y="67747"/>
                  </a:cubicBezTo>
                  <a:lnTo>
                    <a:pt x="640" y="67747"/>
                  </a:lnTo>
                  <a:cubicBezTo>
                    <a:pt x="640" y="67678"/>
                    <a:pt x="183" y="61607"/>
                    <a:pt x="2283" y="55216"/>
                  </a:cubicBezTo>
                  <a:cubicBezTo>
                    <a:pt x="4223" y="49350"/>
                    <a:pt x="8789" y="41977"/>
                    <a:pt x="19562" y="40311"/>
                  </a:cubicBezTo>
                  <a:cubicBezTo>
                    <a:pt x="20337" y="40190"/>
                    <a:pt x="21090" y="40132"/>
                    <a:pt x="21824" y="40132"/>
                  </a:cubicBezTo>
                  <a:cubicBezTo>
                    <a:pt x="28963" y="40132"/>
                    <a:pt x="34267" y="45581"/>
                    <a:pt x="39420" y="50879"/>
                  </a:cubicBezTo>
                  <a:cubicBezTo>
                    <a:pt x="44579" y="56174"/>
                    <a:pt x="49463" y="61196"/>
                    <a:pt x="56060" y="61196"/>
                  </a:cubicBezTo>
                  <a:lnTo>
                    <a:pt x="56083" y="61196"/>
                  </a:lnTo>
                  <a:cubicBezTo>
                    <a:pt x="61241" y="61196"/>
                    <a:pt x="66833" y="58046"/>
                    <a:pt x="73224" y="51541"/>
                  </a:cubicBezTo>
                  <a:cubicBezTo>
                    <a:pt x="74457" y="50263"/>
                    <a:pt x="75667" y="49030"/>
                    <a:pt x="76831" y="47820"/>
                  </a:cubicBezTo>
                  <a:cubicBezTo>
                    <a:pt x="85596" y="38850"/>
                    <a:pt x="92535" y="31774"/>
                    <a:pt x="98652" y="26798"/>
                  </a:cubicBezTo>
                  <a:cubicBezTo>
                    <a:pt x="105095" y="21582"/>
                    <a:pt x="110013" y="19239"/>
                    <a:pt x="114577" y="19239"/>
                  </a:cubicBezTo>
                  <a:cubicBezTo>
                    <a:pt x="114686" y="19239"/>
                    <a:pt x="114795" y="19240"/>
                    <a:pt x="114903" y="19243"/>
                  </a:cubicBezTo>
                  <a:cubicBezTo>
                    <a:pt x="119377" y="19380"/>
                    <a:pt x="123531" y="21800"/>
                    <a:pt x="128005" y="26890"/>
                  </a:cubicBezTo>
                  <a:cubicBezTo>
                    <a:pt x="133134" y="32727"/>
                    <a:pt x="138858" y="35740"/>
                    <a:pt x="144717" y="35740"/>
                  </a:cubicBezTo>
                  <a:cubicBezTo>
                    <a:pt x="145845" y="35740"/>
                    <a:pt x="146979" y="35628"/>
                    <a:pt x="148114" y="35403"/>
                  </a:cubicBezTo>
                  <a:cubicBezTo>
                    <a:pt x="156811" y="33692"/>
                    <a:pt x="164685" y="25360"/>
                    <a:pt x="168680" y="13674"/>
                  </a:cubicBezTo>
                  <a:cubicBezTo>
                    <a:pt x="171492" y="5441"/>
                    <a:pt x="179510" y="161"/>
                    <a:pt x="189150" y="161"/>
                  </a:cubicBezTo>
                  <a:cubicBezTo>
                    <a:pt x="189212" y="161"/>
                    <a:pt x="189275" y="161"/>
                    <a:pt x="189337" y="161"/>
                  </a:cubicBezTo>
                  <a:cubicBezTo>
                    <a:pt x="200727" y="253"/>
                    <a:pt x="215335" y="7922"/>
                    <a:pt x="222228" y="29149"/>
                  </a:cubicBezTo>
                  <a:lnTo>
                    <a:pt x="222388" y="29104"/>
                  </a:lnTo>
                  <a:cubicBezTo>
                    <a:pt x="219352" y="19722"/>
                    <a:pt x="214376" y="12053"/>
                    <a:pt x="208008" y="6963"/>
                  </a:cubicBezTo>
                  <a:cubicBezTo>
                    <a:pt x="202461" y="2512"/>
                    <a:pt x="195819" y="47"/>
                    <a:pt x="189337" y="1"/>
                  </a:cubicBezTo>
                  <a:cubicBezTo>
                    <a:pt x="189251" y="1"/>
                    <a:pt x="189165" y="0"/>
                    <a:pt x="189079"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0"/>
            <p:cNvSpPr/>
            <p:nvPr/>
          </p:nvSpPr>
          <p:spPr>
            <a:xfrm>
              <a:off x="1022725" y="1364425"/>
              <a:ext cx="5559125" cy="1694225"/>
            </a:xfrm>
            <a:custGeom>
              <a:avLst/>
              <a:gdLst/>
              <a:ahLst/>
              <a:cxnLst/>
              <a:rect l="l" t="t" r="r" b="b"/>
              <a:pathLst>
                <a:path w="222365" h="67769" extrusionOk="0">
                  <a:moveTo>
                    <a:pt x="189183" y="0"/>
                  </a:moveTo>
                  <a:cubicBezTo>
                    <a:pt x="184507" y="0"/>
                    <a:pt x="180104" y="1209"/>
                    <a:pt x="176486" y="3539"/>
                  </a:cubicBezTo>
                  <a:cubicBezTo>
                    <a:pt x="172697" y="5935"/>
                    <a:pt x="169935" y="9428"/>
                    <a:pt x="168497" y="13627"/>
                  </a:cubicBezTo>
                  <a:cubicBezTo>
                    <a:pt x="164503" y="25337"/>
                    <a:pt x="156605" y="33668"/>
                    <a:pt x="147863" y="35380"/>
                  </a:cubicBezTo>
                  <a:cubicBezTo>
                    <a:pt x="146742" y="35600"/>
                    <a:pt x="145625" y="35709"/>
                    <a:pt x="144513" y="35709"/>
                  </a:cubicBezTo>
                  <a:cubicBezTo>
                    <a:pt x="138695" y="35709"/>
                    <a:pt x="133041" y="32718"/>
                    <a:pt x="127982" y="26912"/>
                  </a:cubicBezTo>
                  <a:cubicBezTo>
                    <a:pt x="123486" y="21753"/>
                    <a:pt x="119286" y="19265"/>
                    <a:pt x="114766" y="19151"/>
                  </a:cubicBezTo>
                  <a:cubicBezTo>
                    <a:pt x="114636" y="19147"/>
                    <a:pt x="114506" y="19145"/>
                    <a:pt x="114375" y="19145"/>
                  </a:cubicBezTo>
                  <a:cubicBezTo>
                    <a:pt x="109830" y="19145"/>
                    <a:pt x="104928" y="21469"/>
                    <a:pt x="98560" y="26661"/>
                  </a:cubicBezTo>
                  <a:cubicBezTo>
                    <a:pt x="92466" y="31591"/>
                    <a:pt x="85596" y="38621"/>
                    <a:pt x="76876" y="47546"/>
                  </a:cubicBezTo>
                  <a:cubicBezTo>
                    <a:pt x="75644" y="48801"/>
                    <a:pt x="74388" y="50102"/>
                    <a:pt x="73087" y="51426"/>
                  </a:cubicBezTo>
                  <a:cubicBezTo>
                    <a:pt x="66742" y="57908"/>
                    <a:pt x="61173" y="61058"/>
                    <a:pt x="56060" y="61058"/>
                  </a:cubicBezTo>
                  <a:lnTo>
                    <a:pt x="56037" y="61058"/>
                  </a:lnTo>
                  <a:cubicBezTo>
                    <a:pt x="49532" y="61035"/>
                    <a:pt x="44670" y="56060"/>
                    <a:pt x="39534" y="50764"/>
                  </a:cubicBezTo>
                  <a:cubicBezTo>
                    <a:pt x="34357" y="45462"/>
                    <a:pt x="29010" y="39973"/>
                    <a:pt x="21789" y="39973"/>
                  </a:cubicBezTo>
                  <a:cubicBezTo>
                    <a:pt x="21052" y="39973"/>
                    <a:pt x="20295" y="40030"/>
                    <a:pt x="19516" y="40150"/>
                  </a:cubicBezTo>
                  <a:cubicBezTo>
                    <a:pt x="14723" y="40904"/>
                    <a:pt x="10729" y="42821"/>
                    <a:pt x="7670" y="45857"/>
                  </a:cubicBezTo>
                  <a:cubicBezTo>
                    <a:pt x="5205" y="48276"/>
                    <a:pt x="3333" y="51426"/>
                    <a:pt x="2101" y="55192"/>
                  </a:cubicBezTo>
                  <a:cubicBezTo>
                    <a:pt x="1" y="61606"/>
                    <a:pt x="457" y="67700"/>
                    <a:pt x="457" y="67769"/>
                  </a:cubicBezTo>
                  <a:lnTo>
                    <a:pt x="640" y="67746"/>
                  </a:lnTo>
                  <a:cubicBezTo>
                    <a:pt x="617" y="67700"/>
                    <a:pt x="161" y="61629"/>
                    <a:pt x="2261" y="55238"/>
                  </a:cubicBezTo>
                  <a:cubicBezTo>
                    <a:pt x="4201" y="49349"/>
                    <a:pt x="8766" y="41999"/>
                    <a:pt x="19539" y="40310"/>
                  </a:cubicBezTo>
                  <a:cubicBezTo>
                    <a:pt x="20304" y="40193"/>
                    <a:pt x="21049" y="40137"/>
                    <a:pt x="21774" y="40137"/>
                  </a:cubicBezTo>
                  <a:cubicBezTo>
                    <a:pt x="28946" y="40137"/>
                    <a:pt x="34256" y="45592"/>
                    <a:pt x="39397" y="50878"/>
                  </a:cubicBezTo>
                  <a:cubicBezTo>
                    <a:pt x="44579" y="56197"/>
                    <a:pt x="49463" y="61218"/>
                    <a:pt x="56037" y="61218"/>
                  </a:cubicBezTo>
                  <a:lnTo>
                    <a:pt x="56060" y="61218"/>
                  </a:lnTo>
                  <a:cubicBezTo>
                    <a:pt x="61218" y="61218"/>
                    <a:pt x="66833" y="58045"/>
                    <a:pt x="73202" y="51540"/>
                  </a:cubicBezTo>
                  <a:cubicBezTo>
                    <a:pt x="74503" y="50216"/>
                    <a:pt x="75758" y="48915"/>
                    <a:pt x="76991" y="47660"/>
                  </a:cubicBezTo>
                  <a:cubicBezTo>
                    <a:pt x="85710" y="38758"/>
                    <a:pt x="92580" y="31705"/>
                    <a:pt x="98652" y="26775"/>
                  </a:cubicBezTo>
                  <a:cubicBezTo>
                    <a:pt x="105020" y="21627"/>
                    <a:pt x="109878" y="19305"/>
                    <a:pt x="114379" y="19305"/>
                  </a:cubicBezTo>
                  <a:cubicBezTo>
                    <a:pt x="114508" y="19305"/>
                    <a:pt x="114638" y="19307"/>
                    <a:pt x="114766" y="19311"/>
                  </a:cubicBezTo>
                  <a:cubicBezTo>
                    <a:pt x="119240" y="19448"/>
                    <a:pt x="123394" y="21890"/>
                    <a:pt x="127868" y="27026"/>
                  </a:cubicBezTo>
                  <a:cubicBezTo>
                    <a:pt x="132958" y="32869"/>
                    <a:pt x="138642" y="35882"/>
                    <a:pt x="144508" y="35882"/>
                  </a:cubicBezTo>
                  <a:cubicBezTo>
                    <a:pt x="145649" y="35882"/>
                    <a:pt x="146768" y="35768"/>
                    <a:pt x="147909" y="35540"/>
                  </a:cubicBezTo>
                  <a:cubicBezTo>
                    <a:pt x="156697" y="33828"/>
                    <a:pt x="164640" y="25451"/>
                    <a:pt x="168657" y="13673"/>
                  </a:cubicBezTo>
                  <a:cubicBezTo>
                    <a:pt x="171463" y="5458"/>
                    <a:pt x="179453" y="182"/>
                    <a:pt x="189067" y="182"/>
                  </a:cubicBezTo>
                  <a:cubicBezTo>
                    <a:pt x="189149" y="182"/>
                    <a:pt x="189231" y="183"/>
                    <a:pt x="189314" y="183"/>
                  </a:cubicBezTo>
                  <a:cubicBezTo>
                    <a:pt x="200704" y="275"/>
                    <a:pt x="215335" y="7921"/>
                    <a:pt x="222228" y="29171"/>
                  </a:cubicBezTo>
                  <a:lnTo>
                    <a:pt x="222365" y="29126"/>
                  </a:lnTo>
                  <a:cubicBezTo>
                    <a:pt x="219329" y="19722"/>
                    <a:pt x="214353" y="12075"/>
                    <a:pt x="207985" y="6985"/>
                  </a:cubicBezTo>
                  <a:cubicBezTo>
                    <a:pt x="202438" y="2534"/>
                    <a:pt x="195796" y="69"/>
                    <a:pt x="189314" y="1"/>
                  </a:cubicBezTo>
                  <a:cubicBezTo>
                    <a:pt x="189270" y="0"/>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0"/>
            <p:cNvSpPr/>
            <p:nvPr/>
          </p:nvSpPr>
          <p:spPr>
            <a:xfrm>
              <a:off x="1031875" y="1429450"/>
              <a:ext cx="5559675" cy="1693700"/>
            </a:xfrm>
            <a:custGeom>
              <a:avLst/>
              <a:gdLst/>
              <a:ahLst/>
              <a:cxnLst/>
              <a:rect l="l" t="t" r="r" b="b"/>
              <a:pathLst>
                <a:path w="222387" h="67748" extrusionOk="0">
                  <a:moveTo>
                    <a:pt x="189060" y="1"/>
                  </a:moveTo>
                  <a:cubicBezTo>
                    <a:pt x="184430" y="1"/>
                    <a:pt x="180094" y="1230"/>
                    <a:pt x="176485" y="3517"/>
                  </a:cubicBezTo>
                  <a:cubicBezTo>
                    <a:pt x="172696" y="5936"/>
                    <a:pt x="169957" y="9429"/>
                    <a:pt x="168519" y="13628"/>
                  </a:cubicBezTo>
                  <a:cubicBezTo>
                    <a:pt x="164479" y="25406"/>
                    <a:pt x="156490" y="33783"/>
                    <a:pt x="147680" y="35495"/>
                  </a:cubicBezTo>
                  <a:cubicBezTo>
                    <a:pt x="146568" y="35709"/>
                    <a:pt x="145461" y="35815"/>
                    <a:pt x="144360" y="35815"/>
                  </a:cubicBezTo>
                  <a:cubicBezTo>
                    <a:pt x="138522" y="35815"/>
                    <a:pt x="132880" y="32827"/>
                    <a:pt x="127867" y="27027"/>
                  </a:cubicBezTo>
                  <a:cubicBezTo>
                    <a:pt x="123371" y="21800"/>
                    <a:pt x="119171" y="19312"/>
                    <a:pt x="114674" y="19175"/>
                  </a:cubicBezTo>
                  <a:cubicBezTo>
                    <a:pt x="114544" y="19171"/>
                    <a:pt x="114413" y="19169"/>
                    <a:pt x="114281" y="19169"/>
                  </a:cubicBezTo>
                  <a:cubicBezTo>
                    <a:pt x="109760" y="19169"/>
                    <a:pt x="104904" y="21470"/>
                    <a:pt x="98583" y="26616"/>
                  </a:cubicBezTo>
                  <a:cubicBezTo>
                    <a:pt x="92534" y="31501"/>
                    <a:pt x="85709" y="38508"/>
                    <a:pt x="77058" y="47341"/>
                  </a:cubicBezTo>
                  <a:cubicBezTo>
                    <a:pt x="75780" y="48665"/>
                    <a:pt x="74456" y="50035"/>
                    <a:pt x="73087" y="51427"/>
                  </a:cubicBezTo>
                  <a:cubicBezTo>
                    <a:pt x="66741" y="57887"/>
                    <a:pt x="61172" y="61037"/>
                    <a:pt x="56059" y="61037"/>
                  </a:cubicBezTo>
                  <a:cubicBezTo>
                    <a:pt x="49531" y="61037"/>
                    <a:pt x="44669" y="56038"/>
                    <a:pt x="39533" y="50765"/>
                  </a:cubicBezTo>
                  <a:cubicBezTo>
                    <a:pt x="34357" y="45444"/>
                    <a:pt x="29012" y="39973"/>
                    <a:pt x="21812" y="39973"/>
                  </a:cubicBezTo>
                  <a:cubicBezTo>
                    <a:pt x="21074" y="39973"/>
                    <a:pt x="20317" y="40031"/>
                    <a:pt x="19538" y="40151"/>
                  </a:cubicBezTo>
                  <a:cubicBezTo>
                    <a:pt x="14722" y="40882"/>
                    <a:pt x="10751" y="42799"/>
                    <a:pt x="7669" y="45835"/>
                  </a:cubicBezTo>
                  <a:cubicBezTo>
                    <a:pt x="5227" y="48277"/>
                    <a:pt x="3355" y="51404"/>
                    <a:pt x="2100" y="55193"/>
                  </a:cubicBezTo>
                  <a:cubicBezTo>
                    <a:pt x="0" y="61607"/>
                    <a:pt x="457" y="67702"/>
                    <a:pt x="479" y="67747"/>
                  </a:cubicBezTo>
                  <a:lnTo>
                    <a:pt x="639" y="67747"/>
                  </a:lnTo>
                  <a:cubicBezTo>
                    <a:pt x="639" y="67679"/>
                    <a:pt x="160" y="61607"/>
                    <a:pt x="2260" y="55239"/>
                  </a:cubicBezTo>
                  <a:cubicBezTo>
                    <a:pt x="4200" y="49350"/>
                    <a:pt x="8765" y="41977"/>
                    <a:pt x="19561" y="40311"/>
                  </a:cubicBezTo>
                  <a:cubicBezTo>
                    <a:pt x="20324" y="40194"/>
                    <a:pt x="21067" y="40138"/>
                    <a:pt x="21790" y="40138"/>
                  </a:cubicBezTo>
                  <a:cubicBezTo>
                    <a:pt x="28946" y="40138"/>
                    <a:pt x="34258" y="45593"/>
                    <a:pt x="39419" y="50879"/>
                  </a:cubicBezTo>
                  <a:cubicBezTo>
                    <a:pt x="44578" y="56198"/>
                    <a:pt x="49462" y="61196"/>
                    <a:pt x="56059" y="61219"/>
                  </a:cubicBezTo>
                  <a:cubicBezTo>
                    <a:pt x="61217" y="61219"/>
                    <a:pt x="66832" y="58046"/>
                    <a:pt x="73201" y="51541"/>
                  </a:cubicBezTo>
                  <a:cubicBezTo>
                    <a:pt x="74570" y="50149"/>
                    <a:pt x="75894" y="48779"/>
                    <a:pt x="77195" y="47456"/>
                  </a:cubicBezTo>
                  <a:cubicBezTo>
                    <a:pt x="85823" y="38622"/>
                    <a:pt x="92648" y="31638"/>
                    <a:pt x="98674" y="26753"/>
                  </a:cubicBezTo>
                  <a:cubicBezTo>
                    <a:pt x="104973" y="21629"/>
                    <a:pt x="109807" y="19329"/>
                    <a:pt x="114264" y="19329"/>
                  </a:cubicBezTo>
                  <a:cubicBezTo>
                    <a:pt x="114394" y="19329"/>
                    <a:pt x="114523" y="19331"/>
                    <a:pt x="114652" y="19335"/>
                  </a:cubicBezTo>
                  <a:cubicBezTo>
                    <a:pt x="119125" y="19472"/>
                    <a:pt x="123279" y="21960"/>
                    <a:pt x="127753" y="27141"/>
                  </a:cubicBezTo>
                  <a:cubicBezTo>
                    <a:pt x="132775" y="32961"/>
                    <a:pt x="138458" y="35974"/>
                    <a:pt x="144347" y="35974"/>
                  </a:cubicBezTo>
                  <a:cubicBezTo>
                    <a:pt x="145466" y="35974"/>
                    <a:pt x="146584" y="35860"/>
                    <a:pt x="147703" y="35655"/>
                  </a:cubicBezTo>
                  <a:cubicBezTo>
                    <a:pt x="156582" y="33920"/>
                    <a:pt x="164616" y="25498"/>
                    <a:pt x="168679" y="13674"/>
                  </a:cubicBezTo>
                  <a:cubicBezTo>
                    <a:pt x="171487" y="5457"/>
                    <a:pt x="179498" y="162"/>
                    <a:pt x="189108" y="162"/>
                  </a:cubicBezTo>
                  <a:lnTo>
                    <a:pt x="189313" y="162"/>
                  </a:lnTo>
                  <a:cubicBezTo>
                    <a:pt x="200703" y="253"/>
                    <a:pt x="215334" y="7922"/>
                    <a:pt x="222227" y="29172"/>
                  </a:cubicBezTo>
                  <a:lnTo>
                    <a:pt x="222387" y="29104"/>
                  </a:lnTo>
                  <a:cubicBezTo>
                    <a:pt x="219328" y="19723"/>
                    <a:pt x="214352" y="12076"/>
                    <a:pt x="207984" y="6963"/>
                  </a:cubicBezTo>
                  <a:cubicBezTo>
                    <a:pt x="202438" y="2535"/>
                    <a:pt x="195818" y="47"/>
                    <a:pt x="189313" y="2"/>
                  </a:cubicBezTo>
                  <a:cubicBezTo>
                    <a:pt x="189229" y="1"/>
                    <a:pt x="189144" y="1"/>
                    <a:pt x="189060"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0"/>
            <p:cNvSpPr/>
            <p:nvPr/>
          </p:nvSpPr>
          <p:spPr>
            <a:xfrm>
              <a:off x="1041000" y="1494500"/>
              <a:ext cx="5559700" cy="1693700"/>
            </a:xfrm>
            <a:custGeom>
              <a:avLst/>
              <a:gdLst/>
              <a:ahLst/>
              <a:cxnLst/>
              <a:rect l="l" t="t" r="r" b="b"/>
              <a:pathLst>
                <a:path w="222388" h="67748" extrusionOk="0">
                  <a:moveTo>
                    <a:pt x="189077" y="1"/>
                  </a:moveTo>
                  <a:cubicBezTo>
                    <a:pt x="184428" y="1"/>
                    <a:pt x="180093" y="1209"/>
                    <a:pt x="176485" y="3517"/>
                  </a:cubicBezTo>
                  <a:cubicBezTo>
                    <a:pt x="172719" y="5936"/>
                    <a:pt x="169957" y="9429"/>
                    <a:pt x="168519" y="13606"/>
                  </a:cubicBezTo>
                  <a:cubicBezTo>
                    <a:pt x="164457" y="25475"/>
                    <a:pt x="156399" y="33897"/>
                    <a:pt x="147475" y="35609"/>
                  </a:cubicBezTo>
                  <a:cubicBezTo>
                    <a:pt x="146376" y="35817"/>
                    <a:pt x="145282" y="35920"/>
                    <a:pt x="144195" y="35920"/>
                  </a:cubicBezTo>
                  <a:cubicBezTo>
                    <a:pt x="138350" y="35920"/>
                    <a:pt x="132719" y="32934"/>
                    <a:pt x="127753" y="27141"/>
                  </a:cubicBezTo>
                  <a:cubicBezTo>
                    <a:pt x="123257" y="21868"/>
                    <a:pt x="119057" y="19358"/>
                    <a:pt x="114560" y="19221"/>
                  </a:cubicBezTo>
                  <a:cubicBezTo>
                    <a:pt x="114411" y="19216"/>
                    <a:pt x="114261" y="19213"/>
                    <a:pt x="114111" y="19213"/>
                  </a:cubicBezTo>
                  <a:cubicBezTo>
                    <a:pt x="109651" y="19213"/>
                    <a:pt x="104854" y="21514"/>
                    <a:pt x="98583" y="26570"/>
                  </a:cubicBezTo>
                  <a:cubicBezTo>
                    <a:pt x="92602" y="31432"/>
                    <a:pt x="85823" y="38371"/>
                    <a:pt x="77241" y="47159"/>
                  </a:cubicBezTo>
                  <a:cubicBezTo>
                    <a:pt x="75894" y="48528"/>
                    <a:pt x="74525" y="49966"/>
                    <a:pt x="73087" y="51404"/>
                  </a:cubicBezTo>
                  <a:cubicBezTo>
                    <a:pt x="66741" y="57887"/>
                    <a:pt x="61172" y="61037"/>
                    <a:pt x="56082" y="61037"/>
                  </a:cubicBezTo>
                  <a:lnTo>
                    <a:pt x="56059" y="61037"/>
                  </a:lnTo>
                  <a:cubicBezTo>
                    <a:pt x="49531" y="61037"/>
                    <a:pt x="44669" y="56038"/>
                    <a:pt x="39534" y="50742"/>
                  </a:cubicBezTo>
                  <a:cubicBezTo>
                    <a:pt x="34356" y="45441"/>
                    <a:pt x="29028" y="39951"/>
                    <a:pt x="21811" y="39951"/>
                  </a:cubicBezTo>
                  <a:cubicBezTo>
                    <a:pt x="21074" y="39951"/>
                    <a:pt x="20317" y="40008"/>
                    <a:pt x="19539" y="40129"/>
                  </a:cubicBezTo>
                  <a:cubicBezTo>
                    <a:pt x="14745" y="40882"/>
                    <a:pt x="10751" y="42799"/>
                    <a:pt x="7670" y="45835"/>
                  </a:cubicBezTo>
                  <a:cubicBezTo>
                    <a:pt x="5227" y="48254"/>
                    <a:pt x="3356" y="51404"/>
                    <a:pt x="2123" y="55171"/>
                  </a:cubicBezTo>
                  <a:cubicBezTo>
                    <a:pt x="0" y="61584"/>
                    <a:pt x="480" y="67679"/>
                    <a:pt x="480" y="67747"/>
                  </a:cubicBezTo>
                  <a:lnTo>
                    <a:pt x="639" y="67747"/>
                  </a:lnTo>
                  <a:cubicBezTo>
                    <a:pt x="639" y="67679"/>
                    <a:pt x="183" y="61607"/>
                    <a:pt x="2283" y="55216"/>
                  </a:cubicBezTo>
                  <a:cubicBezTo>
                    <a:pt x="4200" y="49327"/>
                    <a:pt x="8788" y="41978"/>
                    <a:pt x="19561" y="40311"/>
                  </a:cubicBezTo>
                  <a:cubicBezTo>
                    <a:pt x="20336" y="40190"/>
                    <a:pt x="21090" y="40132"/>
                    <a:pt x="21824" y="40132"/>
                  </a:cubicBezTo>
                  <a:cubicBezTo>
                    <a:pt x="28962" y="40132"/>
                    <a:pt x="34266" y="45581"/>
                    <a:pt x="39420" y="50879"/>
                  </a:cubicBezTo>
                  <a:cubicBezTo>
                    <a:pt x="44578" y="56175"/>
                    <a:pt x="49463" y="61196"/>
                    <a:pt x="56059" y="61196"/>
                  </a:cubicBezTo>
                  <a:lnTo>
                    <a:pt x="56082" y="61196"/>
                  </a:lnTo>
                  <a:cubicBezTo>
                    <a:pt x="61218" y="61196"/>
                    <a:pt x="66833" y="58047"/>
                    <a:pt x="73201" y="51518"/>
                  </a:cubicBezTo>
                  <a:cubicBezTo>
                    <a:pt x="74639" y="50080"/>
                    <a:pt x="76031" y="48642"/>
                    <a:pt x="77378" y="47273"/>
                  </a:cubicBezTo>
                  <a:cubicBezTo>
                    <a:pt x="85937" y="38485"/>
                    <a:pt x="92717" y="31546"/>
                    <a:pt x="98697" y="26707"/>
                  </a:cubicBezTo>
                  <a:cubicBezTo>
                    <a:pt x="104922" y="21652"/>
                    <a:pt x="109695" y="19373"/>
                    <a:pt x="114111" y="19373"/>
                  </a:cubicBezTo>
                  <a:cubicBezTo>
                    <a:pt x="114261" y="19373"/>
                    <a:pt x="114411" y="19375"/>
                    <a:pt x="114560" y="19381"/>
                  </a:cubicBezTo>
                  <a:cubicBezTo>
                    <a:pt x="119011" y="19517"/>
                    <a:pt x="123166" y="22028"/>
                    <a:pt x="127639" y="27232"/>
                  </a:cubicBezTo>
                  <a:cubicBezTo>
                    <a:pt x="132638" y="33076"/>
                    <a:pt x="138300" y="36087"/>
                    <a:pt x="144189" y="36087"/>
                  </a:cubicBezTo>
                  <a:cubicBezTo>
                    <a:pt x="145292" y="36087"/>
                    <a:pt x="146404" y="35982"/>
                    <a:pt x="147520" y="35769"/>
                  </a:cubicBezTo>
                  <a:cubicBezTo>
                    <a:pt x="151925" y="34925"/>
                    <a:pt x="156262" y="32368"/>
                    <a:pt x="160028" y="28419"/>
                  </a:cubicBezTo>
                  <a:cubicBezTo>
                    <a:pt x="163726" y="24516"/>
                    <a:pt x="166716" y="19426"/>
                    <a:pt x="168679" y="13674"/>
                  </a:cubicBezTo>
                  <a:cubicBezTo>
                    <a:pt x="171487" y="5434"/>
                    <a:pt x="179498" y="162"/>
                    <a:pt x="189108" y="162"/>
                  </a:cubicBezTo>
                  <a:lnTo>
                    <a:pt x="189313" y="162"/>
                  </a:lnTo>
                  <a:cubicBezTo>
                    <a:pt x="200703" y="253"/>
                    <a:pt x="215334" y="7922"/>
                    <a:pt x="222227" y="29150"/>
                  </a:cubicBezTo>
                  <a:lnTo>
                    <a:pt x="222387" y="29104"/>
                  </a:lnTo>
                  <a:cubicBezTo>
                    <a:pt x="219351" y="19723"/>
                    <a:pt x="214375" y="12054"/>
                    <a:pt x="208007" y="6964"/>
                  </a:cubicBezTo>
                  <a:cubicBezTo>
                    <a:pt x="202438" y="2513"/>
                    <a:pt x="195819" y="48"/>
                    <a:pt x="189336" y="2"/>
                  </a:cubicBezTo>
                  <a:cubicBezTo>
                    <a:pt x="189250" y="1"/>
                    <a:pt x="189163" y="1"/>
                    <a:pt x="18907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9" name="Google Shape;999;p20"/>
          <p:cNvSpPr/>
          <p:nvPr/>
        </p:nvSpPr>
        <p:spPr>
          <a:xfrm rot="-7940620">
            <a:off x="7348281" y="4369278"/>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0"/>
          <p:cNvSpPr/>
          <p:nvPr/>
        </p:nvSpPr>
        <p:spPr>
          <a:xfrm rot="-7940620">
            <a:off x="1797206" y="-150972"/>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1" name="Google Shape;1001;p20"/>
          <p:cNvGrpSpPr/>
          <p:nvPr/>
        </p:nvGrpSpPr>
        <p:grpSpPr>
          <a:xfrm>
            <a:off x="256250" y="294125"/>
            <a:ext cx="8640000" cy="4555200"/>
            <a:chOff x="256250" y="294125"/>
            <a:chExt cx="8640000" cy="4555200"/>
          </a:xfrm>
        </p:grpSpPr>
        <p:sp>
          <p:nvSpPr>
            <p:cNvPr id="1002" name="Google Shape;1002;p20"/>
            <p:cNvSpPr/>
            <p:nvPr/>
          </p:nvSpPr>
          <p:spPr>
            <a:xfrm>
              <a:off x="256250" y="294125"/>
              <a:ext cx="8640000" cy="4555200"/>
            </a:xfrm>
            <a:prstGeom prst="roundRect">
              <a:avLst>
                <a:gd name="adj" fmla="val 719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3" name="Google Shape;1003;p20"/>
            <p:cNvGrpSpPr/>
            <p:nvPr/>
          </p:nvGrpSpPr>
          <p:grpSpPr>
            <a:xfrm>
              <a:off x="7722150" y="461588"/>
              <a:ext cx="708625" cy="155826"/>
              <a:chOff x="7722150" y="461588"/>
              <a:chExt cx="708625" cy="155826"/>
            </a:xfrm>
          </p:grpSpPr>
          <p:sp>
            <p:nvSpPr>
              <p:cNvPr id="1004" name="Google Shape;1004;p20"/>
              <p:cNvSpPr/>
              <p:nvPr/>
            </p:nvSpPr>
            <p:spPr>
              <a:xfrm>
                <a:off x="7722150" y="461588"/>
                <a:ext cx="158654" cy="155826"/>
              </a:xfrm>
              <a:custGeom>
                <a:avLst/>
                <a:gdLst/>
                <a:ahLst/>
                <a:cxnLst/>
                <a:rect l="l" t="t" r="r" b="b"/>
                <a:pathLst>
                  <a:path w="2581" h="2535" extrusionOk="0">
                    <a:moveTo>
                      <a:pt x="1279" y="1"/>
                    </a:moveTo>
                    <a:cubicBezTo>
                      <a:pt x="572" y="1"/>
                      <a:pt x="1" y="571"/>
                      <a:pt x="1" y="1256"/>
                    </a:cubicBezTo>
                    <a:cubicBezTo>
                      <a:pt x="1" y="1964"/>
                      <a:pt x="572" y="2534"/>
                      <a:pt x="1279" y="2534"/>
                    </a:cubicBezTo>
                    <a:cubicBezTo>
                      <a:pt x="1987" y="2534"/>
                      <a:pt x="2580" y="1964"/>
                      <a:pt x="2580" y="1256"/>
                    </a:cubicBezTo>
                    <a:cubicBezTo>
                      <a:pt x="2580" y="571"/>
                      <a:pt x="1987" y="1"/>
                      <a:pt x="1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0"/>
              <p:cNvSpPr/>
              <p:nvPr/>
            </p:nvSpPr>
            <p:spPr>
              <a:xfrm>
                <a:off x="7998580" y="461588"/>
                <a:ext cx="157179" cy="155826"/>
              </a:xfrm>
              <a:custGeom>
                <a:avLst/>
                <a:gdLst/>
                <a:ahLst/>
                <a:cxnLst/>
                <a:rect l="l" t="t" r="r" b="b"/>
                <a:pathLst>
                  <a:path w="2557" h="2535" extrusionOk="0">
                    <a:moveTo>
                      <a:pt x="1279" y="1"/>
                    </a:moveTo>
                    <a:cubicBezTo>
                      <a:pt x="571" y="1"/>
                      <a:pt x="1" y="571"/>
                      <a:pt x="1" y="1256"/>
                    </a:cubicBezTo>
                    <a:cubicBezTo>
                      <a:pt x="1" y="1964"/>
                      <a:pt x="571" y="2534"/>
                      <a:pt x="1279" y="2534"/>
                    </a:cubicBezTo>
                    <a:cubicBezTo>
                      <a:pt x="1986" y="2534"/>
                      <a:pt x="2557" y="1964"/>
                      <a:pt x="2557" y="1256"/>
                    </a:cubicBezTo>
                    <a:cubicBezTo>
                      <a:pt x="2557" y="571"/>
                      <a:pt x="1986" y="1"/>
                      <a:pt x="1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0"/>
              <p:cNvSpPr/>
              <p:nvPr/>
            </p:nvSpPr>
            <p:spPr>
              <a:xfrm>
                <a:off x="8273596" y="461588"/>
                <a:ext cx="157179" cy="155826"/>
              </a:xfrm>
              <a:custGeom>
                <a:avLst/>
                <a:gdLst/>
                <a:ahLst/>
                <a:cxnLst/>
                <a:rect l="l" t="t" r="r" b="b"/>
                <a:pathLst>
                  <a:path w="2557" h="2535" extrusionOk="0">
                    <a:moveTo>
                      <a:pt x="1279" y="1"/>
                    </a:moveTo>
                    <a:cubicBezTo>
                      <a:pt x="571" y="1"/>
                      <a:pt x="0" y="571"/>
                      <a:pt x="0" y="1256"/>
                    </a:cubicBezTo>
                    <a:cubicBezTo>
                      <a:pt x="0" y="1964"/>
                      <a:pt x="571" y="2534"/>
                      <a:pt x="1279" y="2534"/>
                    </a:cubicBezTo>
                    <a:cubicBezTo>
                      <a:pt x="1986" y="2534"/>
                      <a:pt x="2557" y="1964"/>
                      <a:pt x="2557" y="1256"/>
                    </a:cubicBezTo>
                    <a:cubicBezTo>
                      <a:pt x="2557" y="571"/>
                      <a:pt x="1986" y="1"/>
                      <a:pt x="12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7" name="Google Shape;1007;p20"/>
          <p:cNvGrpSpPr/>
          <p:nvPr/>
        </p:nvGrpSpPr>
        <p:grpSpPr>
          <a:xfrm>
            <a:off x="151497" y="1098160"/>
            <a:ext cx="1123443" cy="1188358"/>
            <a:chOff x="1238725" y="1499375"/>
            <a:chExt cx="925025" cy="978475"/>
          </a:xfrm>
        </p:grpSpPr>
        <p:sp>
          <p:nvSpPr>
            <p:cNvPr id="1008" name="Google Shape;1008;p20"/>
            <p:cNvSpPr/>
            <p:nvPr/>
          </p:nvSpPr>
          <p:spPr>
            <a:xfrm>
              <a:off x="1239300" y="1499375"/>
              <a:ext cx="924450" cy="976025"/>
            </a:xfrm>
            <a:custGeom>
              <a:avLst/>
              <a:gdLst/>
              <a:ahLst/>
              <a:cxnLst/>
              <a:rect l="l" t="t" r="r" b="b"/>
              <a:pathLst>
                <a:path w="36978" h="39041" extrusionOk="0">
                  <a:moveTo>
                    <a:pt x="16695" y="1"/>
                  </a:moveTo>
                  <a:cubicBezTo>
                    <a:pt x="15249" y="1"/>
                    <a:pt x="14015" y="1022"/>
                    <a:pt x="14015" y="1022"/>
                  </a:cubicBezTo>
                  <a:lnTo>
                    <a:pt x="1644" y="11590"/>
                  </a:lnTo>
                  <a:cubicBezTo>
                    <a:pt x="594" y="12503"/>
                    <a:pt x="457" y="13690"/>
                    <a:pt x="480" y="14329"/>
                  </a:cubicBezTo>
                  <a:cubicBezTo>
                    <a:pt x="480" y="15105"/>
                    <a:pt x="480" y="15904"/>
                    <a:pt x="434" y="16703"/>
                  </a:cubicBezTo>
                  <a:lnTo>
                    <a:pt x="0" y="29394"/>
                  </a:lnTo>
                  <a:cubicBezTo>
                    <a:pt x="0" y="29736"/>
                    <a:pt x="23" y="30102"/>
                    <a:pt x="137" y="30467"/>
                  </a:cubicBezTo>
                  <a:cubicBezTo>
                    <a:pt x="868" y="33115"/>
                    <a:pt x="2511" y="33594"/>
                    <a:pt x="2511" y="33594"/>
                  </a:cubicBezTo>
                  <a:lnTo>
                    <a:pt x="17279" y="38867"/>
                  </a:lnTo>
                  <a:cubicBezTo>
                    <a:pt x="17743" y="38991"/>
                    <a:pt x="18182" y="39040"/>
                    <a:pt x="18587" y="39040"/>
                  </a:cubicBezTo>
                  <a:cubicBezTo>
                    <a:pt x="20110" y="39040"/>
                    <a:pt x="21136" y="38342"/>
                    <a:pt x="21136" y="38342"/>
                  </a:cubicBezTo>
                  <a:lnTo>
                    <a:pt x="34307" y="31152"/>
                  </a:lnTo>
                  <a:cubicBezTo>
                    <a:pt x="36977" y="30239"/>
                    <a:pt x="36749" y="27682"/>
                    <a:pt x="36749" y="27682"/>
                  </a:cubicBezTo>
                  <a:lnTo>
                    <a:pt x="33759" y="14055"/>
                  </a:lnTo>
                  <a:cubicBezTo>
                    <a:pt x="33599" y="11157"/>
                    <a:pt x="31157" y="8897"/>
                    <a:pt x="31157" y="8897"/>
                  </a:cubicBezTo>
                  <a:cubicBezTo>
                    <a:pt x="31157" y="8897"/>
                    <a:pt x="20018" y="1433"/>
                    <a:pt x="18078" y="360"/>
                  </a:cubicBezTo>
                  <a:cubicBezTo>
                    <a:pt x="17617" y="100"/>
                    <a:pt x="17146" y="1"/>
                    <a:pt x="166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0"/>
            <p:cNvSpPr/>
            <p:nvPr/>
          </p:nvSpPr>
          <p:spPr>
            <a:xfrm>
              <a:off x="1238725" y="1524925"/>
              <a:ext cx="450825" cy="739525"/>
            </a:xfrm>
            <a:custGeom>
              <a:avLst/>
              <a:gdLst/>
              <a:ahLst/>
              <a:cxnLst/>
              <a:rect l="l" t="t" r="r" b="b"/>
              <a:pathLst>
                <a:path w="18033" h="29581" extrusionOk="0">
                  <a:moveTo>
                    <a:pt x="14038" y="0"/>
                  </a:moveTo>
                  <a:lnTo>
                    <a:pt x="2009" y="10272"/>
                  </a:lnTo>
                  <a:cubicBezTo>
                    <a:pt x="229" y="11732"/>
                    <a:pt x="503" y="12874"/>
                    <a:pt x="503" y="12874"/>
                  </a:cubicBezTo>
                  <a:cubicBezTo>
                    <a:pt x="503" y="12874"/>
                    <a:pt x="503" y="24309"/>
                    <a:pt x="46" y="27733"/>
                  </a:cubicBezTo>
                  <a:cubicBezTo>
                    <a:pt x="23" y="27984"/>
                    <a:pt x="0" y="28189"/>
                    <a:pt x="23" y="28395"/>
                  </a:cubicBezTo>
                  <a:cubicBezTo>
                    <a:pt x="40" y="29098"/>
                    <a:pt x="634" y="29580"/>
                    <a:pt x="1273" y="29580"/>
                  </a:cubicBezTo>
                  <a:cubicBezTo>
                    <a:pt x="1506" y="29580"/>
                    <a:pt x="1744" y="29516"/>
                    <a:pt x="1963" y="29376"/>
                  </a:cubicBezTo>
                  <a:lnTo>
                    <a:pt x="16617" y="19630"/>
                  </a:lnTo>
                  <a:cubicBezTo>
                    <a:pt x="16663" y="19607"/>
                    <a:pt x="16731" y="19562"/>
                    <a:pt x="16777" y="19516"/>
                  </a:cubicBezTo>
                  <a:cubicBezTo>
                    <a:pt x="17644" y="18831"/>
                    <a:pt x="18032" y="17713"/>
                    <a:pt x="17850" y="16640"/>
                  </a:cubicBezTo>
                  <a:cubicBezTo>
                    <a:pt x="17325" y="13285"/>
                    <a:pt x="15841" y="4086"/>
                    <a:pt x="15590" y="2260"/>
                  </a:cubicBezTo>
                  <a:cubicBezTo>
                    <a:pt x="15271" y="46"/>
                    <a:pt x="14038" y="0"/>
                    <a:pt x="1403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0"/>
            <p:cNvSpPr/>
            <p:nvPr/>
          </p:nvSpPr>
          <p:spPr>
            <a:xfrm>
              <a:off x="1657575" y="1512100"/>
              <a:ext cx="494750" cy="684625"/>
            </a:xfrm>
            <a:custGeom>
              <a:avLst/>
              <a:gdLst/>
              <a:ahLst/>
              <a:cxnLst/>
              <a:rect l="l" t="t" r="r" b="b"/>
              <a:pathLst>
                <a:path w="19790" h="27385" extrusionOk="0">
                  <a:moveTo>
                    <a:pt x="1348" y="0"/>
                  </a:moveTo>
                  <a:cubicBezTo>
                    <a:pt x="887" y="0"/>
                    <a:pt x="111" y="299"/>
                    <a:pt x="0" y="2271"/>
                  </a:cubicBezTo>
                  <a:lnTo>
                    <a:pt x="2374" y="17221"/>
                  </a:lnTo>
                  <a:cubicBezTo>
                    <a:pt x="2374" y="17221"/>
                    <a:pt x="2602" y="18888"/>
                    <a:pt x="4748" y="19823"/>
                  </a:cubicBezTo>
                  <a:cubicBezTo>
                    <a:pt x="6893" y="20759"/>
                    <a:pt x="18009" y="27333"/>
                    <a:pt x="18009" y="27333"/>
                  </a:cubicBezTo>
                  <a:cubicBezTo>
                    <a:pt x="18009" y="27333"/>
                    <a:pt x="18197" y="27385"/>
                    <a:pt x="18452" y="27385"/>
                  </a:cubicBezTo>
                  <a:cubicBezTo>
                    <a:pt x="18934" y="27385"/>
                    <a:pt x="19655" y="27199"/>
                    <a:pt x="19790" y="26123"/>
                  </a:cubicBezTo>
                  <a:lnTo>
                    <a:pt x="16800" y="12245"/>
                  </a:lnTo>
                  <a:cubicBezTo>
                    <a:pt x="16800" y="12245"/>
                    <a:pt x="16160" y="10625"/>
                    <a:pt x="15430" y="9552"/>
                  </a:cubicBezTo>
                  <a:cubicBezTo>
                    <a:pt x="14722" y="8502"/>
                    <a:pt x="13444" y="7749"/>
                    <a:pt x="13444" y="7749"/>
                  </a:cubicBezTo>
                  <a:lnTo>
                    <a:pt x="1689" y="57"/>
                  </a:lnTo>
                  <a:cubicBezTo>
                    <a:pt x="1689" y="57"/>
                    <a:pt x="1548" y="0"/>
                    <a:pt x="134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0"/>
            <p:cNvSpPr/>
            <p:nvPr/>
          </p:nvSpPr>
          <p:spPr>
            <a:xfrm>
              <a:off x="1346575" y="1527950"/>
              <a:ext cx="335550" cy="345650"/>
            </a:xfrm>
            <a:custGeom>
              <a:avLst/>
              <a:gdLst/>
              <a:ahLst/>
              <a:cxnLst/>
              <a:rect l="l" t="t" r="r" b="b"/>
              <a:pathLst>
                <a:path w="13422" h="13826" extrusionOk="0">
                  <a:moveTo>
                    <a:pt x="10134" y="1"/>
                  </a:moveTo>
                  <a:cubicBezTo>
                    <a:pt x="9960" y="1"/>
                    <a:pt x="9838" y="39"/>
                    <a:pt x="9838" y="39"/>
                  </a:cubicBezTo>
                  <a:lnTo>
                    <a:pt x="0" y="8439"/>
                  </a:lnTo>
                  <a:cubicBezTo>
                    <a:pt x="1010" y="8104"/>
                    <a:pt x="1993" y="7960"/>
                    <a:pt x="2937" y="7960"/>
                  </a:cubicBezTo>
                  <a:cubicBezTo>
                    <a:pt x="8954" y="7960"/>
                    <a:pt x="13422" y="13826"/>
                    <a:pt x="13422" y="13826"/>
                  </a:cubicBezTo>
                  <a:lnTo>
                    <a:pt x="11550" y="1956"/>
                  </a:lnTo>
                  <a:cubicBezTo>
                    <a:pt x="11459" y="1249"/>
                    <a:pt x="11116" y="678"/>
                    <a:pt x="11116" y="678"/>
                  </a:cubicBezTo>
                  <a:cubicBezTo>
                    <a:pt x="10860" y="108"/>
                    <a:pt x="10424" y="1"/>
                    <a:pt x="10134"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0"/>
            <p:cNvSpPr/>
            <p:nvPr/>
          </p:nvSpPr>
          <p:spPr>
            <a:xfrm>
              <a:off x="1661550" y="1511000"/>
              <a:ext cx="457675" cy="463600"/>
            </a:xfrm>
            <a:custGeom>
              <a:avLst/>
              <a:gdLst/>
              <a:ahLst/>
              <a:cxnLst/>
              <a:rect l="l" t="t" r="r" b="b"/>
              <a:pathLst>
                <a:path w="18307" h="18544" extrusionOk="0">
                  <a:moveTo>
                    <a:pt x="1496" y="0"/>
                  </a:moveTo>
                  <a:cubicBezTo>
                    <a:pt x="1272" y="0"/>
                    <a:pt x="1008" y="96"/>
                    <a:pt x="731" y="397"/>
                  </a:cubicBezTo>
                  <a:cubicBezTo>
                    <a:pt x="1" y="1219"/>
                    <a:pt x="138" y="2315"/>
                    <a:pt x="138" y="2315"/>
                  </a:cubicBezTo>
                  <a:lnTo>
                    <a:pt x="2398" y="16444"/>
                  </a:lnTo>
                  <a:cubicBezTo>
                    <a:pt x="2398" y="16444"/>
                    <a:pt x="4234" y="13621"/>
                    <a:pt x="8161" y="13621"/>
                  </a:cubicBezTo>
                  <a:cubicBezTo>
                    <a:pt x="10668" y="13621"/>
                    <a:pt x="14028" y="14772"/>
                    <a:pt x="18307" y="18544"/>
                  </a:cubicBezTo>
                  <a:lnTo>
                    <a:pt x="17051" y="12700"/>
                  </a:lnTo>
                  <a:cubicBezTo>
                    <a:pt x="17051" y="12700"/>
                    <a:pt x="16778" y="10235"/>
                    <a:pt x="14358" y="8295"/>
                  </a:cubicBezTo>
                  <a:lnTo>
                    <a:pt x="2147" y="283"/>
                  </a:lnTo>
                  <a:cubicBezTo>
                    <a:pt x="2147" y="283"/>
                    <a:pt x="1882" y="0"/>
                    <a:pt x="1496" y="0"/>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0"/>
            <p:cNvSpPr/>
            <p:nvPr/>
          </p:nvSpPr>
          <p:spPr>
            <a:xfrm>
              <a:off x="1283800" y="2023725"/>
              <a:ext cx="828025" cy="454125"/>
            </a:xfrm>
            <a:custGeom>
              <a:avLst/>
              <a:gdLst/>
              <a:ahLst/>
              <a:cxnLst/>
              <a:rect l="l" t="t" r="r" b="b"/>
              <a:pathLst>
                <a:path w="33121" h="18165" extrusionOk="0">
                  <a:moveTo>
                    <a:pt x="17028" y="0"/>
                  </a:moveTo>
                  <a:cubicBezTo>
                    <a:pt x="16511" y="0"/>
                    <a:pt x="15998" y="132"/>
                    <a:pt x="15545" y="408"/>
                  </a:cubicBezTo>
                  <a:cubicBezTo>
                    <a:pt x="15476" y="431"/>
                    <a:pt x="15431" y="477"/>
                    <a:pt x="15362" y="500"/>
                  </a:cubicBezTo>
                  <a:cubicBezTo>
                    <a:pt x="9633" y="4859"/>
                    <a:pt x="3812" y="8648"/>
                    <a:pt x="1028" y="10406"/>
                  </a:cubicBezTo>
                  <a:cubicBezTo>
                    <a:pt x="1" y="11068"/>
                    <a:pt x="252" y="12643"/>
                    <a:pt x="1461" y="12917"/>
                  </a:cubicBezTo>
                  <a:cubicBezTo>
                    <a:pt x="1553" y="12939"/>
                    <a:pt x="1690" y="12962"/>
                    <a:pt x="1804" y="12985"/>
                  </a:cubicBezTo>
                  <a:cubicBezTo>
                    <a:pt x="3835" y="13373"/>
                    <a:pt x="15819" y="17961"/>
                    <a:pt x="15819" y="17961"/>
                  </a:cubicBezTo>
                  <a:cubicBezTo>
                    <a:pt x="15819" y="17961"/>
                    <a:pt x="16111" y="18165"/>
                    <a:pt x="16698" y="18165"/>
                  </a:cubicBezTo>
                  <a:cubicBezTo>
                    <a:pt x="17188" y="18165"/>
                    <a:pt x="17883" y="18023"/>
                    <a:pt x="18786" y="17505"/>
                  </a:cubicBezTo>
                  <a:lnTo>
                    <a:pt x="32732" y="10041"/>
                  </a:lnTo>
                  <a:cubicBezTo>
                    <a:pt x="32732" y="10041"/>
                    <a:pt x="33120" y="8854"/>
                    <a:pt x="31180" y="7781"/>
                  </a:cubicBezTo>
                  <a:cubicBezTo>
                    <a:pt x="29582" y="6891"/>
                    <a:pt x="21548" y="2166"/>
                    <a:pt x="18626" y="431"/>
                  </a:cubicBezTo>
                  <a:cubicBezTo>
                    <a:pt x="18132" y="149"/>
                    <a:pt x="17577" y="0"/>
                    <a:pt x="1702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0"/>
            <p:cNvSpPr/>
            <p:nvPr/>
          </p:nvSpPr>
          <p:spPr>
            <a:xfrm>
              <a:off x="1506350" y="1592050"/>
              <a:ext cx="90750" cy="112525"/>
            </a:xfrm>
            <a:custGeom>
              <a:avLst/>
              <a:gdLst/>
              <a:ahLst/>
              <a:cxnLst/>
              <a:rect l="l" t="t" r="r" b="b"/>
              <a:pathLst>
                <a:path w="3630" h="4501" extrusionOk="0">
                  <a:moveTo>
                    <a:pt x="2164" y="1"/>
                  </a:moveTo>
                  <a:cubicBezTo>
                    <a:pt x="1924" y="1"/>
                    <a:pt x="1669" y="77"/>
                    <a:pt x="1416" y="237"/>
                  </a:cubicBezTo>
                  <a:cubicBezTo>
                    <a:pt x="525" y="808"/>
                    <a:pt x="0" y="2154"/>
                    <a:pt x="229" y="3273"/>
                  </a:cubicBezTo>
                  <a:cubicBezTo>
                    <a:pt x="374" y="4046"/>
                    <a:pt x="871" y="4501"/>
                    <a:pt x="1457" y="4501"/>
                  </a:cubicBezTo>
                  <a:cubicBezTo>
                    <a:pt x="1700" y="4501"/>
                    <a:pt x="1959" y="4422"/>
                    <a:pt x="2215" y="4254"/>
                  </a:cubicBezTo>
                  <a:cubicBezTo>
                    <a:pt x="3105" y="3706"/>
                    <a:pt x="3630" y="2337"/>
                    <a:pt x="3401" y="1241"/>
                  </a:cubicBezTo>
                  <a:cubicBezTo>
                    <a:pt x="3240" y="449"/>
                    <a:pt x="2746" y="1"/>
                    <a:pt x="2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0"/>
            <p:cNvSpPr/>
            <p:nvPr/>
          </p:nvSpPr>
          <p:spPr>
            <a:xfrm>
              <a:off x="1391075" y="1826325"/>
              <a:ext cx="91325" cy="112525"/>
            </a:xfrm>
            <a:custGeom>
              <a:avLst/>
              <a:gdLst/>
              <a:ahLst/>
              <a:cxnLst/>
              <a:rect l="l" t="t" r="r" b="b"/>
              <a:pathLst>
                <a:path w="3653" h="4501" extrusionOk="0">
                  <a:moveTo>
                    <a:pt x="2185" y="0"/>
                  </a:moveTo>
                  <a:cubicBezTo>
                    <a:pt x="1940" y="0"/>
                    <a:pt x="1678" y="79"/>
                    <a:pt x="1416" y="247"/>
                  </a:cubicBezTo>
                  <a:cubicBezTo>
                    <a:pt x="549" y="795"/>
                    <a:pt x="1" y="2164"/>
                    <a:pt x="229" y="3260"/>
                  </a:cubicBezTo>
                  <a:cubicBezTo>
                    <a:pt x="391" y="4052"/>
                    <a:pt x="884" y="4501"/>
                    <a:pt x="1474" y="4501"/>
                  </a:cubicBezTo>
                  <a:cubicBezTo>
                    <a:pt x="1718" y="4501"/>
                    <a:pt x="1978" y="4424"/>
                    <a:pt x="2238" y="4264"/>
                  </a:cubicBezTo>
                  <a:cubicBezTo>
                    <a:pt x="3128" y="3694"/>
                    <a:pt x="3653" y="2347"/>
                    <a:pt x="3425" y="1229"/>
                  </a:cubicBezTo>
                  <a:cubicBezTo>
                    <a:pt x="3263" y="455"/>
                    <a:pt x="2772" y="0"/>
                    <a:pt x="2185"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0"/>
            <p:cNvSpPr/>
            <p:nvPr/>
          </p:nvSpPr>
          <p:spPr>
            <a:xfrm>
              <a:off x="1271825" y="2086225"/>
              <a:ext cx="90750" cy="112525"/>
            </a:xfrm>
            <a:custGeom>
              <a:avLst/>
              <a:gdLst/>
              <a:ahLst/>
              <a:cxnLst/>
              <a:rect l="l" t="t" r="r" b="b"/>
              <a:pathLst>
                <a:path w="3630" h="4501" extrusionOk="0">
                  <a:moveTo>
                    <a:pt x="2164" y="0"/>
                  </a:moveTo>
                  <a:cubicBezTo>
                    <a:pt x="1924" y="0"/>
                    <a:pt x="1669" y="77"/>
                    <a:pt x="1415" y="237"/>
                  </a:cubicBezTo>
                  <a:cubicBezTo>
                    <a:pt x="525" y="807"/>
                    <a:pt x="0" y="2154"/>
                    <a:pt x="206" y="3272"/>
                  </a:cubicBezTo>
                  <a:cubicBezTo>
                    <a:pt x="367" y="4046"/>
                    <a:pt x="869" y="4501"/>
                    <a:pt x="1456" y="4501"/>
                  </a:cubicBezTo>
                  <a:cubicBezTo>
                    <a:pt x="1700" y="4501"/>
                    <a:pt x="1959" y="4422"/>
                    <a:pt x="2214" y="4254"/>
                  </a:cubicBezTo>
                  <a:cubicBezTo>
                    <a:pt x="3105" y="3706"/>
                    <a:pt x="3629" y="2337"/>
                    <a:pt x="3401" y="1241"/>
                  </a:cubicBezTo>
                  <a:cubicBezTo>
                    <a:pt x="3240" y="449"/>
                    <a:pt x="2746" y="0"/>
                    <a:pt x="216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0"/>
            <p:cNvSpPr/>
            <p:nvPr/>
          </p:nvSpPr>
          <p:spPr>
            <a:xfrm>
              <a:off x="1657000" y="2076575"/>
              <a:ext cx="127850" cy="78500"/>
            </a:xfrm>
            <a:custGeom>
              <a:avLst/>
              <a:gdLst/>
              <a:ahLst/>
              <a:cxnLst/>
              <a:rect l="l" t="t" r="r" b="b"/>
              <a:pathLst>
                <a:path w="5114" h="3140" extrusionOk="0">
                  <a:moveTo>
                    <a:pt x="2411" y="1"/>
                  </a:moveTo>
                  <a:cubicBezTo>
                    <a:pt x="1821" y="1"/>
                    <a:pt x="1244" y="155"/>
                    <a:pt x="822" y="463"/>
                  </a:cubicBezTo>
                  <a:cubicBezTo>
                    <a:pt x="0" y="1079"/>
                    <a:pt x="69" y="2083"/>
                    <a:pt x="1027" y="2677"/>
                  </a:cubicBezTo>
                  <a:cubicBezTo>
                    <a:pt x="1507" y="2985"/>
                    <a:pt x="2112" y="3139"/>
                    <a:pt x="2699" y="3139"/>
                  </a:cubicBezTo>
                  <a:cubicBezTo>
                    <a:pt x="3287" y="3139"/>
                    <a:pt x="3858" y="2985"/>
                    <a:pt x="4269" y="2677"/>
                  </a:cubicBezTo>
                  <a:cubicBezTo>
                    <a:pt x="5113" y="2061"/>
                    <a:pt x="5022" y="1056"/>
                    <a:pt x="4086" y="463"/>
                  </a:cubicBezTo>
                  <a:cubicBezTo>
                    <a:pt x="3607" y="155"/>
                    <a:pt x="3002" y="1"/>
                    <a:pt x="2411"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0"/>
            <p:cNvSpPr/>
            <p:nvPr/>
          </p:nvSpPr>
          <p:spPr>
            <a:xfrm>
              <a:off x="1657000" y="2350200"/>
              <a:ext cx="127850" cy="78775"/>
            </a:xfrm>
            <a:custGeom>
              <a:avLst/>
              <a:gdLst/>
              <a:ahLst/>
              <a:cxnLst/>
              <a:rect l="l" t="t" r="r" b="b"/>
              <a:pathLst>
                <a:path w="5114" h="3151" extrusionOk="0">
                  <a:moveTo>
                    <a:pt x="2444" y="0"/>
                  </a:moveTo>
                  <a:cubicBezTo>
                    <a:pt x="1842" y="0"/>
                    <a:pt x="1252" y="160"/>
                    <a:pt x="822" y="474"/>
                  </a:cubicBezTo>
                  <a:cubicBezTo>
                    <a:pt x="0" y="1090"/>
                    <a:pt x="69" y="2072"/>
                    <a:pt x="1027" y="2688"/>
                  </a:cubicBezTo>
                  <a:cubicBezTo>
                    <a:pt x="1507" y="2996"/>
                    <a:pt x="2112" y="3150"/>
                    <a:pt x="2699" y="3150"/>
                  </a:cubicBezTo>
                  <a:cubicBezTo>
                    <a:pt x="3287" y="3150"/>
                    <a:pt x="3858" y="2996"/>
                    <a:pt x="4269" y="2688"/>
                  </a:cubicBezTo>
                  <a:cubicBezTo>
                    <a:pt x="5113" y="2072"/>
                    <a:pt x="5022" y="1067"/>
                    <a:pt x="4086" y="451"/>
                  </a:cubicBezTo>
                  <a:cubicBezTo>
                    <a:pt x="3616" y="149"/>
                    <a:pt x="3024" y="0"/>
                    <a:pt x="244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0"/>
            <p:cNvSpPr/>
            <p:nvPr/>
          </p:nvSpPr>
          <p:spPr>
            <a:xfrm>
              <a:off x="1689525" y="1585400"/>
              <a:ext cx="94175" cy="100125"/>
            </a:xfrm>
            <a:custGeom>
              <a:avLst/>
              <a:gdLst/>
              <a:ahLst/>
              <a:cxnLst/>
              <a:rect l="l" t="t" r="r" b="b"/>
              <a:pathLst>
                <a:path w="3767" h="4005" extrusionOk="0">
                  <a:moveTo>
                    <a:pt x="1164" y="1"/>
                  </a:moveTo>
                  <a:cubicBezTo>
                    <a:pt x="963" y="1"/>
                    <a:pt x="776" y="52"/>
                    <a:pt x="617" y="161"/>
                  </a:cubicBezTo>
                  <a:cubicBezTo>
                    <a:pt x="0" y="571"/>
                    <a:pt x="69" y="1758"/>
                    <a:pt x="754" y="2763"/>
                  </a:cubicBezTo>
                  <a:cubicBezTo>
                    <a:pt x="1290" y="3541"/>
                    <a:pt x="2036" y="4005"/>
                    <a:pt x="2634" y="4005"/>
                  </a:cubicBezTo>
                  <a:cubicBezTo>
                    <a:pt x="2825" y="4005"/>
                    <a:pt x="3001" y="3958"/>
                    <a:pt x="3150" y="3858"/>
                  </a:cubicBezTo>
                  <a:cubicBezTo>
                    <a:pt x="3767" y="3425"/>
                    <a:pt x="3721" y="2238"/>
                    <a:pt x="3013" y="1233"/>
                  </a:cubicBezTo>
                  <a:cubicBezTo>
                    <a:pt x="2500" y="463"/>
                    <a:pt x="1768"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0"/>
            <p:cNvSpPr/>
            <p:nvPr/>
          </p:nvSpPr>
          <p:spPr>
            <a:xfrm>
              <a:off x="2013650" y="2026575"/>
              <a:ext cx="94750" cy="100375"/>
            </a:xfrm>
            <a:custGeom>
              <a:avLst/>
              <a:gdLst/>
              <a:ahLst/>
              <a:cxnLst/>
              <a:rect l="l" t="t" r="r" b="b"/>
              <a:pathLst>
                <a:path w="3790" h="4015" extrusionOk="0">
                  <a:moveTo>
                    <a:pt x="1164" y="1"/>
                  </a:moveTo>
                  <a:cubicBezTo>
                    <a:pt x="970" y="1"/>
                    <a:pt x="791" y="51"/>
                    <a:pt x="639" y="157"/>
                  </a:cubicBezTo>
                  <a:cubicBezTo>
                    <a:pt x="0" y="591"/>
                    <a:pt x="69" y="1755"/>
                    <a:pt x="753" y="2782"/>
                  </a:cubicBezTo>
                  <a:cubicBezTo>
                    <a:pt x="1284" y="3553"/>
                    <a:pt x="2020" y="4015"/>
                    <a:pt x="2615" y="4015"/>
                  </a:cubicBezTo>
                  <a:cubicBezTo>
                    <a:pt x="2813" y="4015"/>
                    <a:pt x="2996" y="3964"/>
                    <a:pt x="3150" y="3855"/>
                  </a:cubicBezTo>
                  <a:cubicBezTo>
                    <a:pt x="3789" y="3421"/>
                    <a:pt x="3721" y="2257"/>
                    <a:pt x="3013" y="1230"/>
                  </a:cubicBezTo>
                  <a:cubicBezTo>
                    <a:pt x="2497" y="473"/>
                    <a:pt x="1759"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0"/>
            <p:cNvSpPr/>
            <p:nvPr/>
          </p:nvSpPr>
          <p:spPr>
            <a:xfrm>
              <a:off x="1951450" y="1737200"/>
              <a:ext cx="94175" cy="100375"/>
            </a:xfrm>
            <a:custGeom>
              <a:avLst/>
              <a:gdLst/>
              <a:ahLst/>
              <a:cxnLst/>
              <a:rect l="l" t="t" r="r" b="b"/>
              <a:pathLst>
                <a:path w="3767" h="4015" extrusionOk="0">
                  <a:moveTo>
                    <a:pt x="1151" y="0"/>
                  </a:moveTo>
                  <a:cubicBezTo>
                    <a:pt x="953" y="0"/>
                    <a:pt x="771" y="52"/>
                    <a:pt x="616" y="160"/>
                  </a:cubicBezTo>
                  <a:cubicBezTo>
                    <a:pt x="0" y="594"/>
                    <a:pt x="46" y="1758"/>
                    <a:pt x="753" y="2785"/>
                  </a:cubicBezTo>
                  <a:cubicBezTo>
                    <a:pt x="1270" y="3543"/>
                    <a:pt x="2007" y="4014"/>
                    <a:pt x="2613" y="4014"/>
                  </a:cubicBezTo>
                  <a:cubicBezTo>
                    <a:pt x="2810" y="4014"/>
                    <a:pt x="2993" y="3964"/>
                    <a:pt x="3150" y="3858"/>
                  </a:cubicBezTo>
                  <a:cubicBezTo>
                    <a:pt x="3766" y="3424"/>
                    <a:pt x="3698" y="2260"/>
                    <a:pt x="3013" y="1233"/>
                  </a:cubicBezTo>
                  <a:cubicBezTo>
                    <a:pt x="2482" y="462"/>
                    <a:pt x="1746" y="0"/>
                    <a:pt x="115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0"/>
            <p:cNvSpPr/>
            <p:nvPr/>
          </p:nvSpPr>
          <p:spPr>
            <a:xfrm>
              <a:off x="1747725" y="1882125"/>
              <a:ext cx="94175" cy="100475"/>
            </a:xfrm>
            <a:custGeom>
              <a:avLst/>
              <a:gdLst/>
              <a:ahLst/>
              <a:cxnLst/>
              <a:rect l="l" t="t" r="r" b="b"/>
              <a:pathLst>
                <a:path w="3767" h="4019" extrusionOk="0">
                  <a:moveTo>
                    <a:pt x="1165" y="1"/>
                  </a:moveTo>
                  <a:cubicBezTo>
                    <a:pt x="964" y="1"/>
                    <a:pt x="777" y="52"/>
                    <a:pt x="617" y="161"/>
                  </a:cubicBezTo>
                  <a:cubicBezTo>
                    <a:pt x="1" y="594"/>
                    <a:pt x="69" y="1758"/>
                    <a:pt x="754" y="2786"/>
                  </a:cubicBezTo>
                  <a:cubicBezTo>
                    <a:pt x="1284" y="3556"/>
                    <a:pt x="2021" y="4018"/>
                    <a:pt x="2615" y="4018"/>
                  </a:cubicBezTo>
                  <a:cubicBezTo>
                    <a:pt x="2814" y="4018"/>
                    <a:pt x="2996" y="3967"/>
                    <a:pt x="3150" y="3858"/>
                  </a:cubicBezTo>
                  <a:cubicBezTo>
                    <a:pt x="3767" y="3425"/>
                    <a:pt x="3721" y="2261"/>
                    <a:pt x="3014" y="1233"/>
                  </a:cubicBezTo>
                  <a:cubicBezTo>
                    <a:pt x="2500" y="463"/>
                    <a:pt x="1768" y="1"/>
                    <a:pt x="1165"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0"/>
            <p:cNvSpPr/>
            <p:nvPr/>
          </p:nvSpPr>
          <p:spPr>
            <a:xfrm>
              <a:off x="1853300" y="1807700"/>
              <a:ext cx="94750" cy="100150"/>
            </a:xfrm>
            <a:custGeom>
              <a:avLst/>
              <a:gdLst/>
              <a:ahLst/>
              <a:cxnLst/>
              <a:rect l="l" t="t" r="r" b="b"/>
              <a:pathLst>
                <a:path w="3790" h="4006" extrusionOk="0">
                  <a:moveTo>
                    <a:pt x="1157" y="0"/>
                  </a:moveTo>
                  <a:cubicBezTo>
                    <a:pt x="966" y="0"/>
                    <a:pt x="789" y="48"/>
                    <a:pt x="639" y="148"/>
                  </a:cubicBezTo>
                  <a:cubicBezTo>
                    <a:pt x="0" y="581"/>
                    <a:pt x="69" y="1745"/>
                    <a:pt x="753" y="2772"/>
                  </a:cubicBezTo>
                  <a:cubicBezTo>
                    <a:pt x="1284" y="3543"/>
                    <a:pt x="2020" y="4005"/>
                    <a:pt x="2615" y="4005"/>
                  </a:cubicBezTo>
                  <a:cubicBezTo>
                    <a:pt x="2813" y="4005"/>
                    <a:pt x="2996" y="3954"/>
                    <a:pt x="3150" y="3845"/>
                  </a:cubicBezTo>
                  <a:cubicBezTo>
                    <a:pt x="3789" y="3434"/>
                    <a:pt x="3721" y="2247"/>
                    <a:pt x="3013" y="1220"/>
                  </a:cubicBezTo>
                  <a:cubicBezTo>
                    <a:pt x="2495" y="460"/>
                    <a:pt x="1754" y="0"/>
                    <a:pt x="1157"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4" name="Google Shape;1024;p20"/>
          <p:cNvGrpSpPr/>
          <p:nvPr/>
        </p:nvGrpSpPr>
        <p:grpSpPr>
          <a:xfrm>
            <a:off x="7957275" y="3091963"/>
            <a:ext cx="1031290" cy="1060571"/>
            <a:chOff x="7957275" y="1764800"/>
            <a:chExt cx="1031290" cy="1060571"/>
          </a:xfrm>
        </p:grpSpPr>
        <p:sp>
          <p:nvSpPr>
            <p:cNvPr id="1025" name="Google Shape;1025;p20"/>
            <p:cNvSpPr/>
            <p:nvPr/>
          </p:nvSpPr>
          <p:spPr>
            <a:xfrm>
              <a:off x="7957275" y="1766293"/>
              <a:ext cx="1031290" cy="1059078"/>
            </a:xfrm>
            <a:custGeom>
              <a:avLst/>
              <a:gdLst/>
              <a:ahLst/>
              <a:cxnLst/>
              <a:rect l="l" t="t" r="r" b="b"/>
              <a:pathLst>
                <a:path w="37298" h="38303" extrusionOk="0">
                  <a:moveTo>
                    <a:pt x="18170" y="1"/>
                  </a:moveTo>
                  <a:cubicBezTo>
                    <a:pt x="17302" y="1"/>
                    <a:pt x="16709" y="109"/>
                    <a:pt x="16709" y="109"/>
                  </a:cubicBezTo>
                  <a:cubicBezTo>
                    <a:pt x="16709" y="109"/>
                    <a:pt x="4064" y="4560"/>
                    <a:pt x="2032" y="5450"/>
                  </a:cubicBezTo>
                  <a:cubicBezTo>
                    <a:pt x="1" y="6363"/>
                    <a:pt x="138" y="9102"/>
                    <a:pt x="138" y="9102"/>
                  </a:cubicBezTo>
                  <a:lnTo>
                    <a:pt x="1188" y="25353"/>
                  </a:lnTo>
                  <a:cubicBezTo>
                    <a:pt x="1302" y="26746"/>
                    <a:pt x="2169" y="27567"/>
                    <a:pt x="2672" y="27933"/>
                  </a:cubicBezTo>
                  <a:cubicBezTo>
                    <a:pt x="3311" y="28389"/>
                    <a:pt x="3950" y="28868"/>
                    <a:pt x="4566" y="29371"/>
                  </a:cubicBezTo>
                  <a:lnTo>
                    <a:pt x="14449" y="37314"/>
                  </a:lnTo>
                  <a:cubicBezTo>
                    <a:pt x="14746" y="37542"/>
                    <a:pt x="15043" y="37725"/>
                    <a:pt x="15385" y="37862"/>
                  </a:cubicBezTo>
                  <a:cubicBezTo>
                    <a:pt x="16232" y="38191"/>
                    <a:pt x="16949" y="38302"/>
                    <a:pt x="17529" y="38302"/>
                  </a:cubicBezTo>
                  <a:cubicBezTo>
                    <a:pt x="18716" y="38302"/>
                    <a:pt x="19334" y="37839"/>
                    <a:pt x="19334" y="37839"/>
                  </a:cubicBezTo>
                  <a:lnTo>
                    <a:pt x="32413" y="29188"/>
                  </a:lnTo>
                  <a:cubicBezTo>
                    <a:pt x="34216" y="27773"/>
                    <a:pt x="34285" y="25764"/>
                    <a:pt x="34285" y="25764"/>
                  </a:cubicBezTo>
                  <a:lnTo>
                    <a:pt x="36430" y="10928"/>
                  </a:lnTo>
                  <a:cubicBezTo>
                    <a:pt x="37298" y="8212"/>
                    <a:pt x="35106" y="6888"/>
                    <a:pt x="35106" y="6888"/>
                  </a:cubicBezTo>
                  <a:lnTo>
                    <a:pt x="22393" y="1113"/>
                  </a:lnTo>
                  <a:cubicBezTo>
                    <a:pt x="21004" y="196"/>
                    <a:pt x="19338" y="1"/>
                    <a:pt x="181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0"/>
            <p:cNvSpPr/>
            <p:nvPr/>
          </p:nvSpPr>
          <p:spPr>
            <a:xfrm>
              <a:off x="7961063" y="2007208"/>
              <a:ext cx="477792" cy="797841"/>
            </a:xfrm>
            <a:custGeom>
              <a:avLst/>
              <a:gdLst/>
              <a:ahLst/>
              <a:cxnLst/>
              <a:rect l="l" t="t" r="r" b="b"/>
              <a:pathLst>
                <a:path w="17280" h="28855" extrusionOk="0">
                  <a:moveTo>
                    <a:pt x="1060" y="1"/>
                  </a:moveTo>
                  <a:cubicBezTo>
                    <a:pt x="324" y="1"/>
                    <a:pt x="1" y="389"/>
                    <a:pt x="1" y="389"/>
                  </a:cubicBezTo>
                  <a:lnTo>
                    <a:pt x="1028" y="16184"/>
                  </a:lnTo>
                  <a:cubicBezTo>
                    <a:pt x="1119" y="18466"/>
                    <a:pt x="2215" y="18946"/>
                    <a:pt x="2215" y="18946"/>
                  </a:cubicBezTo>
                  <a:cubicBezTo>
                    <a:pt x="2215" y="18946"/>
                    <a:pt x="11368" y="25793"/>
                    <a:pt x="13833" y="28213"/>
                  </a:cubicBezTo>
                  <a:cubicBezTo>
                    <a:pt x="14016" y="28395"/>
                    <a:pt x="14175" y="28532"/>
                    <a:pt x="14335" y="28624"/>
                  </a:cubicBezTo>
                  <a:cubicBezTo>
                    <a:pt x="14558" y="28783"/>
                    <a:pt x="14804" y="28855"/>
                    <a:pt x="15044" y="28855"/>
                  </a:cubicBezTo>
                  <a:cubicBezTo>
                    <a:pt x="15664" y="28855"/>
                    <a:pt x="16242" y="28373"/>
                    <a:pt x="16275" y="27665"/>
                  </a:cubicBezTo>
                  <a:lnTo>
                    <a:pt x="17280" y="10112"/>
                  </a:lnTo>
                  <a:cubicBezTo>
                    <a:pt x="17280" y="10044"/>
                    <a:pt x="17280" y="9975"/>
                    <a:pt x="17280" y="9907"/>
                  </a:cubicBezTo>
                  <a:cubicBezTo>
                    <a:pt x="17257" y="8811"/>
                    <a:pt x="16595" y="7830"/>
                    <a:pt x="15613" y="7305"/>
                  </a:cubicBezTo>
                  <a:cubicBezTo>
                    <a:pt x="12623" y="5730"/>
                    <a:pt x="4338" y="1416"/>
                    <a:pt x="2740" y="526"/>
                  </a:cubicBezTo>
                  <a:cubicBezTo>
                    <a:pt x="2034" y="127"/>
                    <a:pt x="1480" y="1"/>
                    <a:pt x="1060" y="1"/>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0"/>
            <p:cNvSpPr/>
            <p:nvPr/>
          </p:nvSpPr>
          <p:spPr>
            <a:xfrm>
              <a:off x="7985063" y="1765961"/>
              <a:ext cx="949224" cy="424123"/>
            </a:xfrm>
            <a:custGeom>
              <a:avLst/>
              <a:gdLst/>
              <a:ahLst/>
              <a:cxnLst/>
              <a:rect l="l" t="t" r="r" b="b"/>
              <a:pathLst>
                <a:path w="34330" h="15339" extrusionOk="0">
                  <a:moveTo>
                    <a:pt x="17039" y="1"/>
                  </a:moveTo>
                  <a:cubicBezTo>
                    <a:pt x="15827" y="1"/>
                    <a:pt x="14608" y="509"/>
                    <a:pt x="14608" y="509"/>
                  </a:cubicBezTo>
                  <a:lnTo>
                    <a:pt x="1415" y="5302"/>
                  </a:lnTo>
                  <a:cubicBezTo>
                    <a:pt x="1415" y="5302"/>
                    <a:pt x="0" y="6169"/>
                    <a:pt x="2169" y="8018"/>
                  </a:cubicBezTo>
                  <a:lnTo>
                    <a:pt x="15567" y="15071"/>
                  </a:lnTo>
                  <a:cubicBezTo>
                    <a:pt x="15567" y="15071"/>
                    <a:pt x="16056" y="15339"/>
                    <a:pt x="16862" y="15339"/>
                  </a:cubicBezTo>
                  <a:cubicBezTo>
                    <a:pt x="17448" y="15339"/>
                    <a:pt x="18203" y="15197"/>
                    <a:pt x="19059" y="14706"/>
                  </a:cubicBezTo>
                  <a:cubicBezTo>
                    <a:pt x="21114" y="13565"/>
                    <a:pt x="33029" y="8589"/>
                    <a:pt x="33029" y="8589"/>
                  </a:cubicBezTo>
                  <a:cubicBezTo>
                    <a:pt x="33029" y="8589"/>
                    <a:pt x="34330" y="7584"/>
                    <a:pt x="33120" y="6443"/>
                  </a:cubicBezTo>
                  <a:lnTo>
                    <a:pt x="20246" y="531"/>
                  </a:lnTo>
                  <a:cubicBezTo>
                    <a:pt x="20246" y="531"/>
                    <a:pt x="18534" y="52"/>
                    <a:pt x="17256" y="7"/>
                  </a:cubicBezTo>
                  <a:cubicBezTo>
                    <a:pt x="17184" y="3"/>
                    <a:pt x="17111" y="1"/>
                    <a:pt x="17039" y="1"/>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0"/>
            <p:cNvSpPr/>
            <p:nvPr/>
          </p:nvSpPr>
          <p:spPr>
            <a:xfrm>
              <a:off x="7961699" y="2006573"/>
              <a:ext cx="364814" cy="375542"/>
            </a:xfrm>
            <a:custGeom>
              <a:avLst/>
              <a:gdLst/>
              <a:ahLst/>
              <a:cxnLst/>
              <a:rect l="l" t="t" r="r" b="b"/>
              <a:pathLst>
                <a:path w="13194" h="13582" extrusionOk="0">
                  <a:moveTo>
                    <a:pt x="924" y="1"/>
                  </a:moveTo>
                  <a:cubicBezTo>
                    <a:pt x="227" y="1"/>
                    <a:pt x="1" y="663"/>
                    <a:pt x="1" y="663"/>
                  </a:cubicBezTo>
                  <a:lnTo>
                    <a:pt x="822" y="13582"/>
                  </a:lnTo>
                  <a:cubicBezTo>
                    <a:pt x="3310" y="6164"/>
                    <a:pt x="13194" y="6072"/>
                    <a:pt x="13194" y="6072"/>
                  </a:cubicBezTo>
                  <a:lnTo>
                    <a:pt x="2557" y="457"/>
                  </a:lnTo>
                  <a:cubicBezTo>
                    <a:pt x="1918" y="115"/>
                    <a:pt x="1256" y="47"/>
                    <a:pt x="1256" y="47"/>
                  </a:cubicBezTo>
                  <a:cubicBezTo>
                    <a:pt x="1135" y="15"/>
                    <a:pt x="1024" y="1"/>
                    <a:pt x="924"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0"/>
            <p:cNvSpPr/>
            <p:nvPr/>
          </p:nvSpPr>
          <p:spPr>
            <a:xfrm>
              <a:off x="8006520" y="1764800"/>
              <a:ext cx="698660" cy="407174"/>
            </a:xfrm>
            <a:custGeom>
              <a:avLst/>
              <a:gdLst/>
              <a:ahLst/>
              <a:cxnLst/>
              <a:rect l="l" t="t" r="r" b="b"/>
              <a:pathLst>
                <a:path w="25268" h="14726" extrusionOk="0">
                  <a:moveTo>
                    <a:pt x="16659" y="1"/>
                  </a:moveTo>
                  <a:cubicBezTo>
                    <a:pt x="16060" y="1"/>
                    <a:pt x="15394" y="71"/>
                    <a:pt x="14677" y="254"/>
                  </a:cubicBezTo>
                  <a:lnTo>
                    <a:pt x="959" y="5230"/>
                  </a:lnTo>
                  <a:cubicBezTo>
                    <a:pt x="959" y="5230"/>
                    <a:pt x="0" y="5344"/>
                    <a:pt x="206" y="6417"/>
                  </a:cubicBezTo>
                  <a:cubicBezTo>
                    <a:pt x="434" y="7512"/>
                    <a:pt x="1393" y="8060"/>
                    <a:pt x="1393" y="8060"/>
                  </a:cubicBezTo>
                  <a:lnTo>
                    <a:pt x="14061" y="14725"/>
                  </a:lnTo>
                  <a:cubicBezTo>
                    <a:pt x="14061" y="14725"/>
                    <a:pt x="10934" y="6211"/>
                    <a:pt x="25268" y="3221"/>
                  </a:cubicBezTo>
                  <a:lnTo>
                    <a:pt x="19836" y="733"/>
                  </a:lnTo>
                  <a:cubicBezTo>
                    <a:pt x="19836" y="733"/>
                    <a:pt x="18597" y="1"/>
                    <a:pt x="16659"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0"/>
            <p:cNvSpPr/>
            <p:nvPr/>
          </p:nvSpPr>
          <p:spPr>
            <a:xfrm>
              <a:off x="8445880" y="2047882"/>
              <a:ext cx="518714" cy="762559"/>
            </a:xfrm>
            <a:custGeom>
              <a:avLst/>
              <a:gdLst/>
              <a:ahLst/>
              <a:cxnLst/>
              <a:rect l="l" t="t" r="r" b="b"/>
              <a:pathLst>
                <a:path w="18760" h="27579" extrusionOk="0">
                  <a:moveTo>
                    <a:pt x="17537" y="0"/>
                  </a:moveTo>
                  <a:cubicBezTo>
                    <a:pt x="17145" y="0"/>
                    <a:pt x="16645" y="98"/>
                    <a:pt x="16020" y="379"/>
                  </a:cubicBezTo>
                  <a:cubicBezTo>
                    <a:pt x="14354" y="1132"/>
                    <a:pt x="5749" y="4715"/>
                    <a:pt x="2622" y="6039"/>
                  </a:cubicBezTo>
                  <a:cubicBezTo>
                    <a:pt x="1617" y="6450"/>
                    <a:pt x="864" y="7386"/>
                    <a:pt x="750" y="8482"/>
                  </a:cubicBezTo>
                  <a:cubicBezTo>
                    <a:pt x="727" y="8550"/>
                    <a:pt x="727" y="8619"/>
                    <a:pt x="727" y="8687"/>
                  </a:cubicBezTo>
                  <a:cubicBezTo>
                    <a:pt x="773" y="15877"/>
                    <a:pt x="316" y="22793"/>
                    <a:pt x="65" y="26080"/>
                  </a:cubicBezTo>
                  <a:cubicBezTo>
                    <a:pt x="0" y="26956"/>
                    <a:pt x="696" y="27578"/>
                    <a:pt x="1440" y="27578"/>
                  </a:cubicBezTo>
                  <a:cubicBezTo>
                    <a:pt x="1743" y="27578"/>
                    <a:pt x="2054" y="27475"/>
                    <a:pt x="2325" y="27244"/>
                  </a:cubicBezTo>
                  <a:cubicBezTo>
                    <a:pt x="2416" y="27175"/>
                    <a:pt x="2508" y="27107"/>
                    <a:pt x="2599" y="27016"/>
                  </a:cubicBezTo>
                  <a:cubicBezTo>
                    <a:pt x="4105" y="25623"/>
                    <a:pt x="14970" y="18776"/>
                    <a:pt x="14970" y="18776"/>
                  </a:cubicBezTo>
                  <a:cubicBezTo>
                    <a:pt x="14970" y="18776"/>
                    <a:pt x="16089" y="18411"/>
                    <a:pt x="16408" y="16128"/>
                  </a:cubicBezTo>
                  <a:lnTo>
                    <a:pt x="18759" y="493"/>
                  </a:lnTo>
                  <a:cubicBezTo>
                    <a:pt x="18759" y="493"/>
                    <a:pt x="18420" y="0"/>
                    <a:pt x="17537"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0"/>
            <p:cNvSpPr/>
            <p:nvPr/>
          </p:nvSpPr>
          <p:spPr>
            <a:xfrm>
              <a:off x="8130835" y="2302871"/>
              <a:ext cx="106701" cy="114830"/>
            </a:xfrm>
            <a:custGeom>
              <a:avLst/>
              <a:gdLst/>
              <a:ahLst/>
              <a:cxnLst/>
              <a:rect l="l" t="t" r="r" b="b"/>
              <a:pathLst>
                <a:path w="3859" h="4153" extrusionOk="0">
                  <a:moveTo>
                    <a:pt x="1276" y="1"/>
                  </a:moveTo>
                  <a:cubicBezTo>
                    <a:pt x="622" y="1"/>
                    <a:pt x="136" y="438"/>
                    <a:pt x="69" y="1200"/>
                  </a:cubicBezTo>
                  <a:cubicBezTo>
                    <a:pt x="1" y="2227"/>
                    <a:pt x="754" y="3482"/>
                    <a:pt x="1781" y="3962"/>
                  </a:cubicBezTo>
                  <a:cubicBezTo>
                    <a:pt x="2059" y="4091"/>
                    <a:pt x="2327" y="4152"/>
                    <a:pt x="2571" y="4152"/>
                  </a:cubicBezTo>
                  <a:cubicBezTo>
                    <a:pt x="3231" y="4152"/>
                    <a:pt x="3723" y="3707"/>
                    <a:pt x="3790" y="2957"/>
                  </a:cubicBezTo>
                  <a:cubicBezTo>
                    <a:pt x="3858" y="1907"/>
                    <a:pt x="3105" y="675"/>
                    <a:pt x="2078" y="195"/>
                  </a:cubicBezTo>
                  <a:cubicBezTo>
                    <a:pt x="1796" y="64"/>
                    <a:pt x="1524" y="1"/>
                    <a:pt x="1276"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0"/>
            <p:cNvSpPr/>
            <p:nvPr/>
          </p:nvSpPr>
          <p:spPr>
            <a:xfrm>
              <a:off x="8517853" y="2237810"/>
              <a:ext cx="107061" cy="111872"/>
            </a:xfrm>
            <a:custGeom>
              <a:avLst/>
              <a:gdLst/>
              <a:ahLst/>
              <a:cxnLst/>
              <a:rect l="l" t="t" r="r" b="b"/>
              <a:pathLst>
                <a:path w="3872" h="4046" extrusionOk="0">
                  <a:moveTo>
                    <a:pt x="2628" y="1"/>
                  </a:moveTo>
                  <a:cubicBezTo>
                    <a:pt x="2420" y="1"/>
                    <a:pt x="2194" y="42"/>
                    <a:pt x="1959" y="129"/>
                  </a:cubicBezTo>
                  <a:cubicBezTo>
                    <a:pt x="886" y="517"/>
                    <a:pt x="19" y="1681"/>
                    <a:pt x="19" y="2731"/>
                  </a:cubicBezTo>
                  <a:cubicBezTo>
                    <a:pt x="1" y="3547"/>
                    <a:pt x="521" y="4046"/>
                    <a:pt x="1246" y="4046"/>
                  </a:cubicBezTo>
                  <a:cubicBezTo>
                    <a:pt x="1454" y="4046"/>
                    <a:pt x="1679" y="4004"/>
                    <a:pt x="1913" y="3918"/>
                  </a:cubicBezTo>
                  <a:cubicBezTo>
                    <a:pt x="2986" y="3507"/>
                    <a:pt x="3853" y="2343"/>
                    <a:pt x="3853" y="1293"/>
                  </a:cubicBezTo>
                  <a:cubicBezTo>
                    <a:pt x="3871" y="496"/>
                    <a:pt x="3352" y="1"/>
                    <a:pt x="2628"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0"/>
            <p:cNvSpPr/>
            <p:nvPr/>
          </p:nvSpPr>
          <p:spPr>
            <a:xfrm>
              <a:off x="8760206" y="2418974"/>
              <a:ext cx="107033" cy="111844"/>
            </a:xfrm>
            <a:custGeom>
              <a:avLst/>
              <a:gdLst/>
              <a:ahLst/>
              <a:cxnLst/>
              <a:rect l="l" t="t" r="r" b="b"/>
              <a:pathLst>
                <a:path w="3871" h="4045" extrusionOk="0">
                  <a:moveTo>
                    <a:pt x="2626" y="0"/>
                  </a:moveTo>
                  <a:cubicBezTo>
                    <a:pt x="2418" y="0"/>
                    <a:pt x="2193" y="41"/>
                    <a:pt x="1959" y="128"/>
                  </a:cubicBezTo>
                  <a:cubicBezTo>
                    <a:pt x="886" y="539"/>
                    <a:pt x="19" y="1703"/>
                    <a:pt x="19" y="2753"/>
                  </a:cubicBezTo>
                  <a:cubicBezTo>
                    <a:pt x="1" y="3550"/>
                    <a:pt x="520" y="4045"/>
                    <a:pt x="1244" y="4045"/>
                  </a:cubicBezTo>
                  <a:cubicBezTo>
                    <a:pt x="1452" y="4045"/>
                    <a:pt x="1678" y="4004"/>
                    <a:pt x="1913" y="3917"/>
                  </a:cubicBezTo>
                  <a:cubicBezTo>
                    <a:pt x="2986" y="3529"/>
                    <a:pt x="3853" y="2365"/>
                    <a:pt x="3853" y="1315"/>
                  </a:cubicBezTo>
                  <a:cubicBezTo>
                    <a:pt x="3871" y="499"/>
                    <a:pt x="3351" y="0"/>
                    <a:pt x="2626"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0"/>
            <p:cNvSpPr/>
            <p:nvPr/>
          </p:nvSpPr>
          <p:spPr>
            <a:xfrm>
              <a:off x="8093618" y="1923207"/>
              <a:ext cx="125614" cy="75899"/>
            </a:xfrm>
            <a:custGeom>
              <a:avLst/>
              <a:gdLst/>
              <a:ahLst/>
              <a:cxnLst/>
              <a:rect l="l" t="t" r="r" b="b"/>
              <a:pathLst>
                <a:path w="4543" h="2745" extrusionOk="0">
                  <a:moveTo>
                    <a:pt x="2191" y="0"/>
                  </a:moveTo>
                  <a:cubicBezTo>
                    <a:pt x="1020" y="0"/>
                    <a:pt x="68" y="556"/>
                    <a:pt x="46" y="1281"/>
                  </a:cubicBezTo>
                  <a:cubicBezTo>
                    <a:pt x="0" y="2034"/>
                    <a:pt x="982" y="2696"/>
                    <a:pt x="2214" y="2742"/>
                  </a:cubicBezTo>
                  <a:cubicBezTo>
                    <a:pt x="2261" y="2744"/>
                    <a:pt x="2307" y="2745"/>
                    <a:pt x="2352" y="2745"/>
                  </a:cubicBezTo>
                  <a:cubicBezTo>
                    <a:pt x="3523" y="2745"/>
                    <a:pt x="4476" y="2189"/>
                    <a:pt x="4520" y="1464"/>
                  </a:cubicBezTo>
                  <a:cubicBezTo>
                    <a:pt x="4542" y="711"/>
                    <a:pt x="3561" y="71"/>
                    <a:pt x="2328" y="3"/>
                  </a:cubicBezTo>
                  <a:cubicBezTo>
                    <a:pt x="2282" y="1"/>
                    <a:pt x="2236" y="0"/>
                    <a:pt x="219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0"/>
            <p:cNvSpPr/>
            <p:nvPr/>
          </p:nvSpPr>
          <p:spPr>
            <a:xfrm>
              <a:off x="8699487" y="1928793"/>
              <a:ext cx="125614" cy="76010"/>
            </a:xfrm>
            <a:custGeom>
              <a:avLst/>
              <a:gdLst/>
              <a:ahLst/>
              <a:cxnLst/>
              <a:rect l="l" t="t" r="r" b="b"/>
              <a:pathLst>
                <a:path w="4543" h="2749" extrusionOk="0">
                  <a:moveTo>
                    <a:pt x="2129" y="1"/>
                  </a:moveTo>
                  <a:cubicBezTo>
                    <a:pt x="987" y="1"/>
                    <a:pt x="67" y="550"/>
                    <a:pt x="23" y="1262"/>
                  </a:cubicBezTo>
                  <a:cubicBezTo>
                    <a:pt x="1" y="2038"/>
                    <a:pt x="982" y="2677"/>
                    <a:pt x="2215" y="2745"/>
                  </a:cubicBezTo>
                  <a:cubicBezTo>
                    <a:pt x="2261" y="2747"/>
                    <a:pt x="2307" y="2748"/>
                    <a:pt x="2352" y="2748"/>
                  </a:cubicBezTo>
                  <a:cubicBezTo>
                    <a:pt x="3523" y="2748"/>
                    <a:pt x="4475" y="2192"/>
                    <a:pt x="4497" y="1467"/>
                  </a:cubicBezTo>
                  <a:cubicBezTo>
                    <a:pt x="4543" y="714"/>
                    <a:pt x="3561" y="52"/>
                    <a:pt x="2329" y="6"/>
                  </a:cubicBezTo>
                  <a:cubicBezTo>
                    <a:pt x="2261" y="3"/>
                    <a:pt x="2195" y="1"/>
                    <a:pt x="2129"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0"/>
            <p:cNvSpPr/>
            <p:nvPr/>
          </p:nvSpPr>
          <p:spPr>
            <a:xfrm>
              <a:off x="8401612" y="1792478"/>
              <a:ext cx="125614" cy="75429"/>
            </a:xfrm>
            <a:custGeom>
              <a:avLst/>
              <a:gdLst/>
              <a:ahLst/>
              <a:cxnLst/>
              <a:rect l="l" t="t" r="r" b="b"/>
              <a:pathLst>
                <a:path w="4543" h="2728" extrusionOk="0">
                  <a:moveTo>
                    <a:pt x="2128" y="1"/>
                  </a:moveTo>
                  <a:cubicBezTo>
                    <a:pt x="986" y="1"/>
                    <a:pt x="67" y="549"/>
                    <a:pt x="46" y="1262"/>
                  </a:cubicBezTo>
                  <a:cubicBezTo>
                    <a:pt x="0" y="2015"/>
                    <a:pt x="981" y="2677"/>
                    <a:pt x="2214" y="2722"/>
                  </a:cubicBezTo>
                  <a:cubicBezTo>
                    <a:pt x="2281" y="2726"/>
                    <a:pt x="2348" y="2728"/>
                    <a:pt x="2414" y="2728"/>
                  </a:cubicBezTo>
                  <a:cubicBezTo>
                    <a:pt x="3556" y="2728"/>
                    <a:pt x="4476" y="2179"/>
                    <a:pt x="4519" y="1467"/>
                  </a:cubicBezTo>
                  <a:cubicBezTo>
                    <a:pt x="4542" y="714"/>
                    <a:pt x="3561" y="52"/>
                    <a:pt x="2328" y="6"/>
                  </a:cubicBezTo>
                  <a:cubicBezTo>
                    <a:pt x="2261" y="2"/>
                    <a:pt x="2194" y="1"/>
                    <a:pt x="2128"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0"/>
            <p:cNvSpPr/>
            <p:nvPr/>
          </p:nvSpPr>
          <p:spPr>
            <a:xfrm>
              <a:off x="8395280" y="2068370"/>
              <a:ext cx="125614" cy="75982"/>
            </a:xfrm>
            <a:custGeom>
              <a:avLst/>
              <a:gdLst/>
              <a:ahLst/>
              <a:cxnLst/>
              <a:rect l="l" t="t" r="r" b="b"/>
              <a:pathLst>
                <a:path w="4543" h="2748" extrusionOk="0">
                  <a:moveTo>
                    <a:pt x="2191" y="0"/>
                  </a:moveTo>
                  <a:cubicBezTo>
                    <a:pt x="1021" y="0"/>
                    <a:pt x="68" y="556"/>
                    <a:pt x="24" y="1281"/>
                  </a:cubicBezTo>
                  <a:cubicBezTo>
                    <a:pt x="1" y="2034"/>
                    <a:pt x="982" y="2696"/>
                    <a:pt x="2215" y="2742"/>
                  </a:cubicBezTo>
                  <a:cubicBezTo>
                    <a:pt x="2282" y="2746"/>
                    <a:pt x="2349" y="2747"/>
                    <a:pt x="2415" y="2747"/>
                  </a:cubicBezTo>
                  <a:cubicBezTo>
                    <a:pt x="3557" y="2747"/>
                    <a:pt x="4476" y="2199"/>
                    <a:pt x="4497" y="1486"/>
                  </a:cubicBezTo>
                  <a:cubicBezTo>
                    <a:pt x="4543" y="710"/>
                    <a:pt x="3561" y="71"/>
                    <a:pt x="2329" y="3"/>
                  </a:cubicBezTo>
                  <a:cubicBezTo>
                    <a:pt x="2283" y="1"/>
                    <a:pt x="2237" y="0"/>
                    <a:pt x="219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038"/>
        <p:cNvGrpSpPr/>
        <p:nvPr/>
      </p:nvGrpSpPr>
      <p:grpSpPr>
        <a:xfrm>
          <a:off x="0" y="0"/>
          <a:ext cx="0" cy="0"/>
          <a:chOff x="0" y="0"/>
          <a:chExt cx="0" cy="0"/>
        </a:xfrm>
      </p:grpSpPr>
      <p:sp>
        <p:nvSpPr>
          <p:cNvPr id="1039" name="Google Shape;1039;p21"/>
          <p:cNvSpPr/>
          <p:nvPr/>
        </p:nvSpPr>
        <p:spPr>
          <a:xfrm rot="-7940620">
            <a:off x="-640219" y="761478"/>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1"/>
          <p:cNvSpPr/>
          <p:nvPr/>
        </p:nvSpPr>
        <p:spPr>
          <a:xfrm rot="-7940620">
            <a:off x="8263231" y="2726153"/>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1" name="Google Shape;1041;p21"/>
          <p:cNvGrpSpPr/>
          <p:nvPr/>
        </p:nvGrpSpPr>
        <p:grpSpPr>
          <a:xfrm rot="1626186">
            <a:off x="-379659" y="-2661545"/>
            <a:ext cx="10683386" cy="5112629"/>
            <a:chOff x="892625" y="456550"/>
            <a:chExt cx="5708075" cy="2731650"/>
          </a:xfrm>
        </p:grpSpPr>
        <p:sp>
          <p:nvSpPr>
            <p:cNvPr id="1042" name="Google Shape;1042;p21"/>
            <p:cNvSpPr/>
            <p:nvPr/>
          </p:nvSpPr>
          <p:spPr>
            <a:xfrm>
              <a:off x="892625" y="456550"/>
              <a:ext cx="5559700" cy="1694225"/>
            </a:xfrm>
            <a:custGeom>
              <a:avLst/>
              <a:gdLst/>
              <a:ahLst/>
              <a:cxnLst/>
              <a:rect l="l" t="t" r="r" b="b"/>
              <a:pathLst>
                <a:path w="222388" h="67769" extrusionOk="0">
                  <a:moveTo>
                    <a:pt x="189183" y="0"/>
                  </a:moveTo>
                  <a:cubicBezTo>
                    <a:pt x="184507" y="0"/>
                    <a:pt x="180127" y="1209"/>
                    <a:pt x="176486" y="3539"/>
                  </a:cubicBezTo>
                  <a:cubicBezTo>
                    <a:pt x="172697" y="5958"/>
                    <a:pt x="169958" y="9428"/>
                    <a:pt x="168520" y="13627"/>
                  </a:cubicBezTo>
                  <a:cubicBezTo>
                    <a:pt x="164731" y="24698"/>
                    <a:pt x="158203" y="32025"/>
                    <a:pt x="150625" y="33736"/>
                  </a:cubicBezTo>
                  <a:cubicBezTo>
                    <a:pt x="149450" y="34006"/>
                    <a:pt x="148261" y="34140"/>
                    <a:pt x="147061" y="34140"/>
                  </a:cubicBezTo>
                  <a:cubicBezTo>
                    <a:pt x="141361" y="34140"/>
                    <a:pt x="135426" y="31118"/>
                    <a:pt x="129694" y="25291"/>
                  </a:cubicBezTo>
                  <a:cubicBezTo>
                    <a:pt x="125266" y="20749"/>
                    <a:pt x="120883" y="18535"/>
                    <a:pt x="116318" y="18535"/>
                  </a:cubicBezTo>
                  <a:lnTo>
                    <a:pt x="116296" y="18535"/>
                  </a:lnTo>
                  <a:cubicBezTo>
                    <a:pt x="111137" y="18535"/>
                    <a:pt x="105545" y="21205"/>
                    <a:pt x="98195" y="27208"/>
                  </a:cubicBezTo>
                  <a:cubicBezTo>
                    <a:pt x="91393" y="32755"/>
                    <a:pt x="83747" y="40561"/>
                    <a:pt x="74069" y="50445"/>
                  </a:cubicBezTo>
                  <a:lnTo>
                    <a:pt x="73087" y="51426"/>
                  </a:lnTo>
                  <a:cubicBezTo>
                    <a:pt x="66742" y="57908"/>
                    <a:pt x="61172" y="61058"/>
                    <a:pt x="56082" y="61058"/>
                  </a:cubicBezTo>
                  <a:lnTo>
                    <a:pt x="56060" y="61058"/>
                  </a:lnTo>
                  <a:cubicBezTo>
                    <a:pt x="49532" y="61035"/>
                    <a:pt x="44670" y="56060"/>
                    <a:pt x="39534" y="50764"/>
                  </a:cubicBezTo>
                  <a:cubicBezTo>
                    <a:pt x="34356" y="45462"/>
                    <a:pt x="29029" y="39973"/>
                    <a:pt x="21811" y="39973"/>
                  </a:cubicBezTo>
                  <a:cubicBezTo>
                    <a:pt x="21074" y="39973"/>
                    <a:pt x="20317" y="40030"/>
                    <a:pt x="19539" y="40150"/>
                  </a:cubicBezTo>
                  <a:cubicBezTo>
                    <a:pt x="14746" y="40904"/>
                    <a:pt x="10751" y="42821"/>
                    <a:pt x="7670" y="45857"/>
                  </a:cubicBezTo>
                  <a:cubicBezTo>
                    <a:pt x="5228" y="48276"/>
                    <a:pt x="3356" y="51426"/>
                    <a:pt x="2123" y="55192"/>
                  </a:cubicBezTo>
                  <a:cubicBezTo>
                    <a:pt x="1" y="61606"/>
                    <a:pt x="480" y="67700"/>
                    <a:pt x="480" y="67769"/>
                  </a:cubicBezTo>
                  <a:lnTo>
                    <a:pt x="640" y="67746"/>
                  </a:lnTo>
                  <a:cubicBezTo>
                    <a:pt x="640" y="67700"/>
                    <a:pt x="183" y="61629"/>
                    <a:pt x="2260" y="55238"/>
                  </a:cubicBezTo>
                  <a:cubicBezTo>
                    <a:pt x="4200" y="49349"/>
                    <a:pt x="8766" y="41999"/>
                    <a:pt x="19562" y="40310"/>
                  </a:cubicBezTo>
                  <a:cubicBezTo>
                    <a:pt x="20325" y="40193"/>
                    <a:pt x="21067" y="40137"/>
                    <a:pt x="21791" y="40137"/>
                  </a:cubicBezTo>
                  <a:cubicBezTo>
                    <a:pt x="28946" y="40137"/>
                    <a:pt x="34258" y="45592"/>
                    <a:pt x="39420" y="50878"/>
                  </a:cubicBezTo>
                  <a:cubicBezTo>
                    <a:pt x="44578" y="56197"/>
                    <a:pt x="49463" y="61218"/>
                    <a:pt x="56060" y="61218"/>
                  </a:cubicBezTo>
                  <a:lnTo>
                    <a:pt x="56082" y="61218"/>
                  </a:lnTo>
                  <a:cubicBezTo>
                    <a:pt x="61218" y="61218"/>
                    <a:pt x="66833" y="58068"/>
                    <a:pt x="73201" y="51540"/>
                  </a:cubicBezTo>
                  <a:lnTo>
                    <a:pt x="74183" y="50559"/>
                  </a:lnTo>
                  <a:cubicBezTo>
                    <a:pt x="92968" y="31385"/>
                    <a:pt x="105385" y="18717"/>
                    <a:pt x="116318" y="18717"/>
                  </a:cubicBezTo>
                  <a:cubicBezTo>
                    <a:pt x="120838" y="18717"/>
                    <a:pt x="125175" y="20909"/>
                    <a:pt x="129580" y="25405"/>
                  </a:cubicBezTo>
                  <a:cubicBezTo>
                    <a:pt x="135355" y="31271"/>
                    <a:pt x="141312" y="34307"/>
                    <a:pt x="147087" y="34307"/>
                  </a:cubicBezTo>
                  <a:cubicBezTo>
                    <a:pt x="148274" y="34307"/>
                    <a:pt x="149484" y="34170"/>
                    <a:pt x="150648" y="33919"/>
                  </a:cubicBezTo>
                  <a:cubicBezTo>
                    <a:pt x="158294" y="32184"/>
                    <a:pt x="164868" y="24812"/>
                    <a:pt x="168680" y="13673"/>
                  </a:cubicBezTo>
                  <a:cubicBezTo>
                    <a:pt x="171486" y="5480"/>
                    <a:pt x="179476" y="182"/>
                    <a:pt x="189068" y="182"/>
                  </a:cubicBezTo>
                  <a:cubicBezTo>
                    <a:pt x="189150" y="182"/>
                    <a:pt x="189232" y="183"/>
                    <a:pt x="189314" y="183"/>
                  </a:cubicBezTo>
                  <a:cubicBezTo>
                    <a:pt x="200704" y="275"/>
                    <a:pt x="215335" y="7944"/>
                    <a:pt x="222228" y="29171"/>
                  </a:cubicBezTo>
                  <a:lnTo>
                    <a:pt x="222388" y="29126"/>
                  </a:lnTo>
                  <a:cubicBezTo>
                    <a:pt x="219329" y="19745"/>
                    <a:pt x="214353" y="12075"/>
                    <a:pt x="208008" y="6985"/>
                  </a:cubicBezTo>
                  <a:cubicBezTo>
                    <a:pt x="202438" y="2534"/>
                    <a:pt x="195819" y="69"/>
                    <a:pt x="189314" y="1"/>
                  </a:cubicBezTo>
                  <a:cubicBezTo>
                    <a:pt x="189270" y="1"/>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1"/>
            <p:cNvSpPr/>
            <p:nvPr/>
          </p:nvSpPr>
          <p:spPr>
            <a:xfrm>
              <a:off x="901750" y="521600"/>
              <a:ext cx="5559700" cy="1694225"/>
            </a:xfrm>
            <a:custGeom>
              <a:avLst/>
              <a:gdLst/>
              <a:ahLst/>
              <a:cxnLst/>
              <a:rect l="l" t="t" r="r" b="b"/>
              <a:pathLst>
                <a:path w="222388" h="67769" extrusionOk="0">
                  <a:moveTo>
                    <a:pt x="189108" y="1"/>
                  </a:moveTo>
                  <a:cubicBezTo>
                    <a:pt x="184475" y="1"/>
                    <a:pt x="180115" y="1211"/>
                    <a:pt x="176486" y="3516"/>
                  </a:cubicBezTo>
                  <a:cubicBezTo>
                    <a:pt x="172720" y="5935"/>
                    <a:pt x="169958" y="9428"/>
                    <a:pt x="168520" y="13627"/>
                  </a:cubicBezTo>
                  <a:cubicBezTo>
                    <a:pt x="164708" y="24743"/>
                    <a:pt x="158135" y="32139"/>
                    <a:pt x="150442" y="33851"/>
                  </a:cubicBezTo>
                  <a:cubicBezTo>
                    <a:pt x="149267" y="34115"/>
                    <a:pt x="148080" y="34246"/>
                    <a:pt x="146885" y="34246"/>
                  </a:cubicBezTo>
                  <a:cubicBezTo>
                    <a:pt x="141165" y="34246"/>
                    <a:pt x="135263" y="31236"/>
                    <a:pt x="129580" y="25382"/>
                  </a:cubicBezTo>
                  <a:cubicBezTo>
                    <a:pt x="125152" y="20817"/>
                    <a:pt x="120770" y="18581"/>
                    <a:pt x="116204" y="18581"/>
                  </a:cubicBezTo>
                  <a:lnTo>
                    <a:pt x="116182" y="18581"/>
                  </a:lnTo>
                  <a:cubicBezTo>
                    <a:pt x="111046" y="18581"/>
                    <a:pt x="105499" y="21228"/>
                    <a:pt x="98241" y="27163"/>
                  </a:cubicBezTo>
                  <a:cubicBezTo>
                    <a:pt x="91485" y="32641"/>
                    <a:pt x="83907" y="40402"/>
                    <a:pt x="74297" y="50216"/>
                  </a:cubicBezTo>
                  <a:lnTo>
                    <a:pt x="73087" y="51426"/>
                  </a:lnTo>
                  <a:cubicBezTo>
                    <a:pt x="66765" y="57908"/>
                    <a:pt x="61195" y="61058"/>
                    <a:pt x="56083" y="61058"/>
                  </a:cubicBezTo>
                  <a:lnTo>
                    <a:pt x="56060" y="61058"/>
                  </a:lnTo>
                  <a:cubicBezTo>
                    <a:pt x="49532" y="61036"/>
                    <a:pt x="44693" y="56037"/>
                    <a:pt x="39534" y="50764"/>
                  </a:cubicBezTo>
                  <a:cubicBezTo>
                    <a:pt x="34358" y="45443"/>
                    <a:pt x="29032" y="39972"/>
                    <a:pt x="21818" y="39972"/>
                  </a:cubicBezTo>
                  <a:cubicBezTo>
                    <a:pt x="21079" y="39972"/>
                    <a:pt x="20320" y="40030"/>
                    <a:pt x="19539" y="40150"/>
                  </a:cubicBezTo>
                  <a:cubicBezTo>
                    <a:pt x="14746" y="40881"/>
                    <a:pt x="10752" y="42798"/>
                    <a:pt x="7693" y="45834"/>
                  </a:cubicBezTo>
                  <a:cubicBezTo>
                    <a:pt x="5228" y="48276"/>
                    <a:pt x="3356" y="51403"/>
                    <a:pt x="2124" y="55192"/>
                  </a:cubicBezTo>
                  <a:cubicBezTo>
                    <a:pt x="1" y="61606"/>
                    <a:pt x="480" y="67701"/>
                    <a:pt x="480" y="67769"/>
                  </a:cubicBezTo>
                  <a:lnTo>
                    <a:pt x="640" y="67746"/>
                  </a:lnTo>
                  <a:cubicBezTo>
                    <a:pt x="640" y="67678"/>
                    <a:pt x="183" y="61629"/>
                    <a:pt x="2283" y="55238"/>
                  </a:cubicBezTo>
                  <a:cubicBezTo>
                    <a:pt x="4201" y="49349"/>
                    <a:pt x="8789" y="41976"/>
                    <a:pt x="19562" y="40310"/>
                  </a:cubicBezTo>
                  <a:cubicBezTo>
                    <a:pt x="20325" y="40193"/>
                    <a:pt x="21068" y="40137"/>
                    <a:pt x="21791" y="40137"/>
                  </a:cubicBezTo>
                  <a:cubicBezTo>
                    <a:pt x="28946" y="40137"/>
                    <a:pt x="34259" y="45592"/>
                    <a:pt x="39420" y="50878"/>
                  </a:cubicBezTo>
                  <a:cubicBezTo>
                    <a:pt x="44579" y="56197"/>
                    <a:pt x="49463" y="61195"/>
                    <a:pt x="56060" y="61218"/>
                  </a:cubicBezTo>
                  <a:lnTo>
                    <a:pt x="56083" y="61218"/>
                  </a:lnTo>
                  <a:cubicBezTo>
                    <a:pt x="61241" y="61218"/>
                    <a:pt x="66833" y="58045"/>
                    <a:pt x="73224" y="51540"/>
                  </a:cubicBezTo>
                  <a:lnTo>
                    <a:pt x="74411" y="50331"/>
                  </a:lnTo>
                  <a:cubicBezTo>
                    <a:pt x="93037" y="31317"/>
                    <a:pt x="105340" y="18740"/>
                    <a:pt x="116182" y="18740"/>
                  </a:cubicBezTo>
                  <a:lnTo>
                    <a:pt x="116204" y="18740"/>
                  </a:lnTo>
                  <a:cubicBezTo>
                    <a:pt x="120724" y="18763"/>
                    <a:pt x="125061" y="20977"/>
                    <a:pt x="129466" y="25497"/>
                  </a:cubicBezTo>
                  <a:cubicBezTo>
                    <a:pt x="135169" y="31389"/>
                    <a:pt x="141122" y="34406"/>
                    <a:pt x="146886" y="34406"/>
                  </a:cubicBezTo>
                  <a:cubicBezTo>
                    <a:pt x="148089" y="34406"/>
                    <a:pt x="149283" y="34274"/>
                    <a:pt x="150465" y="34010"/>
                  </a:cubicBezTo>
                  <a:cubicBezTo>
                    <a:pt x="158226" y="32276"/>
                    <a:pt x="164845" y="24858"/>
                    <a:pt x="168680" y="13673"/>
                  </a:cubicBezTo>
                  <a:cubicBezTo>
                    <a:pt x="171487" y="5456"/>
                    <a:pt x="179499" y="161"/>
                    <a:pt x="189131" y="161"/>
                  </a:cubicBezTo>
                  <a:lnTo>
                    <a:pt x="189337" y="161"/>
                  </a:lnTo>
                  <a:cubicBezTo>
                    <a:pt x="200727" y="252"/>
                    <a:pt x="215335" y="7921"/>
                    <a:pt x="222228" y="29171"/>
                  </a:cubicBezTo>
                  <a:lnTo>
                    <a:pt x="222388" y="29126"/>
                  </a:lnTo>
                  <a:cubicBezTo>
                    <a:pt x="219352" y="19722"/>
                    <a:pt x="214376" y="12075"/>
                    <a:pt x="208008" y="6963"/>
                  </a:cubicBezTo>
                  <a:cubicBezTo>
                    <a:pt x="202461" y="2534"/>
                    <a:pt x="195819" y="46"/>
                    <a:pt x="18933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1"/>
            <p:cNvSpPr/>
            <p:nvPr/>
          </p:nvSpPr>
          <p:spPr>
            <a:xfrm>
              <a:off x="911450" y="586625"/>
              <a:ext cx="5559125" cy="1693700"/>
            </a:xfrm>
            <a:custGeom>
              <a:avLst/>
              <a:gdLst/>
              <a:ahLst/>
              <a:cxnLst/>
              <a:rect l="l" t="t" r="r" b="b"/>
              <a:pathLst>
                <a:path w="222365" h="67748" extrusionOk="0">
                  <a:moveTo>
                    <a:pt x="189056" y="1"/>
                  </a:moveTo>
                  <a:cubicBezTo>
                    <a:pt x="184427" y="1"/>
                    <a:pt x="180072" y="1209"/>
                    <a:pt x="176486" y="3517"/>
                  </a:cubicBezTo>
                  <a:cubicBezTo>
                    <a:pt x="172697" y="5936"/>
                    <a:pt x="169935" y="9429"/>
                    <a:pt x="168497" y="13606"/>
                  </a:cubicBezTo>
                  <a:cubicBezTo>
                    <a:pt x="164685" y="24813"/>
                    <a:pt x="158020" y="32231"/>
                    <a:pt x="150237" y="33966"/>
                  </a:cubicBezTo>
                  <a:cubicBezTo>
                    <a:pt x="149069" y="34224"/>
                    <a:pt x="147892" y="34352"/>
                    <a:pt x="146708" y="34352"/>
                  </a:cubicBezTo>
                  <a:cubicBezTo>
                    <a:pt x="140971" y="34352"/>
                    <a:pt x="135081" y="31344"/>
                    <a:pt x="129443" y="25498"/>
                  </a:cubicBezTo>
                  <a:cubicBezTo>
                    <a:pt x="125015" y="20887"/>
                    <a:pt x="120633" y="18627"/>
                    <a:pt x="116090" y="18627"/>
                  </a:cubicBezTo>
                  <a:lnTo>
                    <a:pt x="116022" y="18627"/>
                  </a:lnTo>
                  <a:cubicBezTo>
                    <a:pt x="110932" y="18627"/>
                    <a:pt x="105454" y="21229"/>
                    <a:pt x="98241" y="27095"/>
                  </a:cubicBezTo>
                  <a:cubicBezTo>
                    <a:pt x="91553" y="32551"/>
                    <a:pt x="84021" y="40243"/>
                    <a:pt x="74503" y="49966"/>
                  </a:cubicBezTo>
                  <a:lnTo>
                    <a:pt x="73087" y="51427"/>
                  </a:lnTo>
                  <a:cubicBezTo>
                    <a:pt x="66742" y="57887"/>
                    <a:pt x="61173" y="61037"/>
                    <a:pt x="56060" y="61037"/>
                  </a:cubicBezTo>
                  <a:lnTo>
                    <a:pt x="56037" y="61037"/>
                  </a:lnTo>
                  <a:cubicBezTo>
                    <a:pt x="49532" y="61037"/>
                    <a:pt x="44670" y="56038"/>
                    <a:pt x="39511" y="50765"/>
                  </a:cubicBezTo>
                  <a:cubicBezTo>
                    <a:pt x="34356" y="45444"/>
                    <a:pt x="29013" y="39973"/>
                    <a:pt x="21796" y="39973"/>
                  </a:cubicBezTo>
                  <a:cubicBezTo>
                    <a:pt x="21056" y="39973"/>
                    <a:pt x="20297" y="40031"/>
                    <a:pt x="19516" y="40152"/>
                  </a:cubicBezTo>
                  <a:cubicBezTo>
                    <a:pt x="14723" y="40882"/>
                    <a:pt x="10729" y="42799"/>
                    <a:pt x="7670" y="45835"/>
                  </a:cubicBezTo>
                  <a:cubicBezTo>
                    <a:pt x="5205" y="48254"/>
                    <a:pt x="3333" y="51404"/>
                    <a:pt x="2101" y="55171"/>
                  </a:cubicBezTo>
                  <a:cubicBezTo>
                    <a:pt x="1" y="61584"/>
                    <a:pt x="457" y="67702"/>
                    <a:pt x="457" y="67747"/>
                  </a:cubicBezTo>
                  <a:lnTo>
                    <a:pt x="617" y="67747"/>
                  </a:lnTo>
                  <a:cubicBezTo>
                    <a:pt x="617" y="67679"/>
                    <a:pt x="161" y="61607"/>
                    <a:pt x="2261" y="55239"/>
                  </a:cubicBezTo>
                  <a:cubicBezTo>
                    <a:pt x="4201" y="49350"/>
                    <a:pt x="8766" y="41978"/>
                    <a:pt x="19539" y="40311"/>
                  </a:cubicBezTo>
                  <a:cubicBezTo>
                    <a:pt x="20316" y="40190"/>
                    <a:pt x="21072" y="40132"/>
                    <a:pt x="21807" y="40132"/>
                  </a:cubicBezTo>
                  <a:cubicBezTo>
                    <a:pt x="28963" y="40132"/>
                    <a:pt x="34264" y="45581"/>
                    <a:pt x="39397" y="50879"/>
                  </a:cubicBezTo>
                  <a:cubicBezTo>
                    <a:pt x="44579" y="56175"/>
                    <a:pt x="49463" y="61196"/>
                    <a:pt x="56037" y="61196"/>
                  </a:cubicBezTo>
                  <a:lnTo>
                    <a:pt x="56060" y="61196"/>
                  </a:lnTo>
                  <a:cubicBezTo>
                    <a:pt x="61218" y="61196"/>
                    <a:pt x="66833" y="58047"/>
                    <a:pt x="73202" y="51541"/>
                  </a:cubicBezTo>
                  <a:lnTo>
                    <a:pt x="74617" y="50081"/>
                  </a:lnTo>
                  <a:cubicBezTo>
                    <a:pt x="93060" y="31250"/>
                    <a:pt x="105271" y="18787"/>
                    <a:pt x="116022" y="18787"/>
                  </a:cubicBezTo>
                  <a:lnTo>
                    <a:pt x="116090" y="18787"/>
                  </a:lnTo>
                  <a:cubicBezTo>
                    <a:pt x="120587" y="18810"/>
                    <a:pt x="124924" y="21047"/>
                    <a:pt x="129329" y="25612"/>
                  </a:cubicBezTo>
                  <a:cubicBezTo>
                    <a:pt x="134990" y="31478"/>
                    <a:pt x="140924" y="34514"/>
                    <a:pt x="146699" y="34514"/>
                  </a:cubicBezTo>
                  <a:cubicBezTo>
                    <a:pt x="147886" y="34514"/>
                    <a:pt x="149096" y="34377"/>
                    <a:pt x="150260" y="34126"/>
                  </a:cubicBezTo>
                  <a:cubicBezTo>
                    <a:pt x="158112" y="32391"/>
                    <a:pt x="164822" y="24927"/>
                    <a:pt x="168657" y="13674"/>
                  </a:cubicBezTo>
                  <a:cubicBezTo>
                    <a:pt x="171487" y="5434"/>
                    <a:pt x="179476" y="162"/>
                    <a:pt x="189109" y="162"/>
                  </a:cubicBezTo>
                  <a:lnTo>
                    <a:pt x="189314" y="162"/>
                  </a:lnTo>
                  <a:cubicBezTo>
                    <a:pt x="200704" y="253"/>
                    <a:pt x="215335" y="7922"/>
                    <a:pt x="222228" y="29173"/>
                  </a:cubicBezTo>
                  <a:lnTo>
                    <a:pt x="222365" y="29104"/>
                  </a:lnTo>
                  <a:cubicBezTo>
                    <a:pt x="219329" y="19723"/>
                    <a:pt x="214353" y="12054"/>
                    <a:pt x="207985" y="6964"/>
                  </a:cubicBezTo>
                  <a:cubicBezTo>
                    <a:pt x="202439" y="2513"/>
                    <a:pt x="195796" y="48"/>
                    <a:pt x="189314" y="2"/>
                  </a:cubicBezTo>
                  <a:cubicBezTo>
                    <a:pt x="189228" y="1"/>
                    <a:pt x="189142" y="1"/>
                    <a:pt x="189056"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1"/>
            <p:cNvSpPr/>
            <p:nvPr/>
          </p:nvSpPr>
          <p:spPr>
            <a:xfrm>
              <a:off x="920600" y="651125"/>
              <a:ext cx="5559700" cy="1694250"/>
            </a:xfrm>
            <a:custGeom>
              <a:avLst/>
              <a:gdLst/>
              <a:ahLst/>
              <a:cxnLst/>
              <a:rect l="l" t="t" r="r" b="b"/>
              <a:pathLst>
                <a:path w="222388" h="67770" extrusionOk="0">
                  <a:moveTo>
                    <a:pt x="189182" y="1"/>
                  </a:moveTo>
                  <a:cubicBezTo>
                    <a:pt x="184506" y="1"/>
                    <a:pt x="180126" y="1210"/>
                    <a:pt x="176485" y="3539"/>
                  </a:cubicBezTo>
                  <a:cubicBezTo>
                    <a:pt x="172696" y="5936"/>
                    <a:pt x="169934" y="9428"/>
                    <a:pt x="168519" y="13628"/>
                  </a:cubicBezTo>
                  <a:cubicBezTo>
                    <a:pt x="164662" y="24903"/>
                    <a:pt x="157928" y="32345"/>
                    <a:pt x="150031" y="34079"/>
                  </a:cubicBezTo>
                  <a:cubicBezTo>
                    <a:pt x="148863" y="34337"/>
                    <a:pt x="147685" y="34465"/>
                    <a:pt x="146502" y="34465"/>
                  </a:cubicBezTo>
                  <a:cubicBezTo>
                    <a:pt x="140772" y="34465"/>
                    <a:pt x="134909" y="31461"/>
                    <a:pt x="129328" y="25634"/>
                  </a:cubicBezTo>
                  <a:cubicBezTo>
                    <a:pt x="124900" y="20978"/>
                    <a:pt x="120518" y="18695"/>
                    <a:pt x="115975" y="18672"/>
                  </a:cubicBezTo>
                  <a:lnTo>
                    <a:pt x="115884" y="18672"/>
                  </a:lnTo>
                  <a:cubicBezTo>
                    <a:pt x="110840" y="18672"/>
                    <a:pt x="105430" y="21274"/>
                    <a:pt x="98286" y="27072"/>
                  </a:cubicBezTo>
                  <a:cubicBezTo>
                    <a:pt x="91644" y="32481"/>
                    <a:pt x="84180" y="40105"/>
                    <a:pt x="74707" y="49760"/>
                  </a:cubicBezTo>
                  <a:lnTo>
                    <a:pt x="73087" y="51426"/>
                  </a:lnTo>
                  <a:cubicBezTo>
                    <a:pt x="66741" y="57909"/>
                    <a:pt x="61172" y="61059"/>
                    <a:pt x="56059" y="61059"/>
                  </a:cubicBezTo>
                  <a:cubicBezTo>
                    <a:pt x="49531" y="61036"/>
                    <a:pt x="44669" y="56060"/>
                    <a:pt x="39533" y="50765"/>
                  </a:cubicBezTo>
                  <a:cubicBezTo>
                    <a:pt x="34356" y="45463"/>
                    <a:pt x="29009" y="39973"/>
                    <a:pt x="21805" y="39973"/>
                  </a:cubicBezTo>
                  <a:cubicBezTo>
                    <a:pt x="21070" y="39973"/>
                    <a:pt x="20315" y="40030"/>
                    <a:pt x="19539" y="40151"/>
                  </a:cubicBezTo>
                  <a:cubicBezTo>
                    <a:pt x="14722" y="40904"/>
                    <a:pt x="10751" y="42821"/>
                    <a:pt x="7669" y="45857"/>
                  </a:cubicBezTo>
                  <a:cubicBezTo>
                    <a:pt x="5227" y="48277"/>
                    <a:pt x="3355" y="51426"/>
                    <a:pt x="2100" y="55193"/>
                  </a:cubicBezTo>
                  <a:cubicBezTo>
                    <a:pt x="0" y="61607"/>
                    <a:pt x="457" y="67701"/>
                    <a:pt x="457" y="67769"/>
                  </a:cubicBezTo>
                  <a:lnTo>
                    <a:pt x="639" y="67747"/>
                  </a:lnTo>
                  <a:cubicBezTo>
                    <a:pt x="639" y="67701"/>
                    <a:pt x="160" y="61629"/>
                    <a:pt x="2260" y="55238"/>
                  </a:cubicBezTo>
                  <a:cubicBezTo>
                    <a:pt x="4200" y="49349"/>
                    <a:pt x="8765" y="42000"/>
                    <a:pt x="19561" y="40311"/>
                  </a:cubicBezTo>
                  <a:cubicBezTo>
                    <a:pt x="20324" y="40193"/>
                    <a:pt x="21067" y="40137"/>
                    <a:pt x="21790" y="40137"/>
                  </a:cubicBezTo>
                  <a:cubicBezTo>
                    <a:pt x="28946" y="40137"/>
                    <a:pt x="34258" y="45593"/>
                    <a:pt x="39419" y="50879"/>
                  </a:cubicBezTo>
                  <a:cubicBezTo>
                    <a:pt x="44578" y="56197"/>
                    <a:pt x="49463" y="61218"/>
                    <a:pt x="56059" y="61218"/>
                  </a:cubicBezTo>
                  <a:cubicBezTo>
                    <a:pt x="61218" y="61218"/>
                    <a:pt x="66833" y="58046"/>
                    <a:pt x="73201" y="51541"/>
                  </a:cubicBezTo>
                  <a:lnTo>
                    <a:pt x="74844" y="49874"/>
                  </a:lnTo>
                  <a:cubicBezTo>
                    <a:pt x="93127" y="31203"/>
                    <a:pt x="105225" y="18832"/>
                    <a:pt x="115884" y="18832"/>
                  </a:cubicBezTo>
                  <a:lnTo>
                    <a:pt x="115975" y="18832"/>
                  </a:lnTo>
                  <a:cubicBezTo>
                    <a:pt x="120472" y="18878"/>
                    <a:pt x="124809" y="21137"/>
                    <a:pt x="129214" y="25748"/>
                  </a:cubicBezTo>
                  <a:cubicBezTo>
                    <a:pt x="134806" y="31614"/>
                    <a:pt x="140741" y="34650"/>
                    <a:pt x="146516" y="34650"/>
                  </a:cubicBezTo>
                  <a:cubicBezTo>
                    <a:pt x="147703" y="34650"/>
                    <a:pt x="148890" y="34513"/>
                    <a:pt x="150076" y="34262"/>
                  </a:cubicBezTo>
                  <a:cubicBezTo>
                    <a:pt x="158020" y="32504"/>
                    <a:pt x="164799" y="25018"/>
                    <a:pt x="168679" y="13673"/>
                  </a:cubicBezTo>
                  <a:cubicBezTo>
                    <a:pt x="171487" y="5456"/>
                    <a:pt x="179498" y="184"/>
                    <a:pt x="189108" y="184"/>
                  </a:cubicBezTo>
                  <a:lnTo>
                    <a:pt x="189313" y="184"/>
                  </a:lnTo>
                  <a:cubicBezTo>
                    <a:pt x="200703" y="275"/>
                    <a:pt x="215334" y="7921"/>
                    <a:pt x="222227" y="29172"/>
                  </a:cubicBezTo>
                  <a:lnTo>
                    <a:pt x="222387" y="29126"/>
                  </a:lnTo>
                  <a:cubicBezTo>
                    <a:pt x="219328" y="19722"/>
                    <a:pt x="214353" y="12076"/>
                    <a:pt x="207984" y="6986"/>
                  </a:cubicBezTo>
                  <a:cubicBezTo>
                    <a:pt x="202438" y="2535"/>
                    <a:pt x="195818" y="70"/>
                    <a:pt x="189313" y="1"/>
                  </a:cubicBezTo>
                  <a:cubicBezTo>
                    <a:pt x="189269"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1"/>
            <p:cNvSpPr/>
            <p:nvPr/>
          </p:nvSpPr>
          <p:spPr>
            <a:xfrm>
              <a:off x="929725" y="716150"/>
              <a:ext cx="5559700" cy="1694275"/>
            </a:xfrm>
            <a:custGeom>
              <a:avLst/>
              <a:gdLst/>
              <a:ahLst/>
              <a:cxnLst/>
              <a:rect l="l" t="t" r="r" b="b"/>
              <a:pathLst>
                <a:path w="222388" h="67771" extrusionOk="0">
                  <a:moveTo>
                    <a:pt x="189061" y="1"/>
                  </a:moveTo>
                  <a:cubicBezTo>
                    <a:pt x="184452" y="1"/>
                    <a:pt x="180095" y="1231"/>
                    <a:pt x="176486" y="3517"/>
                  </a:cubicBezTo>
                  <a:cubicBezTo>
                    <a:pt x="172697" y="5937"/>
                    <a:pt x="169958" y="9429"/>
                    <a:pt x="168520" y="13629"/>
                  </a:cubicBezTo>
                  <a:cubicBezTo>
                    <a:pt x="164639" y="24950"/>
                    <a:pt x="157837" y="32460"/>
                    <a:pt x="149848" y="34194"/>
                  </a:cubicBezTo>
                  <a:cubicBezTo>
                    <a:pt x="148688" y="34446"/>
                    <a:pt x="147520" y="34571"/>
                    <a:pt x="146348" y="34571"/>
                  </a:cubicBezTo>
                  <a:cubicBezTo>
                    <a:pt x="140601" y="34571"/>
                    <a:pt x="134750" y="31569"/>
                    <a:pt x="129214" y="25749"/>
                  </a:cubicBezTo>
                  <a:cubicBezTo>
                    <a:pt x="124786" y="21047"/>
                    <a:pt x="120427" y="18742"/>
                    <a:pt x="115884" y="18719"/>
                  </a:cubicBezTo>
                  <a:lnTo>
                    <a:pt x="115747" y="18719"/>
                  </a:lnTo>
                  <a:cubicBezTo>
                    <a:pt x="110771" y="18719"/>
                    <a:pt x="105385" y="21275"/>
                    <a:pt x="98332" y="27027"/>
                  </a:cubicBezTo>
                  <a:cubicBezTo>
                    <a:pt x="91735" y="32368"/>
                    <a:pt x="84317" y="39946"/>
                    <a:pt x="74936" y="49533"/>
                  </a:cubicBezTo>
                  <a:lnTo>
                    <a:pt x="73087" y="51428"/>
                  </a:lnTo>
                  <a:cubicBezTo>
                    <a:pt x="66741" y="57910"/>
                    <a:pt x="61172" y="61037"/>
                    <a:pt x="56082" y="61037"/>
                  </a:cubicBezTo>
                  <a:lnTo>
                    <a:pt x="56059" y="61037"/>
                  </a:lnTo>
                  <a:cubicBezTo>
                    <a:pt x="49531" y="61037"/>
                    <a:pt x="44669" y="56038"/>
                    <a:pt x="39534" y="50766"/>
                  </a:cubicBezTo>
                  <a:cubicBezTo>
                    <a:pt x="34358" y="45445"/>
                    <a:pt x="29031" y="39974"/>
                    <a:pt x="21817" y="39974"/>
                  </a:cubicBezTo>
                  <a:cubicBezTo>
                    <a:pt x="21078" y="39974"/>
                    <a:pt x="20319" y="40031"/>
                    <a:pt x="19539" y="40152"/>
                  </a:cubicBezTo>
                  <a:cubicBezTo>
                    <a:pt x="14745" y="40882"/>
                    <a:pt x="10751" y="42800"/>
                    <a:pt x="7670" y="45835"/>
                  </a:cubicBezTo>
                  <a:cubicBezTo>
                    <a:pt x="5227" y="48278"/>
                    <a:pt x="3356" y="51405"/>
                    <a:pt x="2123" y="55194"/>
                  </a:cubicBezTo>
                  <a:cubicBezTo>
                    <a:pt x="0" y="61608"/>
                    <a:pt x="480" y="67702"/>
                    <a:pt x="480" y="67770"/>
                  </a:cubicBezTo>
                  <a:lnTo>
                    <a:pt x="639" y="67748"/>
                  </a:lnTo>
                  <a:cubicBezTo>
                    <a:pt x="639" y="67679"/>
                    <a:pt x="183" y="61608"/>
                    <a:pt x="2283" y="55239"/>
                  </a:cubicBezTo>
                  <a:cubicBezTo>
                    <a:pt x="4200" y="49350"/>
                    <a:pt x="8788" y="41978"/>
                    <a:pt x="19562" y="40312"/>
                  </a:cubicBezTo>
                  <a:cubicBezTo>
                    <a:pt x="20325" y="40194"/>
                    <a:pt x="21067" y="40138"/>
                    <a:pt x="21791" y="40138"/>
                  </a:cubicBezTo>
                  <a:cubicBezTo>
                    <a:pt x="28946" y="40138"/>
                    <a:pt x="34258" y="45594"/>
                    <a:pt x="39420" y="50880"/>
                  </a:cubicBezTo>
                  <a:cubicBezTo>
                    <a:pt x="44578" y="56198"/>
                    <a:pt x="49463" y="61197"/>
                    <a:pt x="56059" y="61220"/>
                  </a:cubicBezTo>
                  <a:lnTo>
                    <a:pt x="56082" y="61220"/>
                  </a:lnTo>
                  <a:cubicBezTo>
                    <a:pt x="61218" y="61220"/>
                    <a:pt x="66833" y="58047"/>
                    <a:pt x="73201" y="51542"/>
                  </a:cubicBezTo>
                  <a:lnTo>
                    <a:pt x="75050" y="49647"/>
                  </a:lnTo>
                  <a:cubicBezTo>
                    <a:pt x="93196" y="31136"/>
                    <a:pt x="105202" y="18879"/>
                    <a:pt x="115747" y="18879"/>
                  </a:cubicBezTo>
                  <a:lnTo>
                    <a:pt x="115862" y="18879"/>
                  </a:lnTo>
                  <a:cubicBezTo>
                    <a:pt x="120358" y="18924"/>
                    <a:pt x="124695" y="21207"/>
                    <a:pt x="129100" y="25863"/>
                  </a:cubicBezTo>
                  <a:cubicBezTo>
                    <a:pt x="134647" y="31729"/>
                    <a:pt x="140559" y="34742"/>
                    <a:pt x="146333" y="34742"/>
                  </a:cubicBezTo>
                  <a:cubicBezTo>
                    <a:pt x="147520" y="34742"/>
                    <a:pt x="148707" y="34605"/>
                    <a:pt x="149894" y="34354"/>
                  </a:cubicBezTo>
                  <a:cubicBezTo>
                    <a:pt x="153843" y="33510"/>
                    <a:pt x="157655" y="31136"/>
                    <a:pt x="160919" y="27529"/>
                  </a:cubicBezTo>
                  <a:cubicBezTo>
                    <a:pt x="164114" y="23969"/>
                    <a:pt x="166785" y="19175"/>
                    <a:pt x="168679" y="13675"/>
                  </a:cubicBezTo>
                  <a:cubicBezTo>
                    <a:pt x="171487" y="5457"/>
                    <a:pt x="179498" y="162"/>
                    <a:pt x="189108" y="162"/>
                  </a:cubicBezTo>
                  <a:lnTo>
                    <a:pt x="189313" y="162"/>
                  </a:lnTo>
                  <a:cubicBezTo>
                    <a:pt x="200703" y="253"/>
                    <a:pt x="215334" y="7923"/>
                    <a:pt x="222227" y="29173"/>
                  </a:cubicBezTo>
                  <a:lnTo>
                    <a:pt x="222387" y="29127"/>
                  </a:lnTo>
                  <a:cubicBezTo>
                    <a:pt x="219329" y="19723"/>
                    <a:pt x="214353" y="12077"/>
                    <a:pt x="208007" y="6964"/>
                  </a:cubicBezTo>
                  <a:cubicBezTo>
                    <a:pt x="202438" y="2536"/>
                    <a:pt x="195819" y="48"/>
                    <a:pt x="189313" y="2"/>
                  </a:cubicBezTo>
                  <a:cubicBezTo>
                    <a:pt x="189229" y="1"/>
                    <a:pt x="189145" y="1"/>
                    <a:pt x="189061"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1"/>
            <p:cNvSpPr/>
            <p:nvPr/>
          </p:nvSpPr>
          <p:spPr>
            <a:xfrm>
              <a:off x="938850" y="781250"/>
              <a:ext cx="5559700" cy="1693650"/>
            </a:xfrm>
            <a:custGeom>
              <a:avLst/>
              <a:gdLst/>
              <a:ahLst/>
              <a:cxnLst/>
              <a:rect l="l" t="t" r="r" b="b"/>
              <a:pathLst>
                <a:path w="222388" h="67746" extrusionOk="0">
                  <a:moveTo>
                    <a:pt x="189131" y="0"/>
                  </a:moveTo>
                  <a:cubicBezTo>
                    <a:pt x="184475" y="0"/>
                    <a:pt x="180115" y="1210"/>
                    <a:pt x="176486" y="3515"/>
                  </a:cubicBezTo>
                  <a:cubicBezTo>
                    <a:pt x="172720" y="5935"/>
                    <a:pt x="169958" y="9427"/>
                    <a:pt x="168520" y="13604"/>
                  </a:cubicBezTo>
                  <a:cubicBezTo>
                    <a:pt x="164685" y="24857"/>
                    <a:pt x="157632" y="32595"/>
                    <a:pt x="149666" y="34307"/>
                  </a:cubicBezTo>
                  <a:cubicBezTo>
                    <a:pt x="148502" y="34558"/>
                    <a:pt x="147332" y="34683"/>
                    <a:pt x="146159" y="34683"/>
                  </a:cubicBezTo>
                  <a:cubicBezTo>
                    <a:pt x="140406" y="34683"/>
                    <a:pt x="134580" y="31678"/>
                    <a:pt x="129100" y="25838"/>
                  </a:cubicBezTo>
                  <a:cubicBezTo>
                    <a:pt x="124672" y="21114"/>
                    <a:pt x="120313" y="18785"/>
                    <a:pt x="115770" y="18740"/>
                  </a:cubicBezTo>
                  <a:cubicBezTo>
                    <a:pt x="115726" y="18739"/>
                    <a:pt x="115682" y="18739"/>
                    <a:pt x="115638" y="18739"/>
                  </a:cubicBezTo>
                  <a:cubicBezTo>
                    <a:pt x="110700" y="18739"/>
                    <a:pt x="105368" y="21278"/>
                    <a:pt x="98355" y="26957"/>
                  </a:cubicBezTo>
                  <a:cubicBezTo>
                    <a:pt x="91827" y="32275"/>
                    <a:pt x="84477" y="39808"/>
                    <a:pt x="75141" y="49326"/>
                  </a:cubicBezTo>
                  <a:lnTo>
                    <a:pt x="73087" y="51403"/>
                  </a:lnTo>
                  <a:cubicBezTo>
                    <a:pt x="66764" y="57885"/>
                    <a:pt x="61195" y="61035"/>
                    <a:pt x="56082" y="61035"/>
                  </a:cubicBezTo>
                  <a:lnTo>
                    <a:pt x="56059" y="61035"/>
                  </a:lnTo>
                  <a:cubicBezTo>
                    <a:pt x="49531" y="61035"/>
                    <a:pt x="44692" y="56036"/>
                    <a:pt x="39534" y="50764"/>
                  </a:cubicBezTo>
                  <a:cubicBezTo>
                    <a:pt x="34356" y="45441"/>
                    <a:pt x="29028" y="39949"/>
                    <a:pt x="21811" y="39949"/>
                  </a:cubicBezTo>
                  <a:cubicBezTo>
                    <a:pt x="21074" y="39949"/>
                    <a:pt x="20317" y="40007"/>
                    <a:pt x="19539" y="40127"/>
                  </a:cubicBezTo>
                  <a:cubicBezTo>
                    <a:pt x="14746" y="40880"/>
                    <a:pt x="10751" y="42798"/>
                    <a:pt x="7693" y="45833"/>
                  </a:cubicBezTo>
                  <a:cubicBezTo>
                    <a:pt x="5227" y="48253"/>
                    <a:pt x="3356" y="51403"/>
                    <a:pt x="2123" y="55169"/>
                  </a:cubicBezTo>
                  <a:cubicBezTo>
                    <a:pt x="0" y="61583"/>
                    <a:pt x="480" y="67700"/>
                    <a:pt x="480" y="67746"/>
                  </a:cubicBezTo>
                  <a:lnTo>
                    <a:pt x="640" y="67746"/>
                  </a:lnTo>
                  <a:cubicBezTo>
                    <a:pt x="640" y="67677"/>
                    <a:pt x="183" y="61606"/>
                    <a:pt x="2283" y="55215"/>
                  </a:cubicBezTo>
                  <a:cubicBezTo>
                    <a:pt x="4223" y="49349"/>
                    <a:pt x="8788" y="41976"/>
                    <a:pt x="19562" y="40310"/>
                  </a:cubicBezTo>
                  <a:cubicBezTo>
                    <a:pt x="20336" y="40188"/>
                    <a:pt x="21090" y="40131"/>
                    <a:pt x="21824" y="40131"/>
                  </a:cubicBezTo>
                  <a:cubicBezTo>
                    <a:pt x="28963" y="40131"/>
                    <a:pt x="34266" y="45579"/>
                    <a:pt x="39420" y="50878"/>
                  </a:cubicBezTo>
                  <a:cubicBezTo>
                    <a:pt x="44578" y="56173"/>
                    <a:pt x="49463" y="61195"/>
                    <a:pt x="56059" y="61195"/>
                  </a:cubicBezTo>
                  <a:lnTo>
                    <a:pt x="56082" y="61195"/>
                  </a:lnTo>
                  <a:cubicBezTo>
                    <a:pt x="61241" y="61195"/>
                    <a:pt x="66833" y="58045"/>
                    <a:pt x="73224" y="51540"/>
                  </a:cubicBezTo>
                  <a:lnTo>
                    <a:pt x="75278" y="49440"/>
                  </a:lnTo>
                  <a:cubicBezTo>
                    <a:pt x="93242" y="31065"/>
                    <a:pt x="105157" y="18900"/>
                    <a:pt x="115633" y="18900"/>
                  </a:cubicBezTo>
                  <a:lnTo>
                    <a:pt x="115770" y="18900"/>
                  </a:lnTo>
                  <a:cubicBezTo>
                    <a:pt x="120244" y="18968"/>
                    <a:pt x="124581" y="21273"/>
                    <a:pt x="128986" y="25953"/>
                  </a:cubicBezTo>
                  <a:cubicBezTo>
                    <a:pt x="134486" y="31831"/>
                    <a:pt x="140363" y="34842"/>
                    <a:pt x="146173" y="34842"/>
                  </a:cubicBezTo>
                  <a:cubicBezTo>
                    <a:pt x="147357" y="34842"/>
                    <a:pt x="148538" y="34717"/>
                    <a:pt x="149712" y="34466"/>
                  </a:cubicBezTo>
                  <a:cubicBezTo>
                    <a:pt x="153706" y="33599"/>
                    <a:pt x="157541" y="31225"/>
                    <a:pt x="160850" y="27573"/>
                  </a:cubicBezTo>
                  <a:cubicBezTo>
                    <a:pt x="164092" y="23990"/>
                    <a:pt x="166785" y="19196"/>
                    <a:pt x="168679" y="13673"/>
                  </a:cubicBezTo>
                  <a:cubicBezTo>
                    <a:pt x="171487" y="5433"/>
                    <a:pt x="179499" y="160"/>
                    <a:pt x="189131" y="160"/>
                  </a:cubicBezTo>
                  <a:lnTo>
                    <a:pt x="189336" y="160"/>
                  </a:lnTo>
                  <a:cubicBezTo>
                    <a:pt x="200726" y="251"/>
                    <a:pt x="215334" y="7921"/>
                    <a:pt x="222228" y="29148"/>
                  </a:cubicBezTo>
                  <a:lnTo>
                    <a:pt x="222387" y="29102"/>
                  </a:lnTo>
                  <a:cubicBezTo>
                    <a:pt x="219352" y="19721"/>
                    <a:pt x="214376" y="12052"/>
                    <a:pt x="208007" y="6962"/>
                  </a:cubicBezTo>
                  <a:cubicBezTo>
                    <a:pt x="202461" y="2511"/>
                    <a:pt x="195819" y="46"/>
                    <a:pt x="189336"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1"/>
            <p:cNvSpPr/>
            <p:nvPr/>
          </p:nvSpPr>
          <p:spPr>
            <a:xfrm>
              <a:off x="948550" y="845725"/>
              <a:ext cx="5559125" cy="1694225"/>
            </a:xfrm>
            <a:custGeom>
              <a:avLst/>
              <a:gdLst/>
              <a:ahLst/>
              <a:cxnLst/>
              <a:rect l="l" t="t" r="r" b="b"/>
              <a:pathLst>
                <a:path w="222365" h="67769" extrusionOk="0">
                  <a:moveTo>
                    <a:pt x="189182" y="0"/>
                  </a:moveTo>
                  <a:cubicBezTo>
                    <a:pt x="184506" y="0"/>
                    <a:pt x="180104" y="1209"/>
                    <a:pt x="176486" y="3538"/>
                  </a:cubicBezTo>
                  <a:cubicBezTo>
                    <a:pt x="172697" y="5935"/>
                    <a:pt x="169935" y="9427"/>
                    <a:pt x="168497" y="13627"/>
                  </a:cubicBezTo>
                  <a:cubicBezTo>
                    <a:pt x="164639" y="24926"/>
                    <a:pt x="157518" y="32709"/>
                    <a:pt x="149461" y="34444"/>
                  </a:cubicBezTo>
                  <a:cubicBezTo>
                    <a:pt x="148305" y="34689"/>
                    <a:pt x="147145" y="34810"/>
                    <a:pt x="145982" y="34810"/>
                  </a:cubicBezTo>
                  <a:cubicBezTo>
                    <a:pt x="140211" y="34810"/>
                    <a:pt x="134397" y="31808"/>
                    <a:pt x="128963" y="25976"/>
                  </a:cubicBezTo>
                  <a:cubicBezTo>
                    <a:pt x="124467" y="21137"/>
                    <a:pt x="120244" y="18854"/>
                    <a:pt x="115634" y="18809"/>
                  </a:cubicBezTo>
                  <a:cubicBezTo>
                    <a:pt x="115568" y="18808"/>
                    <a:pt x="115503" y="18807"/>
                    <a:pt x="115437" y="18807"/>
                  </a:cubicBezTo>
                  <a:cubicBezTo>
                    <a:pt x="110562" y="18807"/>
                    <a:pt x="105292" y="21326"/>
                    <a:pt x="98378" y="26934"/>
                  </a:cubicBezTo>
                  <a:cubicBezTo>
                    <a:pt x="91895" y="32207"/>
                    <a:pt x="84591" y="39671"/>
                    <a:pt x="75347" y="49121"/>
                  </a:cubicBezTo>
                  <a:lnTo>
                    <a:pt x="73087" y="51426"/>
                  </a:lnTo>
                  <a:cubicBezTo>
                    <a:pt x="66742" y="57908"/>
                    <a:pt x="61172" y="61058"/>
                    <a:pt x="56059" y="61058"/>
                  </a:cubicBezTo>
                  <a:lnTo>
                    <a:pt x="56037" y="61058"/>
                  </a:lnTo>
                  <a:cubicBezTo>
                    <a:pt x="49531" y="61035"/>
                    <a:pt x="44670" y="56059"/>
                    <a:pt x="39511" y="50764"/>
                  </a:cubicBezTo>
                  <a:cubicBezTo>
                    <a:pt x="34356" y="45443"/>
                    <a:pt x="29013" y="39972"/>
                    <a:pt x="21795" y="39972"/>
                  </a:cubicBezTo>
                  <a:cubicBezTo>
                    <a:pt x="21056" y="39972"/>
                    <a:pt x="20297" y="40029"/>
                    <a:pt x="19516" y="40150"/>
                  </a:cubicBezTo>
                  <a:cubicBezTo>
                    <a:pt x="14723" y="40903"/>
                    <a:pt x="10728" y="42821"/>
                    <a:pt x="7670" y="45856"/>
                  </a:cubicBezTo>
                  <a:cubicBezTo>
                    <a:pt x="5205" y="48276"/>
                    <a:pt x="3333" y="51426"/>
                    <a:pt x="2100" y="55192"/>
                  </a:cubicBezTo>
                  <a:cubicBezTo>
                    <a:pt x="1" y="61606"/>
                    <a:pt x="457" y="67700"/>
                    <a:pt x="457" y="67769"/>
                  </a:cubicBezTo>
                  <a:lnTo>
                    <a:pt x="640" y="67746"/>
                  </a:lnTo>
                  <a:cubicBezTo>
                    <a:pt x="617" y="67700"/>
                    <a:pt x="160" y="61629"/>
                    <a:pt x="2260" y="55238"/>
                  </a:cubicBezTo>
                  <a:cubicBezTo>
                    <a:pt x="4200" y="49349"/>
                    <a:pt x="8765" y="41999"/>
                    <a:pt x="19539" y="40310"/>
                  </a:cubicBezTo>
                  <a:cubicBezTo>
                    <a:pt x="20304" y="40193"/>
                    <a:pt x="21048" y="40137"/>
                    <a:pt x="21774" y="40137"/>
                  </a:cubicBezTo>
                  <a:cubicBezTo>
                    <a:pt x="28946" y="40137"/>
                    <a:pt x="34256" y="45592"/>
                    <a:pt x="39397" y="50878"/>
                  </a:cubicBezTo>
                  <a:cubicBezTo>
                    <a:pt x="44578" y="56196"/>
                    <a:pt x="49463" y="61218"/>
                    <a:pt x="56037" y="61218"/>
                  </a:cubicBezTo>
                  <a:lnTo>
                    <a:pt x="56059" y="61218"/>
                  </a:lnTo>
                  <a:cubicBezTo>
                    <a:pt x="61218" y="61218"/>
                    <a:pt x="66833" y="58045"/>
                    <a:pt x="73201" y="51540"/>
                  </a:cubicBezTo>
                  <a:lnTo>
                    <a:pt x="75461" y="49235"/>
                  </a:lnTo>
                  <a:cubicBezTo>
                    <a:pt x="93278" y="31031"/>
                    <a:pt x="105070" y="18967"/>
                    <a:pt x="115458" y="18967"/>
                  </a:cubicBezTo>
                  <a:cubicBezTo>
                    <a:pt x="115517" y="18967"/>
                    <a:pt x="115575" y="18968"/>
                    <a:pt x="115634" y="18968"/>
                  </a:cubicBezTo>
                  <a:cubicBezTo>
                    <a:pt x="120176" y="19037"/>
                    <a:pt x="124376" y="21297"/>
                    <a:pt x="128849" y="26090"/>
                  </a:cubicBezTo>
                  <a:cubicBezTo>
                    <a:pt x="134296" y="31954"/>
                    <a:pt x="140153" y="34978"/>
                    <a:pt x="145961" y="34978"/>
                  </a:cubicBezTo>
                  <a:cubicBezTo>
                    <a:pt x="147138" y="34978"/>
                    <a:pt x="148314" y="34854"/>
                    <a:pt x="149483" y="34604"/>
                  </a:cubicBezTo>
                  <a:cubicBezTo>
                    <a:pt x="157609" y="32869"/>
                    <a:pt x="164776" y="25040"/>
                    <a:pt x="168657" y="13673"/>
                  </a:cubicBezTo>
                  <a:cubicBezTo>
                    <a:pt x="171487" y="5456"/>
                    <a:pt x="179476" y="183"/>
                    <a:pt x="189108" y="183"/>
                  </a:cubicBezTo>
                  <a:lnTo>
                    <a:pt x="189314" y="183"/>
                  </a:lnTo>
                  <a:cubicBezTo>
                    <a:pt x="200703" y="252"/>
                    <a:pt x="215334" y="7921"/>
                    <a:pt x="222228" y="29171"/>
                  </a:cubicBezTo>
                  <a:lnTo>
                    <a:pt x="222365" y="29126"/>
                  </a:lnTo>
                  <a:cubicBezTo>
                    <a:pt x="219329" y="19722"/>
                    <a:pt x="214353" y="12075"/>
                    <a:pt x="207985" y="6985"/>
                  </a:cubicBezTo>
                  <a:cubicBezTo>
                    <a:pt x="202438" y="2534"/>
                    <a:pt x="195796" y="69"/>
                    <a:pt x="189314" y="1"/>
                  </a:cubicBezTo>
                  <a:cubicBezTo>
                    <a:pt x="189270" y="0"/>
                    <a:pt x="189226" y="0"/>
                    <a:pt x="189182"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1"/>
            <p:cNvSpPr/>
            <p:nvPr/>
          </p:nvSpPr>
          <p:spPr>
            <a:xfrm>
              <a:off x="957675" y="910750"/>
              <a:ext cx="5559700" cy="1693675"/>
            </a:xfrm>
            <a:custGeom>
              <a:avLst/>
              <a:gdLst/>
              <a:ahLst/>
              <a:cxnLst/>
              <a:rect l="l" t="t" r="r" b="b"/>
              <a:pathLst>
                <a:path w="222388" h="67747" extrusionOk="0">
                  <a:moveTo>
                    <a:pt x="189061" y="0"/>
                  </a:moveTo>
                  <a:cubicBezTo>
                    <a:pt x="184431" y="0"/>
                    <a:pt x="180095" y="1230"/>
                    <a:pt x="176486" y="3517"/>
                  </a:cubicBezTo>
                  <a:cubicBezTo>
                    <a:pt x="172697" y="5936"/>
                    <a:pt x="169958" y="9428"/>
                    <a:pt x="168520" y="13628"/>
                  </a:cubicBezTo>
                  <a:cubicBezTo>
                    <a:pt x="164617" y="24995"/>
                    <a:pt x="157427" y="32824"/>
                    <a:pt x="149278" y="34536"/>
                  </a:cubicBezTo>
                  <a:cubicBezTo>
                    <a:pt x="148118" y="34781"/>
                    <a:pt x="146955" y="34903"/>
                    <a:pt x="145791" y="34903"/>
                  </a:cubicBezTo>
                  <a:cubicBezTo>
                    <a:pt x="140013" y="34903"/>
                    <a:pt x="134226" y="31904"/>
                    <a:pt x="128850" y="26091"/>
                  </a:cubicBezTo>
                  <a:cubicBezTo>
                    <a:pt x="124353" y="21206"/>
                    <a:pt x="120130" y="18901"/>
                    <a:pt x="115542" y="18832"/>
                  </a:cubicBezTo>
                  <a:cubicBezTo>
                    <a:pt x="115477" y="18832"/>
                    <a:pt x="115411" y="18831"/>
                    <a:pt x="115345" y="18831"/>
                  </a:cubicBezTo>
                  <a:cubicBezTo>
                    <a:pt x="110494" y="18831"/>
                    <a:pt x="105269" y="21327"/>
                    <a:pt x="98401" y="26890"/>
                  </a:cubicBezTo>
                  <a:cubicBezTo>
                    <a:pt x="91987" y="32117"/>
                    <a:pt x="84728" y="39535"/>
                    <a:pt x="75552" y="48893"/>
                  </a:cubicBezTo>
                  <a:cubicBezTo>
                    <a:pt x="74731" y="49738"/>
                    <a:pt x="73932" y="50560"/>
                    <a:pt x="73087" y="51427"/>
                  </a:cubicBezTo>
                  <a:cubicBezTo>
                    <a:pt x="66742" y="57886"/>
                    <a:pt x="61173" y="61036"/>
                    <a:pt x="56060" y="61036"/>
                  </a:cubicBezTo>
                  <a:cubicBezTo>
                    <a:pt x="49532" y="61036"/>
                    <a:pt x="44670" y="56038"/>
                    <a:pt x="39534" y="50765"/>
                  </a:cubicBezTo>
                  <a:cubicBezTo>
                    <a:pt x="34358" y="45444"/>
                    <a:pt x="29013" y="39973"/>
                    <a:pt x="21813" y="39973"/>
                  </a:cubicBezTo>
                  <a:cubicBezTo>
                    <a:pt x="21075" y="39973"/>
                    <a:pt x="20318" y="40030"/>
                    <a:pt x="19539" y="40151"/>
                  </a:cubicBezTo>
                  <a:cubicBezTo>
                    <a:pt x="14723" y="40882"/>
                    <a:pt x="10751" y="42799"/>
                    <a:pt x="7670" y="45835"/>
                  </a:cubicBezTo>
                  <a:cubicBezTo>
                    <a:pt x="5228" y="48254"/>
                    <a:pt x="3356" y="51404"/>
                    <a:pt x="2101" y="55170"/>
                  </a:cubicBezTo>
                  <a:cubicBezTo>
                    <a:pt x="1" y="61607"/>
                    <a:pt x="457" y="67701"/>
                    <a:pt x="457" y="67747"/>
                  </a:cubicBezTo>
                  <a:lnTo>
                    <a:pt x="640" y="67747"/>
                  </a:lnTo>
                  <a:cubicBezTo>
                    <a:pt x="640" y="67679"/>
                    <a:pt x="160" y="61607"/>
                    <a:pt x="2260" y="55239"/>
                  </a:cubicBezTo>
                  <a:cubicBezTo>
                    <a:pt x="4201" y="49350"/>
                    <a:pt x="8766" y="41977"/>
                    <a:pt x="19562" y="40311"/>
                  </a:cubicBezTo>
                  <a:cubicBezTo>
                    <a:pt x="20334" y="40190"/>
                    <a:pt x="21086" y="40133"/>
                    <a:pt x="21818" y="40133"/>
                  </a:cubicBezTo>
                  <a:cubicBezTo>
                    <a:pt x="28960" y="40133"/>
                    <a:pt x="34265" y="45600"/>
                    <a:pt x="39420" y="50879"/>
                  </a:cubicBezTo>
                  <a:cubicBezTo>
                    <a:pt x="44579" y="56175"/>
                    <a:pt x="49463" y="61196"/>
                    <a:pt x="56060" y="61219"/>
                  </a:cubicBezTo>
                  <a:cubicBezTo>
                    <a:pt x="61218" y="61219"/>
                    <a:pt x="66833" y="58046"/>
                    <a:pt x="73201" y="51541"/>
                  </a:cubicBezTo>
                  <a:cubicBezTo>
                    <a:pt x="74046" y="50674"/>
                    <a:pt x="74868" y="49852"/>
                    <a:pt x="75667" y="49030"/>
                  </a:cubicBezTo>
                  <a:cubicBezTo>
                    <a:pt x="93347" y="30964"/>
                    <a:pt x="105070" y="18991"/>
                    <a:pt x="115367" y="18991"/>
                  </a:cubicBezTo>
                  <a:cubicBezTo>
                    <a:pt x="115426" y="18991"/>
                    <a:pt x="115484" y="18991"/>
                    <a:pt x="115542" y="18992"/>
                  </a:cubicBezTo>
                  <a:cubicBezTo>
                    <a:pt x="120062" y="19061"/>
                    <a:pt x="124262" y="21366"/>
                    <a:pt x="128735" y="26205"/>
                  </a:cubicBezTo>
                  <a:cubicBezTo>
                    <a:pt x="134125" y="32050"/>
                    <a:pt x="139956" y="35070"/>
                    <a:pt x="145769" y="35070"/>
                  </a:cubicBezTo>
                  <a:cubicBezTo>
                    <a:pt x="146949" y="35070"/>
                    <a:pt x="148127" y="34946"/>
                    <a:pt x="149301" y="34696"/>
                  </a:cubicBezTo>
                  <a:cubicBezTo>
                    <a:pt x="157518" y="32961"/>
                    <a:pt x="164754" y="25109"/>
                    <a:pt x="168680" y="13674"/>
                  </a:cubicBezTo>
                  <a:cubicBezTo>
                    <a:pt x="171492" y="5441"/>
                    <a:pt x="179510" y="161"/>
                    <a:pt x="189128" y="161"/>
                  </a:cubicBezTo>
                  <a:cubicBezTo>
                    <a:pt x="189190" y="161"/>
                    <a:pt x="189252" y="161"/>
                    <a:pt x="189314" y="161"/>
                  </a:cubicBezTo>
                  <a:cubicBezTo>
                    <a:pt x="200704" y="253"/>
                    <a:pt x="215335" y="7922"/>
                    <a:pt x="222228" y="29172"/>
                  </a:cubicBezTo>
                  <a:lnTo>
                    <a:pt x="222388" y="29104"/>
                  </a:lnTo>
                  <a:cubicBezTo>
                    <a:pt x="219329" y="19723"/>
                    <a:pt x="214353" y="12053"/>
                    <a:pt x="207985" y="6963"/>
                  </a:cubicBezTo>
                  <a:cubicBezTo>
                    <a:pt x="202438" y="2535"/>
                    <a:pt x="195819" y="47"/>
                    <a:pt x="189314" y="2"/>
                  </a:cubicBezTo>
                  <a:cubicBezTo>
                    <a:pt x="189229" y="1"/>
                    <a:pt x="189145" y="0"/>
                    <a:pt x="189061"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1"/>
            <p:cNvSpPr/>
            <p:nvPr/>
          </p:nvSpPr>
          <p:spPr>
            <a:xfrm>
              <a:off x="966800" y="975250"/>
              <a:ext cx="5559700" cy="1694250"/>
            </a:xfrm>
            <a:custGeom>
              <a:avLst/>
              <a:gdLst/>
              <a:ahLst/>
              <a:cxnLst/>
              <a:rect l="l" t="t" r="r" b="b"/>
              <a:pathLst>
                <a:path w="222388" h="67770" extrusionOk="0">
                  <a:moveTo>
                    <a:pt x="189109" y="1"/>
                  </a:moveTo>
                  <a:cubicBezTo>
                    <a:pt x="184475" y="1"/>
                    <a:pt x="180093" y="1233"/>
                    <a:pt x="176486" y="3539"/>
                  </a:cubicBezTo>
                  <a:cubicBezTo>
                    <a:pt x="172697" y="5958"/>
                    <a:pt x="169958" y="9451"/>
                    <a:pt x="168520" y="13628"/>
                  </a:cubicBezTo>
                  <a:cubicBezTo>
                    <a:pt x="164594" y="25086"/>
                    <a:pt x="157336" y="32938"/>
                    <a:pt x="149073" y="34672"/>
                  </a:cubicBezTo>
                  <a:cubicBezTo>
                    <a:pt x="147925" y="34911"/>
                    <a:pt x="146775" y="35030"/>
                    <a:pt x="145624" y="35030"/>
                  </a:cubicBezTo>
                  <a:cubicBezTo>
                    <a:pt x="139841" y="35030"/>
                    <a:pt x="134066" y="32034"/>
                    <a:pt x="128736" y="26227"/>
                  </a:cubicBezTo>
                  <a:cubicBezTo>
                    <a:pt x="124239" y="21297"/>
                    <a:pt x="120016" y="18969"/>
                    <a:pt x="115428" y="18900"/>
                  </a:cubicBezTo>
                  <a:cubicBezTo>
                    <a:pt x="115342" y="18899"/>
                    <a:pt x="115255" y="18898"/>
                    <a:pt x="115168" y="18898"/>
                  </a:cubicBezTo>
                  <a:cubicBezTo>
                    <a:pt x="110380" y="18898"/>
                    <a:pt x="105217" y="21374"/>
                    <a:pt x="98446" y="26866"/>
                  </a:cubicBezTo>
                  <a:cubicBezTo>
                    <a:pt x="92055" y="32048"/>
                    <a:pt x="84865" y="39397"/>
                    <a:pt x="75758" y="48710"/>
                  </a:cubicBezTo>
                  <a:cubicBezTo>
                    <a:pt x="74891" y="49600"/>
                    <a:pt x="74001" y="50513"/>
                    <a:pt x="73088" y="51426"/>
                  </a:cubicBezTo>
                  <a:cubicBezTo>
                    <a:pt x="66742" y="57909"/>
                    <a:pt x="61173" y="61058"/>
                    <a:pt x="56083" y="61058"/>
                  </a:cubicBezTo>
                  <a:lnTo>
                    <a:pt x="56060" y="61058"/>
                  </a:lnTo>
                  <a:cubicBezTo>
                    <a:pt x="49532" y="61036"/>
                    <a:pt x="44670" y="56060"/>
                    <a:pt x="39534" y="50764"/>
                  </a:cubicBezTo>
                  <a:cubicBezTo>
                    <a:pt x="34357" y="45462"/>
                    <a:pt x="29029" y="39973"/>
                    <a:pt x="21812" y="39973"/>
                  </a:cubicBezTo>
                  <a:cubicBezTo>
                    <a:pt x="21074" y="39973"/>
                    <a:pt x="20318" y="40030"/>
                    <a:pt x="19539" y="40151"/>
                  </a:cubicBezTo>
                  <a:cubicBezTo>
                    <a:pt x="14746" y="40904"/>
                    <a:pt x="10752" y="42821"/>
                    <a:pt x="7670" y="45857"/>
                  </a:cubicBezTo>
                  <a:cubicBezTo>
                    <a:pt x="5228" y="48276"/>
                    <a:pt x="3356" y="51426"/>
                    <a:pt x="2124" y="55192"/>
                  </a:cubicBezTo>
                  <a:cubicBezTo>
                    <a:pt x="1" y="61606"/>
                    <a:pt x="480" y="67701"/>
                    <a:pt x="480" y="67769"/>
                  </a:cubicBezTo>
                  <a:lnTo>
                    <a:pt x="640" y="67746"/>
                  </a:lnTo>
                  <a:cubicBezTo>
                    <a:pt x="640" y="67701"/>
                    <a:pt x="184" y="61629"/>
                    <a:pt x="2283" y="55238"/>
                  </a:cubicBezTo>
                  <a:cubicBezTo>
                    <a:pt x="4201" y="49349"/>
                    <a:pt x="8789" y="41999"/>
                    <a:pt x="19562" y="40333"/>
                  </a:cubicBezTo>
                  <a:cubicBezTo>
                    <a:pt x="20337" y="40212"/>
                    <a:pt x="21090" y="40154"/>
                    <a:pt x="21824" y="40154"/>
                  </a:cubicBezTo>
                  <a:cubicBezTo>
                    <a:pt x="28963" y="40154"/>
                    <a:pt x="34267" y="45603"/>
                    <a:pt x="39420" y="50901"/>
                  </a:cubicBezTo>
                  <a:cubicBezTo>
                    <a:pt x="44579" y="56197"/>
                    <a:pt x="49463" y="61218"/>
                    <a:pt x="56060" y="61218"/>
                  </a:cubicBezTo>
                  <a:lnTo>
                    <a:pt x="56083" y="61218"/>
                  </a:lnTo>
                  <a:cubicBezTo>
                    <a:pt x="61218" y="61218"/>
                    <a:pt x="66833" y="58068"/>
                    <a:pt x="73202" y="51540"/>
                  </a:cubicBezTo>
                  <a:cubicBezTo>
                    <a:pt x="74115" y="50627"/>
                    <a:pt x="75005" y="49714"/>
                    <a:pt x="75872" y="48824"/>
                  </a:cubicBezTo>
                  <a:cubicBezTo>
                    <a:pt x="84980" y="39534"/>
                    <a:pt x="92170" y="32162"/>
                    <a:pt x="98538" y="27003"/>
                  </a:cubicBezTo>
                  <a:cubicBezTo>
                    <a:pt x="105286" y="21533"/>
                    <a:pt x="110426" y="19058"/>
                    <a:pt x="115171" y="19058"/>
                  </a:cubicBezTo>
                  <a:cubicBezTo>
                    <a:pt x="115257" y="19058"/>
                    <a:pt x="115343" y="19058"/>
                    <a:pt x="115428" y="19060"/>
                  </a:cubicBezTo>
                  <a:cubicBezTo>
                    <a:pt x="119948" y="19128"/>
                    <a:pt x="124148" y="21457"/>
                    <a:pt x="128599" y="26341"/>
                  </a:cubicBezTo>
                  <a:cubicBezTo>
                    <a:pt x="133961" y="32179"/>
                    <a:pt x="139783" y="35197"/>
                    <a:pt x="145616" y="35197"/>
                  </a:cubicBezTo>
                  <a:cubicBezTo>
                    <a:pt x="146784" y="35197"/>
                    <a:pt x="147953" y="35076"/>
                    <a:pt x="149119" y="34832"/>
                  </a:cubicBezTo>
                  <a:cubicBezTo>
                    <a:pt x="157427" y="33098"/>
                    <a:pt x="164731" y="25200"/>
                    <a:pt x="168680" y="13696"/>
                  </a:cubicBezTo>
                  <a:cubicBezTo>
                    <a:pt x="171492" y="5463"/>
                    <a:pt x="179510" y="183"/>
                    <a:pt x="189128" y="183"/>
                  </a:cubicBezTo>
                  <a:cubicBezTo>
                    <a:pt x="189190" y="183"/>
                    <a:pt x="189252" y="183"/>
                    <a:pt x="189314" y="183"/>
                  </a:cubicBezTo>
                  <a:cubicBezTo>
                    <a:pt x="200704" y="275"/>
                    <a:pt x="215335" y="7944"/>
                    <a:pt x="222228" y="29172"/>
                  </a:cubicBezTo>
                  <a:lnTo>
                    <a:pt x="222388" y="29126"/>
                  </a:lnTo>
                  <a:cubicBezTo>
                    <a:pt x="219329" y="19745"/>
                    <a:pt x="214376" y="12075"/>
                    <a:pt x="208008" y="6985"/>
                  </a:cubicBezTo>
                  <a:cubicBezTo>
                    <a:pt x="202439" y="2534"/>
                    <a:pt x="195819" y="69"/>
                    <a:pt x="189314" y="24"/>
                  </a:cubicBezTo>
                  <a:cubicBezTo>
                    <a:pt x="189246" y="1"/>
                    <a:pt x="189177" y="1"/>
                    <a:pt x="189109"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1"/>
            <p:cNvSpPr/>
            <p:nvPr/>
          </p:nvSpPr>
          <p:spPr>
            <a:xfrm>
              <a:off x="975950" y="1040275"/>
              <a:ext cx="5559700" cy="1694275"/>
            </a:xfrm>
            <a:custGeom>
              <a:avLst/>
              <a:gdLst/>
              <a:ahLst/>
              <a:cxnLst/>
              <a:rect l="l" t="t" r="r" b="b"/>
              <a:pathLst>
                <a:path w="222388" h="67771" extrusionOk="0">
                  <a:moveTo>
                    <a:pt x="189082" y="1"/>
                  </a:moveTo>
                  <a:cubicBezTo>
                    <a:pt x="184430" y="1"/>
                    <a:pt x="180095" y="1231"/>
                    <a:pt x="176485" y="3540"/>
                  </a:cubicBezTo>
                  <a:cubicBezTo>
                    <a:pt x="172719" y="5937"/>
                    <a:pt x="169957" y="9429"/>
                    <a:pt x="168519" y="13629"/>
                  </a:cubicBezTo>
                  <a:cubicBezTo>
                    <a:pt x="164593" y="25155"/>
                    <a:pt x="157244" y="33053"/>
                    <a:pt x="148890" y="34788"/>
                  </a:cubicBezTo>
                  <a:cubicBezTo>
                    <a:pt x="147739" y="35026"/>
                    <a:pt x="146586" y="35145"/>
                    <a:pt x="145435" y="35145"/>
                  </a:cubicBezTo>
                  <a:cubicBezTo>
                    <a:pt x="139645" y="35145"/>
                    <a:pt x="133895" y="32146"/>
                    <a:pt x="128621" y="26319"/>
                  </a:cubicBezTo>
                  <a:cubicBezTo>
                    <a:pt x="124124" y="21366"/>
                    <a:pt x="119901" y="19015"/>
                    <a:pt x="115336" y="18924"/>
                  </a:cubicBezTo>
                  <a:cubicBezTo>
                    <a:pt x="115249" y="18922"/>
                    <a:pt x="115162" y="18922"/>
                    <a:pt x="115075" y="18922"/>
                  </a:cubicBezTo>
                  <a:cubicBezTo>
                    <a:pt x="110310" y="18922"/>
                    <a:pt x="105171" y="21375"/>
                    <a:pt x="98468" y="26822"/>
                  </a:cubicBezTo>
                  <a:cubicBezTo>
                    <a:pt x="92146" y="31957"/>
                    <a:pt x="85002" y="39261"/>
                    <a:pt x="75963" y="48506"/>
                  </a:cubicBezTo>
                  <a:cubicBezTo>
                    <a:pt x="75027" y="49464"/>
                    <a:pt x="74068" y="50423"/>
                    <a:pt x="73087" y="51427"/>
                  </a:cubicBezTo>
                  <a:cubicBezTo>
                    <a:pt x="66764" y="57910"/>
                    <a:pt x="61195" y="61060"/>
                    <a:pt x="56082" y="61060"/>
                  </a:cubicBezTo>
                  <a:lnTo>
                    <a:pt x="56059" y="61060"/>
                  </a:lnTo>
                  <a:cubicBezTo>
                    <a:pt x="49531" y="61037"/>
                    <a:pt x="44692" y="56061"/>
                    <a:pt x="39534" y="50765"/>
                  </a:cubicBezTo>
                  <a:cubicBezTo>
                    <a:pt x="34358" y="45444"/>
                    <a:pt x="29031" y="39973"/>
                    <a:pt x="21817" y="39973"/>
                  </a:cubicBezTo>
                  <a:cubicBezTo>
                    <a:pt x="21078" y="39973"/>
                    <a:pt x="20319" y="40031"/>
                    <a:pt x="19539" y="40152"/>
                  </a:cubicBezTo>
                  <a:cubicBezTo>
                    <a:pt x="14745" y="40905"/>
                    <a:pt x="10751" y="42799"/>
                    <a:pt x="7692" y="45835"/>
                  </a:cubicBezTo>
                  <a:cubicBezTo>
                    <a:pt x="5227" y="48277"/>
                    <a:pt x="3355" y="51404"/>
                    <a:pt x="2123" y="55193"/>
                  </a:cubicBezTo>
                  <a:cubicBezTo>
                    <a:pt x="0" y="61607"/>
                    <a:pt x="479" y="67702"/>
                    <a:pt x="479" y="67770"/>
                  </a:cubicBezTo>
                  <a:lnTo>
                    <a:pt x="639" y="67747"/>
                  </a:lnTo>
                  <a:cubicBezTo>
                    <a:pt x="639" y="67679"/>
                    <a:pt x="183" y="61630"/>
                    <a:pt x="2283" y="55239"/>
                  </a:cubicBezTo>
                  <a:cubicBezTo>
                    <a:pt x="4200" y="49350"/>
                    <a:pt x="8788" y="41978"/>
                    <a:pt x="19561" y="40311"/>
                  </a:cubicBezTo>
                  <a:cubicBezTo>
                    <a:pt x="20324" y="40194"/>
                    <a:pt x="21067" y="40138"/>
                    <a:pt x="21790" y="40138"/>
                  </a:cubicBezTo>
                  <a:cubicBezTo>
                    <a:pt x="28946" y="40138"/>
                    <a:pt x="34258" y="45594"/>
                    <a:pt x="39419" y="50879"/>
                  </a:cubicBezTo>
                  <a:cubicBezTo>
                    <a:pt x="44578" y="56198"/>
                    <a:pt x="49463" y="61196"/>
                    <a:pt x="56059" y="61219"/>
                  </a:cubicBezTo>
                  <a:lnTo>
                    <a:pt x="56082" y="61219"/>
                  </a:lnTo>
                  <a:cubicBezTo>
                    <a:pt x="61240" y="61219"/>
                    <a:pt x="66833" y="58047"/>
                    <a:pt x="73224" y="51541"/>
                  </a:cubicBezTo>
                  <a:cubicBezTo>
                    <a:pt x="74182" y="50560"/>
                    <a:pt x="75141" y="49578"/>
                    <a:pt x="76077" y="48620"/>
                  </a:cubicBezTo>
                  <a:cubicBezTo>
                    <a:pt x="85116" y="39376"/>
                    <a:pt x="92260" y="32094"/>
                    <a:pt x="98583" y="26959"/>
                  </a:cubicBezTo>
                  <a:cubicBezTo>
                    <a:pt x="105261" y="21535"/>
                    <a:pt x="110355" y="19104"/>
                    <a:pt x="115075" y="19104"/>
                  </a:cubicBezTo>
                  <a:cubicBezTo>
                    <a:pt x="115162" y="19104"/>
                    <a:pt x="115249" y="19105"/>
                    <a:pt x="115336" y="19107"/>
                  </a:cubicBezTo>
                  <a:cubicBezTo>
                    <a:pt x="119856" y="19175"/>
                    <a:pt x="124033" y="21503"/>
                    <a:pt x="128484" y="26434"/>
                  </a:cubicBezTo>
                  <a:cubicBezTo>
                    <a:pt x="133802" y="32300"/>
                    <a:pt x="139600" y="35313"/>
                    <a:pt x="145443" y="35313"/>
                  </a:cubicBezTo>
                  <a:cubicBezTo>
                    <a:pt x="146607" y="35313"/>
                    <a:pt x="147748" y="35176"/>
                    <a:pt x="148912" y="34947"/>
                  </a:cubicBezTo>
                  <a:cubicBezTo>
                    <a:pt x="157335" y="33213"/>
                    <a:pt x="164730" y="25247"/>
                    <a:pt x="168679" y="13674"/>
                  </a:cubicBezTo>
                  <a:cubicBezTo>
                    <a:pt x="171491" y="5442"/>
                    <a:pt x="179509" y="161"/>
                    <a:pt x="189150" y="161"/>
                  </a:cubicBezTo>
                  <a:cubicBezTo>
                    <a:pt x="189212" y="161"/>
                    <a:pt x="189274" y="161"/>
                    <a:pt x="189336" y="162"/>
                  </a:cubicBezTo>
                  <a:cubicBezTo>
                    <a:pt x="200726" y="253"/>
                    <a:pt x="215334" y="7922"/>
                    <a:pt x="222227" y="29173"/>
                  </a:cubicBezTo>
                  <a:lnTo>
                    <a:pt x="222387" y="29127"/>
                  </a:lnTo>
                  <a:cubicBezTo>
                    <a:pt x="219351" y="19723"/>
                    <a:pt x="214375" y="12077"/>
                    <a:pt x="208007" y="6964"/>
                  </a:cubicBezTo>
                  <a:cubicBezTo>
                    <a:pt x="202461" y="2536"/>
                    <a:pt x="195818" y="48"/>
                    <a:pt x="189336" y="2"/>
                  </a:cubicBezTo>
                  <a:cubicBezTo>
                    <a:pt x="189251" y="1"/>
                    <a:pt x="189166" y="1"/>
                    <a:pt x="1890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1"/>
            <p:cNvSpPr/>
            <p:nvPr/>
          </p:nvSpPr>
          <p:spPr>
            <a:xfrm>
              <a:off x="985650" y="1105375"/>
              <a:ext cx="5559125" cy="1693650"/>
            </a:xfrm>
            <a:custGeom>
              <a:avLst/>
              <a:gdLst/>
              <a:ahLst/>
              <a:cxnLst/>
              <a:rect l="l" t="t" r="r" b="b"/>
              <a:pathLst>
                <a:path w="222365" h="67746" extrusionOk="0">
                  <a:moveTo>
                    <a:pt x="189108" y="0"/>
                  </a:moveTo>
                  <a:cubicBezTo>
                    <a:pt x="184451" y="0"/>
                    <a:pt x="180092" y="1210"/>
                    <a:pt x="176485" y="3515"/>
                  </a:cubicBezTo>
                  <a:cubicBezTo>
                    <a:pt x="172696" y="5935"/>
                    <a:pt x="169935" y="9427"/>
                    <a:pt x="168497" y="13604"/>
                  </a:cubicBezTo>
                  <a:cubicBezTo>
                    <a:pt x="164548" y="25199"/>
                    <a:pt x="157130" y="33165"/>
                    <a:pt x="148661" y="34900"/>
                  </a:cubicBezTo>
                  <a:cubicBezTo>
                    <a:pt x="147523" y="35132"/>
                    <a:pt x="146383" y="35248"/>
                    <a:pt x="145246" y="35248"/>
                  </a:cubicBezTo>
                  <a:cubicBezTo>
                    <a:pt x="139450" y="35248"/>
                    <a:pt x="133712" y="32251"/>
                    <a:pt x="128484" y="26432"/>
                  </a:cubicBezTo>
                  <a:cubicBezTo>
                    <a:pt x="123987" y="21433"/>
                    <a:pt x="119765" y="19059"/>
                    <a:pt x="115199" y="18968"/>
                  </a:cubicBezTo>
                  <a:cubicBezTo>
                    <a:pt x="115092" y="18965"/>
                    <a:pt x="114984" y="18964"/>
                    <a:pt x="114876" y="18964"/>
                  </a:cubicBezTo>
                  <a:cubicBezTo>
                    <a:pt x="110174" y="18964"/>
                    <a:pt x="105095" y="21397"/>
                    <a:pt x="98469" y="26774"/>
                  </a:cubicBezTo>
                  <a:cubicBezTo>
                    <a:pt x="92192" y="31864"/>
                    <a:pt x="85116" y="39123"/>
                    <a:pt x="76145" y="48298"/>
                  </a:cubicBezTo>
                  <a:cubicBezTo>
                    <a:pt x="75141" y="49303"/>
                    <a:pt x="74114" y="50353"/>
                    <a:pt x="73087" y="51425"/>
                  </a:cubicBezTo>
                  <a:cubicBezTo>
                    <a:pt x="66741" y="57885"/>
                    <a:pt x="61172" y="61035"/>
                    <a:pt x="56059" y="61035"/>
                  </a:cubicBezTo>
                  <a:lnTo>
                    <a:pt x="56036" y="61035"/>
                  </a:lnTo>
                  <a:cubicBezTo>
                    <a:pt x="49531" y="61035"/>
                    <a:pt x="44669" y="56036"/>
                    <a:pt x="39534" y="50763"/>
                  </a:cubicBezTo>
                  <a:cubicBezTo>
                    <a:pt x="34358" y="45442"/>
                    <a:pt x="29013" y="39971"/>
                    <a:pt x="21795" y="39971"/>
                  </a:cubicBezTo>
                  <a:cubicBezTo>
                    <a:pt x="21056" y="39971"/>
                    <a:pt x="20296" y="40029"/>
                    <a:pt x="19516" y="40150"/>
                  </a:cubicBezTo>
                  <a:cubicBezTo>
                    <a:pt x="14722" y="40880"/>
                    <a:pt x="10728" y="42797"/>
                    <a:pt x="7669" y="45833"/>
                  </a:cubicBezTo>
                  <a:cubicBezTo>
                    <a:pt x="5204" y="48253"/>
                    <a:pt x="3333" y="51403"/>
                    <a:pt x="2100" y="55169"/>
                  </a:cubicBezTo>
                  <a:cubicBezTo>
                    <a:pt x="0" y="61583"/>
                    <a:pt x="457" y="67700"/>
                    <a:pt x="457" y="67745"/>
                  </a:cubicBezTo>
                  <a:lnTo>
                    <a:pt x="639" y="67745"/>
                  </a:lnTo>
                  <a:cubicBezTo>
                    <a:pt x="616" y="67677"/>
                    <a:pt x="160" y="61605"/>
                    <a:pt x="2260" y="55214"/>
                  </a:cubicBezTo>
                  <a:cubicBezTo>
                    <a:pt x="4200" y="49348"/>
                    <a:pt x="8765" y="41976"/>
                    <a:pt x="19539" y="40309"/>
                  </a:cubicBezTo>
                  <a:cubicBezTo>
                    <a:pt x="20315" y="40188"/>
                    <a:pt x="21071" y="40131"/>
                    <a:pt x="21807" y="40131"/>
                  </a:cubicBezTo>
                  <a:cubicBezTo>
                    <a:pt x="28962" y="40131"/>
                    <a:pt x="34264" y="45579"/>
                    <a:pt x="39397" y="50878"/>
                  </a:cubicBezTo>
                  <a:cubicBezTo>
                    <a:pt x="44578" y="56173"/>
                    <a:pt x="49463" y="61195"/>
                    <a:pt x="56036" y="61195"/>
                  </a:cubicBezTo>
                  <a:lnTo>
                    <a:pt x="56059" y="61195"/>
                  </a:lnTo>
                  <a:cubicBezTo>
                    <a:pt x="61218" y="61195"/>
                    <a:pt x="66833" y="58045"/>
                    <a:pt x="73201" y="51539"/>
                  </a:cubicBezTo>
                  <a:cubicBezTo>
                    <a:pt x="74228" y="50467"/>
                    <a:pt x="75255" y="49440"/>
                    <a:pt x="76259" y="48412"/>
                  </a:cubicBezTo>
                  <a:cubicBezTo>
                    <a:pt x="85230" y="39237"/>
                    <a:pt x="92306" y="32001"/>
                    <a:pt x="98583" y="26911"/>
                  </a:cubicBezTo>
                  <a:cubicBezTo>
                    <a:pt x="105193" y="21533"/>
                    <a:pt x="110263" y="19125"/>
                    <a:pt x="114938" y="19125"/>
                  </a:cubicBezTo>
                  <a:cubicBezTo>
                    <a:pt x="115025" y="19125"/>
                    <a:pt x="115113" y="19126"/>
                    <a:pt x="115199" y="19128"/>
                  </a:cubicBezTo>
                  <a:cubicBezTo>
                    <a:pt x="119719" y="19219"/>
                    <a:pt x="123896" y="21570"/>
                    <a:pt x="128347" y="26546"/>
                  </a:cubicBezTo>
                  <a:cubicBezTo>
                    <a:pt x="133619" y="32389"/>
                    <a:pt x="139394" y="35402"/>
                    <a:pt x="145238" y="35402"/>
                  </a:cubicBezTo>
                  <a:cubicBezTo>
                    <a:pt x="146402" y="35402"/>
                    <a:pt x="147543" y="35288"/>
                    <a:pt x="148707" y="35060"/>
                  </a:cubicBezTo>
                  <a:cubicBezTo>
                    <a:pt x="152884" y="34192"/>
                    <a:pt x="156970" y="31750"/>
                    <a:pt x="160462" y="27961"/>
                  </a:cubicBezTo>
                  <a:cubicBezTo>
                    <a:pt x="163909" y="24240"/>
                    <a:pt x="166739" y="19287"/>
                    <a:pt x="168656" y="13672"/>
                  </a:cubicBezTo>
                  <a:cubicBezTo>
                    <a:pt x="171487" y="5455"/>
                    <a:pt x="179476" y="160"/>
                    <a:pt x="189108" y="160"/>
                  </a:cubicBezTo>
                  <a:lnTo>
                    <a:pt x="189313" y="160"/>
                  </a:lnTo>
                  <a:cubicBezTo>
                    <a:pt x="200703" y="251"/>
                    <a:pt x="215334" y="7920"/>
                    <a:pt x="222227" y="29171"/>
                  </a:cubicBezTo>
                  <a:lnTo>
                    <a:pt x="222364" y="29102"/>
                  </a:lnTo>
                  <a:cubicBezTo>
                    <a:pt x="219329" y="19721"/>
                    <a:pt x="214353" y="12052"/>
                    <a:pt x="207984" y="6962"/>
                  </a:cubicBezTo>
                  <a:cubicBezTo>
                    <a:pt x="202438" y="2511"/>
                    <a:pt x="195796" y="46"/>
                    <a:pt x="18931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1"/>
            <p:cNvSpPr/>
            <p:nvPr/>
          </p:nvSpPr>
          <p:spPr>
            <a:xfrm>
              <a:off x="994775" y="1169825"/>
              <a:ext cx="5559700" cy="1694250"/>
            </a:xfrm>
            <a:custGeom>
              <a:avLst/>
              <a:gdLst/>
              <a:ahLst/>
              <a:cxnLst/>
              <a:rect l="l" t="t" r="r" b="b"/>
              <a:pathLst>
                <a:path w="222388" h="67770" extrusionOk="0">
                  <a:moveTo>
                    <a:pt x="189182" y="1"/>
                  </a:moveTo>
                  <a:cubicBezTo>
                    <a:pt x="184507" y="1"/>
                    <a:pt x="180126" y="1210"/>
                    <a:pt x="176486" y="3539"/>
                  </a:cubicBezTo>
                  <a:cubicBezTo>
                    <a:pt x="172697" y="5936"/>
                    <a:pt x="169958" y="9428"/>
                    <a:pt x="168520" y="13628"/>
                  </a:cubicBezTo>
                  <a:cubicBezTo>
                    <a:pt x="164594" y="25109"/>
                    <a:pt x="156902" y="33326"/>
                    <a:pt x="148479" y="35015"/>
                  </a:cubicBezTo>
                  <a:cubicBezTo>
                    <a:pt x="147336" y="35248"/>
                    <a:pt x="146193" y="35363"/>
                    <a:pt x="145054" y="35363"/>
                  </a:cubicBezTo>
                  <a:cubicBezTo>
                    <a:pt x="139253" y="35363"/>
                    <a:pt x="133540" y="32370"/>
                    <a:pt x="128370" y="26570"/>
                  </a:cubicBezTo>
                  <a:cubicBezTo>
                    <a:pt x="123873" y="21526"/>
                    <a:pt x="119651" y="19129"/>
                    <a:pt x="115108" y="19015"/>
                  </a:cubicBezTo>
                  <a:cubicBezTo>
                    <a:pt x="115020" y="19013"/>
                    <a:pt x="114932" y="19012"/>
                    <a:pt x="114844" y="19012"/>
                  </a:cubicBezTo>
                  <a:cubicBezTo>
                    <a:pt x="110148" y="19012"/>
                    <a:pt x="105101" y="21398"/>
                    <a:pt x="98492" y="26753"/>
                  </a:cubicBezTo>
                  <a:cubicBezTo>
                    <a:pt x="92260" y="31820"/>
                    <a:pt x="85230" y="39010"/>
                    <a:pt x="76328" y="48117"/>
                  </a:cubicBezTo>
                  <a:cubicBezTo>
                    <a:pt x="75278" y="49190"/>
                    <a:pt x="74183" y="50308"/>
                    <a:pt x="73087" y="51427"/>
                  </a:cubicBezTo>
                  <a:cubicBezTo>
                    <a:pt x="66742" y="57909"/>
                    <a:pt x="61172" y="61059"/>
                    <a:pt x="56059" y="61059"/>
                  </a:cubicBezTo>
                  <a:cubicBezTo>
                    <a:pt x="49531" y="61036"/>
                    <a:pt x="44669" y="56060"/>
                    <a:pt x="39534" y="50765"/>
                  </a:cubicBezTo>
                  <a:cubicBezTo>
                    <a:pt x="34356" y="45463"/>
                    <a:pt x="29010" y="39973"/>
                    <a:pt x="21806" y="39973"/>
                  </a:cubicBezTo>
                  <a:cubicBezTo>
                    <a:pt x="21070" y="39973"/>
                    <a:pt x="20315" y="40030"/>
                    <a:pt x="19539" y="40151"/>
                  </a:cubicBezTo>
                  <a:cubicBezTo>
                    <a:pt x="14723" y="40904"/>
                    <a:pt x="10751" y="42821"/>
                    <a:pt x="7670" y="45857"/>
                  </a:cubicBezTo>
                  <a:cubicBezTo>
                    <a:pt x="5227" y="48277"/>
                    <a:pt x="3356" y="51427"/>
                    <a:pt x="2100" y="55193"/>
                  </a:cubicBezTo>
                  <a:cubicBezTo>
                    <a:pt x="0" y="61607"/>
                    <a:pt x="457" y="67701"/>
                    <a:pt x="480" y="67769"/>
                  </a:cubicBezTo>
                  <a:lnTo>
                    <a:pt x="639" y="67747"/>
                  </a:lnTo>
                  <a:cubicBezTo>
                    <a:pt x="639" y="67701"/>
                    <a:pt x="160" y="61629"/>
                    <a:pt x="2260" y="55238"/>
                  </a:cubicBezTo>
                  <a:cubicBezTo>
                    <a:pt x="4200" y="49350"/>
                    <a:pt x="8765" y="42000"/>
                    <a:pt x="19562" y="40311"/>
                  </a:cubicBezTo>
                  <a:cubicBezTo>
                    <a:pt x="20325" y="40193"/>
                    <a:pt x="21067" y="40138"/>
                    <a:pt x="21791" y="40138"/>
                  </a:cubicBezTo>
                  <a:cubicBezTo>
                    <a:pt x="28946" y="40138"/>
                    <a:pt x="34258" y="45593"/>
                    <a:pt x="39420" y="50879"/>
                  </a:cubicBezTo>
                  <a:cubicBezTo>
                    <a:pt x="44578" y="56197"/>
                    <a:pt x="49463" y="61219"/>
                    <a:pt x="56059" y="61219"/>
                  </a:cubicBezTo>
                  <a:cubicBezTo>
                    <a:pt x="61218" y="61219"/>
                    <a:pt x="66833" y="58046"/>
                    <a:pt x="73201" y="51541"/>
                  </a:cubicBezTo>
                  <a:cubicBezTo>
                    <a:pt x="74320" y="50422"/>
                    <a:pt x="75392" y="49304"/>
                    <a:pt x="76442" y="48231"/>
                  </a:cubicBezTo>
                  <a:cubicBezTo>
                    <a:pt x="85344" y="39124"/>
                    <a:pt x="92374" y="31934"/>
                    <a:pt x="98606" y="26889"/>
                  </a:cubicBezTo>
                  <a:cubicBezTo>
                    <a:pt x="105141" y="21581"/>
                    <a:pt x="110150" y="19193"/>
                    <a:pt x="114784" y="19193"/>
                  </a:cubicBezTo>
                  <a:cubicBezTo>
                    <a:pt x="114892" y="19193"/>
                    <a:pt x="115000" y="19195"/>
                    <a:pt x="115108" y="19197"/>
                  </a:cubicBezTo>
                  <a:cubicBezTo>
                    <a:pt x="119605" y="19289"/>
                    <a:pt x="123782" y="21662"/>
                    <a:pt x="128233" y="26684"/>
                  </a:cubicBezTo>
                  <a:cubicBezTo>
                    <a:pt x="133460" y="32527"/>
                    <a:pt x="139212" y="35540"/>
                    <a:pt x="145055" y="35540"/>
                  </a:cubicBezTo>
                  <a:cubicBezTo>
                    <a:pt x="146219" y="35540"/>
                    <a:pt x="147361" y="35426"/>
                    <a:pt x="148502" y="35198"/>
                  </a:cubicBezTo>
                  <a:cubicBezTo>
                    <a:pt x="152747" y="34330"/>
                    <a:pt x="156856" y="31865"/>
                    <a:pt x="160394" y="28054"/>
                  </a:cubicBezTo>
                  <a:cubicBezTo>
                    <a:pt x="163886" y="24287"/>
                    <a:pt x="166739" y="19334"/>
                    <a:pt x="168679" y="13674"/>
                  </a:cubicBezTo>
                  <a:cubicBezTo>
                    <a:pt x="171487" y="5457"/>
                    <a:pt x="179499" y="184"/>
                    <a:pt x="189108" y="184"/>
                  </a:cubicBezTo>
                  <a:lnTo>
                    <a:pt x="189313" y="184"/>
                  </a:lnTo>
                  <a:cubicBezTo>
                    <a:pt x="200703" y="275"/>
                    <a:pt x="215334" y="7922"/>
                    <a:pt x="222228" y="29172"/>
                  </a:cubicBezTo>
                  <a:lnTo>
                    <a:pt x="222387" y="29126"/>
                  </a:lnTo>
                  <a:cubicBezTo>
                    <a:pt x="219329" y="19745"/>
                    <a:pt x="214353" y="12076"/>
                    <a:pt x="207985" y="6986"/>
                  </a:cubicBezTo>
                  <a:cubicBezTo>
                    <a:pt x="202438" y="2535"/>
                    <a:pt x="195819" y="70"/>
                    <a:pt x="189313" y="1"/>
                  </a:cubicBezTo>
                  <a:cubicBezTo>
                    <a:pt x="189270"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1"/>
            <p:cNvSpPr/>
            <p:nvPr/>
          </p:nvSpPr>
          <p:spPr>
            <a:xfrm>
              <a:off x="1003900" y="1234875"/>
              <a:ext cx="5559700" cy="1694250"/>
            </a:xfrm>
            <a:custGeom>
              <a:avLst/>
              <a:gdLst/>
              <a:ahLst/>
              <a:cxnLst/>
              <a:rect l="l" t="t" r="r" b="b"/>
              <a:pathLst>
                <a:path w="222388" h="67770" extrusionOk="0">
                  <a:moveTo>
                    <a:pt x="189083" y="0"/>
                  </a:moveTo>
                  <a:cubicBezTo>
                    <a:pt x="184453" y="0"/>
                    <a:pt x="180095" y="1230"/>
                    <a:pt x="176486" y="3516"/>
                  </a:cubicBezTo>
                  <a:cubicBezTo>
                    <a:pt x="172697" y="5936"/>
                    <a:pt x="169958" y="9428"/>
                    <a:pt x="168520" y="13628"/>
                  </a:cubicBezTo>
                  <a:cubicBezTo>
                    <a:pt x="164571" y="25178"/>
                    <a:pt x="156810" y="33418"/>
                    <a:pt x="148274" y="35129"/>
                  </a:cubicBezTo>
                  <a:cubicBezTo>
                    <a:pt x="147144" y="35356"/>
                    <a:pt x="146014" y="35468"/>
                    <a:pt x="144888" y="35468"/>
                  </a:cubicBezTo>
                  <a:cubicBezTo>
                    <a:pt x="139081" y="35468"/>
                    <a:pt x="133380" y="32477"/>
                    <a:pt x="128256" y="26684"/>
                  </a:cubicBezTo>
                  <a:cubicBezTo>
                    <a:pt x="123737" y="21594"/>
                    <a:pt x="119537" y="19175"/>
                    <a:pt x="114994" y="19060"/>
                  </a:cubicBezTo>
                  <a:cubicBezTo>
                    <a:pt x="114885" y="19058"/>
                    <a:pt x="114776" y="19057"/>
                    <a:pt x="114667" y="19057"/>
                  </a:cubicBezTo>
                  <a:cubicBezTo>
                    <a:pt x="110035" y="19057"/>
                    <a:pt x="105048" y="21422"/>
                    <a:pt x="98515" y="26707"/>
                  </a:cubicBezTo>
                  <a:cubicBezTo>
                    <a:pt x="92352" y="31728"/>
                    <a:pt x="85367" y="38873"/>
                    <a:pt x="76534" y="47912"/>
                  </a:cubicBezTo>
                  <a:cubicBezTo>
                    <a:pt x="75415" y="49053"/>
                    <a:pt x="74274" y="50217"/>
                    <a:pt x="73087" y="51427"/>
                  </a:cubicBezTo>
                  <a:cubicBezTo>
                    <a:pt x="66742" y="57909"/>
                    <a:pt x="61172" y="61036"/>
                    <a:pt x="56082" y="61036"/>
                  </a:cubicBezTo>
                  <a:lnTo>
                    <a:pt x="56060" y="61036"/>
                  </a:lnTo>
                  <a:cubicBezTo>
                    <a:pt x="49531" y="61036"/>
                    <a:pt x="44670" y="56037"/>
                    <a:pt x="39534" y="50765"/>
                  </a:cubicBezTo>
                  <a:cubicBezTo>
                    <a:pt x="34358" y="45444"/>
                    <a:pt x="29032" y="39973"/>
                    <a:pt x="21818" y="39973"/>
                  </a:cubicBezTo>
                  <a:cubicBezTo>
                    <a:pt x="21079" y="39973"/>
                    <a:pt x="20320" y="40030"/>
                    <a:pt x="19539" y="40151"/>
                  </a:cubicBezTo>
                  <a:cubicBezTo>
                    <a:pt x="14746" y="40881"/>
                    <a:pt x="10751" y="42799"/>
                    <a:pt x="7670" y="45834"/>
                  </a:cubicBezTo>
                  <a:cubicBezTo>
                    <a:pt x="5228" y="48277"/>
                    <a:pt x="3356" y="51404"/>
                    <a:pt x="2123" y="55193"/>
                  </a:cubicBezTo>
                  <a:cubicBezTo>
                    <a:pt x="1" y="61607"/>
                    <a:pt x="480" y="67701"/>
                    <a:pt x="480" y="67770"/>
                  </a:cubicBezTo>
                  <a:lnTo>
                    <a:pt x="640" y="67747"/>
                  </a:lnTo>
                  <a:cubicBezTo>
                    <a:pt x="640" y="67678"/>
                    <a:pt x="183" y="61630"/>
                    <a:pt x="2260" y="55239"/>
                  </a:cubicBezTo>
                  <a:cubicBezTo>
                    <a:pt x="4200" y="49350"/>
                    <a:pt x="8765" y="41977"/>
                    <a:pt x="19562" y="40311"/>
                  </a:cubicBezTo>
                  <a:cubicBezTo>
                    <a:pt x="20325" y="40193"/>
                    <a:pt x="21067" y="40138"/>
                    <a:pt x="21791" y="40138"/>
                  </a:cubicBezTo>
                  <a:cubicBezTo>
                    <a:pt x="28946" y="40138"/>
                    <a:pt x="34258" y="45593"/>
                    <a:pt x="39420" y="50879"/>
                  </a:cubicBezTo>
                  <a:cubicBezTo>
                    <a:pt x="44578" y="56197"/>
                    <a:pt x="49463" y="61196"/>
                    <a:pt x="56060" y="61219"/>
                  </a:cubicBezTo>
                  <a:lnTo>
                    <a:pt x="56082" y="61219"/>
                  </a:lnTo>
                  <a:cubicBezTo>
                    <a:pt x="61218" y="61219"/>
                    <a:pt x="66833" y="58046"/>
                    <a:pt x="73201" y="51541"/>
                  </a:cubicBezTo>
                  <a:cubicBezTo>
                    <a:pt x="74388" y="50354"/>
                    <a:pt x="75529" y="49167"/>
                    <a:pt x="76648" y="48026"/>
                  </a:cubicBezTo>
                  <a:cubicBezTo>
                    <a:pt x="85481" y="38987"/>
                    <a:pt x="92466" y="31843"/>
                    <a:pt x="98629" y="26844"/>
                  </a:cubicBezTo>
                  <a:cubicBezTo>
                    <a:pt x="105118" y="21581"/>
                    <a:pt x="110082" y="19216"/>
                    <a:pt x="114670" y="19216"/>
                  </a:cubicBezTo>
                  <a:cubicBezTo>
                    <a:pt x="114778" y="19216"/>
                    <a:pt x="114886" y="19218"/>
                    <a:pt x="114994" y="19220"/>
                  </a:cubicBezTo>
                  <a:cubicBezTo>
                    <a:pt x="119491" y="19334"/>
                    <a:pt x="123645" y="21731"/>
                    <a:pt x="128119" y="26775"/>
                  </a:cubicBezTo>
                  <a:cubicBezTo>
                    <a:pt x="133300" y="32619"/>
                    <a:pt x="139030" y="35632"/>
                    <a:pt x="144896" y="35632"/>
                  </a:cubicBezTo>
                  <a:cubicBezTo>
                    <a:pt x="146037" y="35632"/>
                    <a:pt x="147178" y="35517"/>
                    <a:pt x="148319" y="35289"/>
                  </a:cubicBezTo>
                  <a:cubicBezTo>
                    <a:pt x="156902" y="33577"/>
                    <a:pt x="164708" y="25292"/>
                    <a:pt x="168680" y="13674"/>
                  </a:cubicBezTo>
                  <a:cubicBezTo>
                    <a:pt x="171487" y="5457"/>
                    <a:pt x="179499" y="161"/>
                    <a:pt x="189108" y="161"/>
                  </a:cubicBezTo>
                  <a:lnTo>
                    <a:pt x="189314" y="161"/>
                  </a:lnTo>
                  <a:cubicBezTo>
                    <a:pt x="200703" y="252"/>
                    <a:pt x="215335" y="7922"/>
                    <a:pt x="222228" y="29172"/>
                  </a:cubicBezTo>
                  <a:lnTo>
                    <a:pt x="222388" y="29126"/>
                  </a:lnTo>
                  <a:cubicBezTo>
                    <a:pt x="219352" y="19722"/>
                    <a:pt x="214376" y="12076"/>
                    <a:pt x="208008" y="6963"/>
                  </a:cubicBezTo>
                  <a:cubicBezTo>
                    <a:pt x="202438" y="2535"/>
                    <a:pt x="195819" y="47"/>
                    <a:pt x="189336" y="1"/>
                  </a:cubicBezTo>
                  <a:cubicBezTo>
                    <a:pt x="189252" y="1"/>
                    <a:pt x="189168" y="0"/>
                    <a:pt x="1890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1"/>
            <p:cNvSpPr/>
            <p:nvPr/>
          </p:nvSpPr>
          <p:spPr>
            <a:xfrm>
              <a:off x="1013025" y="1299925"/>
              <a:ext cx="5559700" cy="1693675"/>
            </a:xfrm>
            <a:custGeom>
              <a:avLst/>
              <a:gdLst/>
              <a:ahLst/>
              <a:cxnLst/>
              <a:rect l="l" t="t" r="r" b="b"/>
              <a:pathLst>
                <a:path w="222388" h="67747" extrusionOk="0">
                  <a:moveTo>
                    <a:pt x="189079" y="0"/>
                  </a:moveTo>
                  <a:cubicBezTo>
                    <a:pt x="184450" y="0"/>
                    <a:pt x="180094" y="1208"/>
                    <a:pt x="176486" y="3517"/>
                  </a:cubicBezTo>
                  <a:cubicBezTo>
                    <a:pt x="172720" y="5936"/>
                    <a:pt x="169958" y="9428"/>
                    <a:pt x="168520" y="13605"/>
                  </a:cubicBezTo>
                  <a:cubicBezTo>
                    <a:pt x="164548" y="25246"/>
                    <a:pt x="156719" y="33532"/>
                    <a:pt x="148091" y="35244"/>
                  </a:cubicBezTo>
                  <a:cubicBezTo>
                    <a:pt x="146962" y="35469"/>
                    <a:pt x="145836" y="35580"/>
                    <a:pt x="144715" y="35580"/>
                  </a:cubicBezTo>
                  <a:cubicBezTo>
                    <a:pt x="138899" y="35580"/>
                    <a:pt x="133229" y="32574"/>
                    <a:pt x="128119" y="26775"/>
                  </a:cubicBezTo>
                  <a:cubicBezTo>
                    <a:pt x="123623" y="21663"/>
                    <a:pt x="119423" y="19220"/>
                    <a:pt x="114903" y="19083"/>
                  </a:cubicBezTo>
                  <a:cubicBezTo>
                    <a:pt x="114794" y="19081"/>
                    <a:pt x="114685" y="19079"/>
                    <a:pt x="114576" y="19079"/>
                  </a:cubicBezTo>
                  <a:cubicBezTo>
                    <a:pt x="109988" y="19079"/>
                    <a:pt x="105026" y="21422"/>
                    <a:pt x="98560" y="26661"/>
                  </a:cubicBezTo>
                  <a:cubicBezTo>
                    <a:pt x="92420" y="31637"/>
                    <a:pt x="85482" y="38736"/>
                    <a:pt x="76717" y="47706"/>
                  </a:cubicBezTo>
                  <a:cubicBezTo>
                    <a:pt x="75553" y="48916"/>
                    <a:pt x="74343" y="50149"/>
                    <a:pt x="73110" y="51404"/>
                  </a:cubicBezTo>
                  <a:cubicBezTo>
                    <a:pt x="66765" y="57886"/>
                    <a:pt x="61195" y="61036"/>
                    <a:pt x="56083" y="61036"/>
                  </a:cubicBezTo>
                  <a:lnTo>
                    <a:pt x="56060" y="61036"/>
                  </a:lnTo>
                  <a:cubicBezTo>
                    <a:pt x="49532" y="61036"/>
                    <a:pt x="44693" y="56037"/>
                    <a:pt x="39534" y="50765"/>
                  </a:cubicBezTo>
                  <a:cubicBezTo>
                    <a:pt x="34357" y="45442"/>
                    <a:pt x="29029" y="39950"/>
                    <a:pt x="21811" y="39950"/>
                  </a:cubicBezTo>
                  <a:cubicBezTo>
                    <a:pt x="21074" y="39950"/>
                    <a:pt x="20317" y="40008"/>
                    <a:pt x="19539" y="40128"/>
                  </a:cubicBezTo>
                  <a:cubicBezTo>
                    <a:pt x="14746" y="40881"/>
                    <a:pt x="10751" y="42799"/>
                    <a:pt x="7693" y="45835"/>
                  </a:cubicBezTo>
                  <a:cubicBezTo>
                    <a:pt x="5228" y="48254"/>
                    <a:pt x="3356" y="51404"/>
                    <a:pt x="2124" y="55170"/>
                  </a:cubicBezTo>
                  <a:cubicBezTo>
                    <a:pt x="1" y="61584"/>
                    <a:pt x="480" y="67701"/>
                    <a:pt x="480" y="67747"/>
                  </a:cubicBezTo>
                  <a:lnTo>
                    <a:pt x="640" y="67747"/>
                  </a:lnTo>
                  <a:cubicBezTo>
                    <a:pt x="640" y="67678"/>
                    <a:pt x="183" y="61607"/>
                    <a:pt x="2283" y="55216"/>
                  </a:cubicBezTo>
                  <a:cubicBezTo>
                    <a:pt x="4223" y="49350"/>
                    <a:pt x="8789" y="41977"/>
                    <a:pt x="19562" y="40311"/>
                  </a:cubicBezTo>
                  <a:cubicBezTo>
                    <a:pt x="20337" y="40190"/>
                    <a:pt x="21090" y="40132"/>
                    <a:pt x="21824" y="40132"/>
                  </a:cubicBezTo>
                  <a:cubicBezTo>
                    <a:pt x="28963" y="40132"/>
                    <a:pt x="34267" y="45581"/>
                    <a:pt x="39420" y="50879"/>
                  </a:cubicBezTo>
                  <a:cubicBezTo>
                    <a:pt x="44579" y="56174"/>
                    <a:pt x="49463" y="61196"/>
                    <a:pt x="56060" y="61196"/>
                  </a:cubicBezTo>
                  <a:lnTo>
                    <a:pt x="56083" y="61196"/>
                  </a:lnTo>
                  <a:cubicBezTo>
                    <a:pt x="61241" y="61196"/>
                    <a:pt x="66833" y="58046"/>
                    <a:pt x="73224" y="51541"/>
                  </a:cubicBezTo>
                  <a:cubicBezTo>
                    <a:pt x="74457" y="50263"/>
                    <a:pt x="75667" y="49030"/>
                    <a:pt x="76831" y="47820"/>
                  </a:cubicBezTo>
                  <a:cubicBezTo>
                    <a:pt x="85596" y="38850"/>
                    <a:pt x="92535" y="31774"/>
                    <a:pt x="98652" y="26798"/>
                  </a:cubicBezTo>
                  <a:cubicBezTo>
                    <a:pt x="105095" y="21582"/>
                    <a:pt x="110013" y="19239"/>
                    <a:pt x="114577" y="19239"/>
                  </a:cubicBezTo>
                  <a:cubicBezTo>
                    <a:pt x="114686" y="19239"/>
                    <a:pt x="114795" y="19240"/>
                    <a:pt x="114903" y="19243"/>
                  </a:cubicBezTo>
                  <a:cubicBezTo>
                    <a:pt x="119377" y="19380"/>
                    <a:pt x="123531" y="21800"/>
                    <a:pt x="128005" y="26890"/>
                  </a:cubicBezTo>
                  <a:cubicBezTo>
                    <a:pt x="133134" y="32727"/>
                    <a:pt x="138858" y="35740"/>
                    <a:pt x="144717" y="35740"/>
                  </a:cubicBezTo>
                  <a:cubicBezTo>
                    <a:pt x="145845" y="35740"/>
                    <a:pt x="146979" y="35628"/>
                    <a:pt x="148114" y="35403"/>
                  </a:cubicBezTo>
                  <a:cubicBezTo>
                    <a:pt x="156811" y="33692"/>
                    <a:pt x="164685" y="25360"/>
                    <a:pt x="168680" y="13674"/>
                  </a:cubicBezTo>
                  <a:cubicBezTo>
                    <a:pt x="171492" y="5441"/>
                    <a:pt x="179510" y="161"/>
                    <a:pt x="189150" y="161"/>
                  </a:cubicBezTo>
                  <a:cubicBezTo>
                    <a:pt x="189212" y="161"/>
                    <a:pt x="189275" y="161"/>
                    <a:pt x="189337" y="161"/>
                  </a:cubicBezTo>
                  <a:cubicBezTo>
                    <a:pt x="200727" y="253"/>
                    <a:pt x="215335" y="7922"/>
                    <a:pt x="222228" y="29149"/>
                  </a:cubicBezTo>
                  <a:lnTo>
                    <a:pt x="222388" y="29104"/>
                  </a:lnTo>
                  <a:cubicBezTo>
                    <a:pt x="219352" y="19722"/>
                    <a:pt x="214376" y="12053"/>
                    <a:pt x="208008" y="6963"/>
                  </a:cubicBezTo>
                  <a:cubicBezTo>
                    <a:pt x="202461" y="2512"/>
                    <a:pt x="195819" y="47"/>
                    <a:pt x="189337" y="1"/>
                  </a:cubicBezTo>
                  <a:cubicBezTo>
                    <a:pt x="189251" y="1"/>
                    <a:pt x="189165" y="0"/>
                    <a:pt x="189079"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1"/>
            <p:cNvSpPr/>
            <p:nvPr/>
          </p:nvSpPr>
          <p:spPr>
            <a:xfrm>
              <a:off x="1022725" y="1364425"/>
              <a:ext cx="5559125" cy="1694225"/>
            </a:xfrm>
            <a:custGeom>
              <a:avLst/>
              <a:gdLst/>
              <a:ahLst/>
              <a:cxnLst/>
              <a:rect l="l" t="t" r="r" b="b"/>
              <a:pathLst>
                <a:path w="222365" h="67769" extrusionOk="0">
                  <a:moveTo>
                    <a:pt x="189183" y="0"/>
                  </a:moveTo>
                  <a:cubicBezTo>
                    <a:pt x="184507" y="0"/>
                    <a:pt x="180104" y="1209"/>
                    <a:pt x="176486" y="3539"/>
                  </a:cubicBezTo>
                  <a:cubicBezTo>
                    <a:pt x="172697" y="5935"/>
                    <a:pt x="169935" y="9428"/>
                    <a:pt x="168497" y="13627"/>
                  </a:cubicBezTo>
                  <a:cubicBezTo>
                    <a:pt x="164503" y="25337"/>
                    <a:pt x="156605" y="33668"/>
                    <a:pt x="147863" y="35380"/>
                  </a:cubicBezTo>
                  <a:cubicBezTo>
                    <a:pt x="146742" y="35600"/>
                    <a:pt x="145625" y="35709"/>
                    <a:pt x="144513" y="35709"/>
                  </a:cubicBezTo>
                  <a:cubicBezTo>
                    <a:pt x="138695" y="35709"/>
                    <a:pt x="133041" y="32718"/>
                    <a:pt x="127982" y="26912"/>
                  </a:cubicBezTo>
                  <a:cubicBezTo>
                    <a:pt x="123486" y="21753"/>
                    <a:pt x="119286" y="19265"/>
                    <a:pt x="114766" y="19151"/>
                  </a:cubicBezTo>
                  <a:cubicBezTo>
                    <a:pt x="114636" y="19147"/>
                    <a:pt x="114506" y="19145"/>
                    <a:pt x="114375" y="19145"/>
                  </a:cubicBezTo>
                  <a:cubicBezTo>
                    <a:pt x="109830" y="19145"/>
                    <a:pt x="104928" y="21469"/>
                    <a:pt x="98560" y="26661"/>
                  </a:cubicBezTo>
                  <a:cubicBezTo>
                    <a:pt x="92466" y="31591"/>
                    <a:pt x="85596" y="38621"/>
                    <a:pt x="76876" y="47546"/>
                  </a:cubicBezTo>
                  <a:cubicBezTo>
                    <a:pt x="75644" y="48801"/>
                    <a:pt x="74388" y="50102"/>
                    <a:pt x="73087" y="51426"/>
                  </a:cubicBezTo>
                  <a:cubicBezTo>
                    <a:pt x="66742" y="57908"/>
                    <a:pt x="61173" y="61058"/>
                    <a:pt x="56060" y="61058"/>
                  </a:cubicBezTo>
                  <a:lnTo>
                    <a:pt x="56037" y="61058"/>
                  </a:lnTo>
                  <a:cubicBezTo>
                    <a:pt x="49532" y="61035"/>
                    <a:pt x="44670" y="56060"/>
                    <a:pt x="39534" y="50764"/>
                  </a:cubicBezTo>
                  <a:cubicBezTo>
                    <a:pt x="34357" y="45462"/>
                    <a:pt x="29010" y="39973"/>
                    <a:pt x="21789" y="39973"/>
                  </a:cubicBezTo>
                  <a:cubicBezTo>
                    <a:pt x="21052" y="39973"/>
                    <a:pt x="20295" y="40030"/>
                    <a:pt x="19516" y="40150"/>
                  </a:cubicBezTo>
                  <a:cubicBezTo>
                    <a:pt x="14723" y="40904"/>
                    <a:pt x="10729" y="42821"/>
                    <a:pt x="7670" y="45857"/>
                  </a:cubicBezTo>
                  <a:cubicBezTo>
                    <a:pt x="5205" y="48276"/>
                    <a:pt x="3333" y="51426"/>
                    <a:pt x="2101" y="55192"/>
                  </a:cubicBezTo>
                  <a:cubicBezTo>
                    <a:pt x="1" y="61606"/>
                    <a:pt x="457" y="67700"/>
                    <a:pt x="457" y="67769"/>
                  </a:cubicBezTo>
                  <a:lnTo>
                    <a:pt x="640" y="67746"/>
                  </a:lnTo>
                  <a:cubicBezTo>
                    <a:pt x="617" y="67700"/>
                    <a:pt x="161" y="61629"/>
                    <a:pt x="2261" y="55238"/>
                  </a:cubicBezTo>
                  <a:cubicBezTo>
                    <a:pt x="4201" y="49349"/>
                    <a:pt x="8766" y="41999"/>
                    <a:pt x="19539" y="40310"/>
                  </a:cubicBezTo>
                  <a:cubicBezTo>
                    <a:pt x="20304" y="40193"/>
                    <a:pt x="21049" y="40137"/>
                    <a:pt x="21774" y="40137"/>
                  </a:cubicBezTo>
                  <a:cubicBezTo>
                    <a:pt x="28946" y="40137"/>
                    <a:pt x="34256" y="45592"/>
                    <a:pt x="39397" y="50878"/>
                  </a:cubicBezTo>
                  <a:cubicBezTo>
                    <a:pt x="44579" y="56197"/>
                    <a:pt x="49463" y="61218"/>
                    <a:pt x="56037" y="61218"/>
                  </a:cubicBezTo>
                  <a:lnTo>
                    <a:pt x="56060" y="61218"/>
                  </a:lnTo>
                  <a:cubicBezTo>
                    <a:pt x="61218" y="61218"/>
                    <a:pt x="66833" y="58045"/>
                    <a:pt x="73202" y="51540"/>
                  </a:cubicBezTo>
                  <a:cubicBezTo>
                    <a:pt x="74503" y="50216"/>
                    <a:pt x="75758" y="48915"/>
                    <a:pt x="76991" y="47660"/>
                  </a:cubicBezTo>
                  <a:cubicBezTo>
                    <a:pt x="85710" y="38758"/>
                    <a:pt x="92580" y="31705"/>
                    <a:pt x="98652" y="26775"/>
                  </a:cubicBezTo>
                  <a:cubicBezTo>
                    <a:pt x="105020" y="21627"/>
                    <a:pt x="109878" y="19305"/>
                    <a:pt x="114379" y="19305"/>
                  </a:cubicBezTo>
                  <a:cubicBezTo>
                    <a:pt x="114508" y="19305"/>
                    <a:pt x="114638" y="19307"/>
                    <a:pt x="114766" y="19311"/>
                  </a:cubicBezTo>
                  <a:cubicBezTo>
                    <a:pt x="119240" y="19448"/>
                    <a:pt x="123394" y="21890"/>
                    <a:pt x="127868" y="27026"/>
                  </a:cubicBezTo>
                  <a:cubicBezTo>
                    <a:pt x="132958" y="32869"/>
                    <a:pt x="138642" y="35882"/>
                    <a:pt x="144508" y="35882"/>
                  </a:cubicBezTo>
                  <a:cubicBezTo>
                    <a:pt x="145649" y="35882"/>
                    <a:pt x="146768" y="35768"/>
                    <a:pt x="147909" y="35540"/>
                  </a:cubicBezTo>
                  <a:cubicBezTo>
                    <a:pt x="156697" y="33828"/>
                    <a:pt x="164640" y="25451"/>
                    <a:pt x="168657" y="13673"/>
                  </a:cubicBezTo>
                  <a:cubicBezTo>
                    <a:pt x="171463" y="5458"/>
                    <a:pt x="179453" y="182"/>
                    <a:pt x="189067" y="182"/>
                  </a:cubicBezTo>
                  <a:cubicBezTo>
                    <a:pt x="189149" y="182"/>
                    <a:pt x="189231" y="183"/>
                    <a:pt x="189314" y="183"/>
                  </a:cubicBezTo>
                  <a:cubicBezTo>
                    <a:pt x="200704" y="275"/>
                    <a:pt x="215335" y="7921"/>
                    <a:pt x="222228" y="29171"/>
                  </a:cubicBezTo>
                  <a:lnTo>
                    <a:pt x="222365" y="29126"/>
                  </a:lnTo>
                  <a:cubicBezTo>
                    <a:pt x="219329" y="19722"/>
                    <a:pt x="214353" y="12075"/>
                    <a:pt x="207985" y="6985"/>
                  </a:cubicBezTo>
                  <a:cubicBezTo>
                    <a:pt x="202438" y="2534"/>
                    <a:pt x="195796" y="69"/>
                    <a:pt x="189314" y="1"/>
                  </a:cubicBezTo>
                  <a:cubicBezTo>
                    <a:pt x="189270" y="0"/>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1"/>
            <p:cNvSpPr/>
            <p:nvPr/>
          </p:nvSpPr>
          <p:spPr>
            <a:xfrm>
              <a:off x="1031875" y="1429450"/>
              <a:ext cx="5559675" cy="1693700"/>
            </a:xfrm>
            <a:custGeom>
              <a:avLst/>
              <a:gdLst/>
              <a:ahLst/>
              <a:cxnLst/>
              <a:rect l="l" t="t" r="r" b="b"/>
              <a:pathLst>
                <a:path w="222387" h="67748" extrusionOk="0">
                  <a:moveTo>
                    <a:pt x="189060" y="1"/>
                  </a:moveTo>
                  <a:cubicBezTo>
                    <a:pt x="184430" y="1"/>
                    <a:pt x="180094" y="1230"/>
                    <a:pt x="176485" y="3517"/>
                  </a:cubicBezTo>
                  <a:cubicBezTo>
                    <a:pt x="172696" y="5936"/>
                    <a:pt x="169957" y="9429"/>
                    <a:pt x="168519" y="13628"/>
                  </a:cubicBezTo>
                  <a:cubicBezTo>
                    <a:pt x="164479" y="25406"/>
                    <a:pt x="156490" y="33783"/>
                    <a:pt x="147680" y="35495"/>
                  </a:cubicBezTo>
                  <a:cubicBezTo>
                    <a:pt x="146568" y="35709"/>
                    <a:pt x="145461" y="35815"/>
                    <a:pt x="144360" y="35815"/>
                  </a:cubicBezTo>
                  <a:cubicBezTo>
                    <a:pt x="138522" y="35815"/>
                    <a:pt x="132880" y="32827"/>
                    <a:pt x="127867" y="27027"/>
                  </a:cubicBezTo>
                  <a:cubicBezTo>
                    <a:pt x="123371" y="21800"/>
                    <a:pt x="119171" y="19312"/>
                    <a:pt x="114674" y="19175"/>
                  </a:cubicBezTo>
                  <a:cubicBezTo>
                    <a:pt x="114544" y="19171"/>
                    <a:pt x="114413" y="19169"/>
                    <a:pt x="114281" y="19169"/>
                  </a:cubicBezTo>
                  <a:cubicBezTo>
                    <a:pt x="109760" y="19169"/>
                    <a:pt x="104904" y="21470"/>
                    <a:pt x="98583" y="26616"/>
                  </a:cubicBezTo>
                  <a:cubicBezTo>
                    <a:pt x="92534" y="31501"/>
                    <a:pt x="85709" y="38508"/>
                    <a:pt x="77058" y="47341"/>
                  </a:cubicBezTo>
                  <a:cubicBezTo>
                    <a:pt x="75780" y="48665"/>
                    <a:pt x="74456" y="50035"/>
                    <a:pt x="73087" y="51427"/>
                  </a:cubicBezTo>
                  <a:cubicBezTo>
                    <a:pt x="66741" y="57887"/>
                    <a:pt x="61172" y="61037"/>
                    <a:pt x="56059" y="61037"/>
                  </a:cubicBezTo>
                  <a:cubicBezTo>
                    <a:pt x="49531" y="61037"/>
                    <a:pt x="44669" y="56038"/>
                    <a:pt x="39533" y="50765"/>
                  </a:cubicBezTo>
                  <a:cubicBezTo>
                    <a:pt x="34357" y="45444"/>
                    <a:pt x="29012" y="39973"/>
                    <a:pt x="21812" y="39973"/>
                  </a:cubicBezTo>
                  <a:cubicBezTo>
                    <a:pt x="21074" y="39973"/>
                    <a:pt x="20317" y="40031"/>
                    <a:pt x="19538" y="40151"/>
                  </a:cubicBezTo>
                  <a:cubicBezTo>
                    <a:pt x="14722" y="40882"/>
                    <a:pt x="10751" y="42799"/>
                    <a:pt x="7669" y="45835"/>
                  </a:cubicBezTo>
                  <a:cubicBezTo>
                    <a:pt x="5227" y="48277"/>
                    <a:pt x="3355" y="51404"/>
                    <a:pt x="2100" y="55193"/>
                  </a:cubicBezTo>
                  <a:cubicBezTo>
                    <a:pt x="0" y="61607"/>
                    <a:pt x="457" y="67702"/>
                    <a:pt x="479" y="67747"/>
                  </a:cubicBezTo>
                  <a:lnTo>
                    <a:pt x="639" y="67747"/>
                  </a:lnTo>
                  <a:cubicBezTo>
                    <a:pt x="639" y="67679"/>
                    <a:pt x="160" y="61607"/>
                    <a:pt x="2260" y="55239"/>
                  </a:cubicBezTo>
                  <a:cubicBezTo>
                    <a:pt x="4200" y="49350"/>
                    <a:pt x="8765" y="41977"/>
                    <a:pt x="19561" y="40311"/>
                  </a:cubicBezTo>
                  <a:cubicBezTo>
                    <a:pt x="20324" y="40194"/>
                    <a:pt x="21067" y="40138"/>
                    <a:pt x="21790" y="40138"/>
                  </a:cubicBezTo>
                  <a:cubicBezTo>
                    <a:pt x="28946" y="40138"/>
                    <a:pt x="34258" y="45593"/>
                    <a:pt x="39419" y="50879"/>
                  </a:cubicBezTo>
                  <a:cubicBezTo>
                    <a:pt x="44578" y="56198"/>
                    <a:pt x="49462" y="61196"/>
                    <a:pt x="56059" y="61219"/>
                  </a:cubicBezTo>
                  <a:cubicBezTo>
                    <a:pt x="61217" y="61219"/>
                    <a:pt x="66832" y="58046"/>
                    <a:pt x="73201" y="51541"/>
                  </a:cubicBezTo>
                  <a:cubicBezTo>
                    <a:pt x="74570" y="50149"/>
                    <a:pt x="75894" y="48779"/>
                    <a:pt x="77195" y="47456"/>
                  </a:cubicBezTo>
                  <a:cubicBezTo>
                    <a:pt x="85823" y="38622"/>
                    <a:pt x="92648" y="31638"/>
                    <a:pt x="98674" y="26753"/>
                  </a:cubicBezTo>
                  <a:cubicBezTo>
                    <a:pt x="104973" y="21629"/>
                    <a:pt x="109807" y="19329"/>
                    <a:pt x="114264" y="19329"/>
                  </a:cubicBezTo>
                  <a:cubicBezTo>
                    <a:pt x="114394" y="19329"/>
                    <a:pt x="114523" y="19331"/>
                    <a:pt x="114652" y="19335"/>
                  </a:cubicBezTo>
                  <a:cubicBezTo>
                    <a:pt x="119125" y="19472"/>
                    <a:pt x="123279" y="21960"/>
                    <a:pt x="127753" y="27141"/>
                  </a:cubicBezTo>
                  <a:cubicBezTo>
                    <a:pt x="132775" y="32961"/>
                    <a:pt x="138458" y="35974"/>
                    <a:pt x="144347" y="35974"/>
                  </a:cubicBezTo>
                  <a:cubicBezTo>
                    <a:pt x="145466" y="35974"/>
                    <a:pt x="146584" y="35860"/>
                    <a:pt x="147703" y="35655"/>
                  </a:cubicBezTo>
                  <a:cubicBezTo>
                    <a:pt x="156582" y="33920"/>
                    <a:pt x="164616" y="25498"/>
                    <a:pt x="168679" y="13674"/>
                  </a:cubicBezTo>
                  <a:cubicBezTo>
                    <a:pt x="171487" y="5457"/>
                    <a:pt x="179498" y="162"/>
                    <a:pt x="189108" y="162"/>
                  </a:cubicBezTo>
                  <a:lnTo>
                    <a:pt x="189313" y="162"/>
                  </a:lnTo>
                  <a:cubicBezTo>
                    <a:pt x="200703" y="253"/>
                    <a:pt x="215334" y="7922"/>
                    <a:pt x="222227" y="29172"/>
                  </a:cubicBezTo>
                  <a:lnTo>
                    <a:pt x="222387" y="29104"/>
                  </a:lnTo>
                  <a:cubicBezTo>
                    <a:pt x="219328" y="19723"/>
                    <a:pt x="214352" y="12076"/>
                    <a:pt x="207984" y="6963"/>
                  </a:cubicBezTo>
                  <a:cubicBezTo>
                    <a:pt x="202438" y="2535"/>
                    <a:pt x="195818" y="47"/>
                    <a:pt x="189313" y="2"/>
                  </a:cubicBezTo>
                  <a:cubicBezTo>
                    <a:pt x="189229" y="1"/>
                    <a:pt x="189144" y="1"/>
                    <a:pt x="189060"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1"/>
            <p:cNvSpPr/>
            <p:nvPr/>
          </p:nvSpPr>
          <p:spPr>
            <a:xfrm>
              <a:off x="1041000" y="1494500"/>
              <a:ext cx="5559700" cy="1693700"/>
            </a:xfrm>
            <a:custGeom>
              <a:avLst/>
              <a:gdLst/>
              <a:ahLst/>
              <a:cxnLst/>
              <a:rect l="l" t="t" r="r" b="b"/>
              <a:pathLst>
                <a:path w="222388" h="67748" extrusionOk="0">
                  <a:moveTo>
                    <a:pt x="189077" y="1"/>
                  </a:moveTo>
                  <a:cubicBezTo>
                    <a:pt x="184428" y="1"/>
                    <a:pt x="180093" y="1209"/>
                    <a:pt x="176485" y="3517"/>
                  </a:cubicBezTo>
                  <a:cubicBezTo>
                    <a:pt x="172719" y="5936"/>
                    <a:pt x="169957" y="9429"/>
                    <a:pt x="168519" y="13606"/>
                  </a:cubicBezTo>
                  <a:cubicBezTo>
                    <a:pt x="164457" y="25475"/>
                    <a:pt x="156399" y="33897"/>
                    <a:pt x="147475" y="35609"/>
                  </a:cubicBezTo>
                  <a:cubicBezTo>
                    <a:pt x="146376" y="35817"/>
                    <a:pt x="145282" y="35920"/>
                    <a:pt x="144195" y="35920"/>
                  </a:cubicBezTo>
                  <a:cubicBezTo>
                    <a:pt x="138350" y="35920"/>
                    <a:pt x="132719" y="32934"/>
                    <a:pt x="127753" y="27141"/>
                  </a:cubicBezTo>
                  <a:cubicBezTo>
                    <a:pt x="123257" y="21868"/>
                    <a:pt x="119057" y="19358"/>
                    <a:pt x="114560" y="19221"/>
                  </a:cubicBezTo>
                  <a:cubicBezTo>
                    <a:pt x="114411" y="19216"/>
                    <a:pt x="114261" y="19213"/>
                    <a:pt x="114111" y="19213"/>
                  </a:cubicBezTo>
                  <a:cubicBezTo>
                    <a:pt x="109651" y="19213"/>
                    <a:pt x="104854" y="21514"/>
                    <a:pt x="98583" y="26570"/>
                  </a:cubicBezTo>
                  <a:cubicBezTo>
                    <a:pt x="92602" y="31432"/>
                    <a:pt x="85823" y="38371"/>
                    <a:pt x="77241" y="47159"/>
                  </a:cubicBezTo>
                  <a:cubicBezTo>
                    <a:pt x="75894" y="48528"/>
                    <a:pt x="74525" y="49966"/>
                    <a:pt x="73087" y="51404"/>
                  </a:cubicBezTo>
                  <a:cubicBezTo>
                    <a:pt x="66741" y="57887"/>
                    <a:pt x="61172" y="61037"/>
                    <a:pt x="56082" y="61037"/>
                  </a:cubicBezTo>
                  <a:lnTo>
                    <a:pt x="56059" y="61037"/>
                  </a:lnTo>
                  <a:cubicBezTo>
                    <a:pt x="49531" y="61037"/>
                    <a:pt x="44669" y="56038"/>
                    <a:pt x="39534" y="50742"/>
                  </a:cubicBezTo>
                  <a:cubicBezTo>
                    <a:pt x="34356" y="45441"/>
                    <a:pt x="29028" y="39951"/>
                    <a:pt x="21811" y="39951"/>
                  </a:cubicBezTo>
                  <a:cubicBezTo>
                    <a:pt x="21074" y="39951"/>
                    <a:pt x="20317" y="40008"/>
                    <a:pt x="19539" y="40129"/>
                  </a:cubicBezTo>
                  <a:cubicBezTo>
                    <a:pt x="14745" y="40882"/>
                    <a:pt x="10751" y="42799"/>
                    <a:pt x="7670" y="45835"/>
                  </a:cubicBezTo>
                  <a:cubicBezTo>
                    <a:pt x="5227" y="48254"/>
                    <a:pt x="3356" y="51404"/>
                    <a:pt x="2123" y="55171"/>
                  </a:cubicBezTo>
                  <a:cubicBezTo>
                    <a:pt x="0" y="61584"/>
                    <a:pt x="480" y="67679"/>
                    <a:pt x="480" y="67747"/>
                  </a:cubicBezTo>
                  <a:lnTo>
                    <a:pt x="639" y="67747"/>
                  </a:lnTo>
                  <a:cubicBezTo>
                    <a:pt x="639" y="67679"/>
                    <a:pt x="183" y="61607"/>
                    <a:pt x="2283" y="55216"/>
                  </a:cubicBezTo>
                  <a:cubicBezTo>
                    <a:pt x="4200" y="49327"/>
                    <a:pt x="8788" y="41978"/>
                    <a:pt x="19561" y="40311"/>
                  </a:cubicBezTo>
                  <a:cubicBezTo>
                    <a:pt x="20336" y="40190"/>
                    <a:pt x="21090" y="40132"/>
                    <a:pt x="21824" y="40132"/>
                  </a:cubicBezTo>
                  <a:cubicBezTo>
                    <a:pt x="28962" y="40132"/>
                    <a:pt x="34266" y="45581"/>
                    <a:pt x="39420" y="50879"/>
                  </a:cubicBezTo>
                  <a:cubicBezTo>
                    <a:pt x="44578" y="56175"/>
                    <a:pt x="49463" y="61196"/>
                    <a:pt x="56059" y="61196"/>
                  </a:cubicBezTo>
                  <a:lnTo>
                    <a:pt x="56082" y="61196"/>
                  </a:lnTo>
                  <a:cubicBezTo>
                    <a:pt x="61218" y="61196"/>
                    <a:pt x="66833" y="58047"/>
                    <a:pt x="73201" y="51518"/>
                  </a:cubicBezTo>
                  <a:cubicBezTo>
                    <a:pt x="74639" y="50080"/>
                    <a:pt x="76031" y="48642"/>
                    <a:pt x="77378" y="47273"/>
                  </a:cubicBezTo>
                  <a:cubicBezTo>
                    <a:pt x="85937" y="38485"/>
                    <a:pt x="92717" y="31546"/>
                    <a:pt x="98697" y="26707"/>
                  </a:cubicBezTo>
                  <a:cubicBezTo>
                    <a:pt x="104922" y="21652"/>
                    <a:pt x="109695" y="19373"/>
                    <a:pt x="114111" y="19373"/>
                  </a:cubicBezTo>
                  <a:cubicBezTo>
                    <a:pt x="114261" y="19373"/>
                    <a:pt x="114411" y="19375"/>
                    <a:pt x="114560" y="19381"/>
                  </a:cubicBezTo>
                  <a:cubicBezTo>
                    <a:pt x="119011" y="19517"/>
                    <a:pt x="123166" y="22028"/>
                    <a:pt x="127639" y="27232"/>
                  </a:cubicBezTo>
                  <a:cubicBezTo>
                    <a:pt x="132638" y="33076"/>
                    <a:pt x="138300" y="36087"/>
                    <a:pt x="144189" y="36087"/>
                  </a:cubicBezTo>
                  <a:cubicBezTo>
                    <a:pt x="145292" y="36087"/>
                    <a:pt x="146404" y="35982"/>
                    <a:pt x="147520" y="35769"/>
                  </a:cubicBezTo>
                  <a:cubicBezTo>
                    <a:pt x="151925" y="34925"/>
                    <a:pt x="156262" y="32368"/>
                    <a:pt x="160028" y="28419"/>
                  </a:cubicBezTo>
                  <a:cubicBezTo>
                    <a:pt x="163726" y="24516"/>
                    <a:pt x="166716" y="19426"/>
                    <a:pt x="168679" y="13674"/>
                  </a:cubicBezTo>
                  <a:cubicBezTo>
                    <a:pt x="171487" y="5434"/>
                    <a:pt x="179498" y="162"/>
                    <a:pt x="189108" y="162"/>
                  </a:cubicBezTo>
                  <a:lnTo>
                    <a:pt x="189313" y="162"/>
                  </a:lnTo>
                  <a:cubicBezTo>
                    <a:pt x="200703" y="253"/>
                    <a:pt x="215334" y="7922"/>
                    <a:pt x="222227" y="29150"/>
                  </a:cubicBezTo>
                  <a:lnTo>
                    <a:pt x="222387" y="29104"/>
                  </a:lnTo>
                  <a:cubicBezTo>
                    <a:pt x="219351" y="19723"/>
                    <a:pt x="214375" y="12054"/>
                    <a:pt x="208007" y="6964"/>
                  </a:cubicBezTo>
                  <a:cubicBezTo>
                    <a:pt x="202438" y="2513"/>
                    <a:pt x="195819" y="48"/>
                    <a:pt x="189336" y="2"/>
                  </a:cubicBezTo>
                  <a:cubicBezTo>
                    <a:pt x="189250" y="1"/>
                    <a:pt x="189163" y="1"/>
                    <a:pt x="18907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9" name="Google Shape;1059;p21"/>
          <p:cNvGrpSpPr/>
          <p:nvPr/>
        </p:nvGrpSpPr>
        <p:grpSpPr>
          <a:xfrm rot="1626186">
            <a:off x="-2325009" y="1986192"/>
            <a:ext cx="10683386" cy="5112629"/>
            <a:chOff x="892625" y="456550"/>
            <a:chExt cx="5708075" cy="2731650"/>
          </a:xfrm>
        </p:grpSpPr>
        <p:sp>
          <p:nvSpPr>
            <p:cNvPr id="1060" name="Google Shape;1060;p21"/>
            <p:cNvSpPr/>
            <p:nvPr/>
          </p:nvSpPr>
          <p:spPr>
            <a:xfrm>
              <a:off x="892625" y="456550"/>
              <a:ext cx="5559700" cy="1694225"/>
            </a:xfrm>
            <a:custGeom>
              <a:avLst/>
              <a:gdLst/>
              <a:ahLst/>
              <a:cxnLst/>
              <a:rect l="l" t="t" r="r" b="b"/>
              <a:pathLst>
                <a:path w="222388" h="67769" extrusionOk="0">
                  <a:moveTo>
                    <a:pt x="189183" y="0"/>
                  </a:moveTo>
                  <a:cubicBezTo>
                    <a:pt x="184507" y="0"/>
                    <a:pt x="180127" y="1209"/>
                    <a:pt x="176486" y="3539"/>
                  </a:cubicBezTo>
                  <a:cubicBezTo>
                    <a:pt x="172697" y="5958"/>
                    <a:pt x="169958" y="9428"/>
                    <a:pt x="168520" y="13627"/>
                  </a:cubicBezTo>
                  <a:cubicBezTo>
                    <a:pt x="164731" y="24698"/>
                    <a:pt x="158203" y="32025"/>
                    <a:pt x="150625" y="33736"/>
                  </a:cubicBezTo>
                  <a:cubicBezTo>
                    <a:pt x="149450" y="34006"/>
                    <a:pt x="148261" y="34140"/>
                    <a:pt x="147061" y="34140"/>
                  </a:cubicBezTo>
                  <a:cubicBezTo>
                    <a:pt x="141361" y="34140"/>
                    <a:pt x="135426" y="31118"/>
                    <a:pt x="129694" y="25291"/>
                  </a:cubicBezTo>
                  <a:cubicBezTo>
                    <a:pt x="125266" y="20749"/>
                    <a:pt x="120883" y="18535"/>
                    <a:pt x="116318" y="18535"/>
                  </a:cubicBezTo>
                  <a:lnTo>
                    <a:pt x="116296" y="18535"/>
                  </a:lnTo>
                  <a:cubicBezTo>
                    <a:pt x="111137" y="18535"/>
                    <a:pt x="105545" y="21205"/>
                    <a:pt x="98195" y="27208"/>
                  </a:cubicBezTo>
                  <a:cubicBezTo>
                    <a:pt x="91393" y="32755"/>
                    <a:pt x="83747" y="40561"/>
                    <a:pt x="74069" y="50445"/>
                  </a:cubicBezTo>
                  <a:lnTo>
                    <a:pt x="73087" y="51426"/>
                  </a:lnTo>
                  <a:cubicBezTo>
                    <a:pt x="66742" y="57908"/>
                    <a:pt x="61172" y="61058"/>
                    <a:pt x="56082" y="61058"/>
                  </a:cubicBezTo>
                  <a:lnTo>
                    <a:pt x="56060" y="61058"/>
                  </a:lnTo>
                  <a:cubicBezTo>
                    <a:pt x="49532" y="61035"/>
                    <a:pt x="44670" y="56060"/>
                    <a:pt x="39534" y="50764"/>
                  </a:cubicBezTo>
                  <a:cubicBezTo>
                    <a:pt x="34356" y="45462"/>
                    <a:pt x="29029" y="39973"/>
                    <a:pt x="21811" y="39973"/>
                  </a:cubicBezTo>
                  <a:cubicBezTo>
                    <a:pt x="21074" y="39973"/>
                    <a:pt x="20317" y="40030"/>
                    <a:pt x="19539" y="40150"/>
                  </a:cubicBezTo>
                  <a:cubicBezTo>
                    <a:pt x="14746" y="40904"/>
                    <a:pt x="10751" y="42821"/>
                    <a:pt x="7670" y="45857"/>
                  </a:cubicBezTo>
                  <a:cubicBezTo>
                    <a:pt x="5228" y="48276"/>
                    <a:pt x="3356" y="51426"/>
                    <a:pt x="2123" y="55192"/>
                  </a:cubicBezTo>
                  <a:cubicBezTo>
                    <a:pt x="1" y="61606"/>
                    <a:pt x="480" y="67700"/>
                    <a:pt x="480" y="67769"/>
                  </a:cubicBezTo>
                  <a:lnTo>
                    <a:pt x="640" y="67746"/>
                  </a:lnTo>
                  <a:cubicBezTo>
                    <a:pt x="640" y="67700"/>
                    <a:pt x="183" y="61629"/>
                    <a:pt x="2260" y="55238"/>
                  </a:cubicBezTo>
                  <a:cubicBezTo>
                    <a:pt x="4200" y="49349"/>
                    <a:pt x="8766" y="41999"/>
                    <a:pt x="19562" y="40310"/>
                  </a:cubicBezTo>
                  <a:cubicBezTo>
                    <a:pt x="20325" y="40193"/>
                    <a:pt x="21067" y="40137"/>
                    <a:pt x="21791" y="40137"/>
                  </a:cubicBezTo>
                  <a:cubicBezTo>
                    <a:pt x="28946" y="40137"/>
                    <a:pt x="34258" y="45592"/>
                    <a:pt x="39420" y="50878"/>
                  </a:cubicBezTo>
                  <a:cubicBezTo>
                    <a:pt x="44578" y="56197"/>
                    <a:pt x="49463" y="61218"/>
                    <a:pt x="56060" y="61218"/>
                  </a:cubicBezTo>
                  <a:lnTo>
                    <a:pt x="56082" y="61218"/>
                  </a:lnTo>
                  <a:cubicBezTo>
                    <a:pt x="61218" y="61218"/>
                    <a:pt x="66833" y="58068"/>
                    <a:pt x="73201" y="51540"/>
                  </a:cubicBezTo>
                  <a:lnTo>
                    <a:pt x="74183" y="50559"/>
                  </a:lnTo>
                  <a:cubicBezTo>
                    <a:pt x="92968" y="31385"/>
                    <a:pt x="105385" y="18717"/>
                    <a:pt x="116318" y="18717"/>
                  </a:cubicBezTo>
                  <a:cubicBezTo>
                    <a:pt x="120838" y="18717"/>
                    <a:pt x="125175" y="20909"/>
                    <a:pt x="129580" y="25405"/>
                  </a:cubicBezTo>
                  <a:cubicBezTo>
                    <a:pt x="135355" y="31271"/>
                    <a:pt x="141312" y="34307"/>
                    <a:pt x="147087" y="34307"/>
                  </a:cubicBezTo>
                  <a:cubicBezTo>
                    <a:pt x="148274" y="34307"/>
                    <a:pt x="149484" y="34170"/>
                    <a:pt x="150648" y="33919"/>
                  </a:cubicBezTo>
                  <a:cubicBezTo>
                    <a:pt x="158294" y="32184"/>
                    <a:pt x="164868" y="24812"/>
                    <a:pt x="168680" y="13673"/>
                  </a:cubicBezTo>
                  <a:cubicBezTo>
                    <a:pt x="171486" y="5480"/>
                    <a:pt x="179476" y="182"/>
                    <a:pt x="189068" y="182"/>
                  </a:cubicBezTo>
                  <a:cubicBezTo>
                    <a:pt x="189150" y="182"/>
                    <a:pt x="189232" y="183"/>
                    <a:pt x="189314" y="183"/>
                  </a:cubicBezTo>
                  <a:cubicBezTo>
                    <a:pt x="200704" y="275"/>
                    <a:pt x="215335" y="7944"/>
                    <a:pt x="222228" y="29171"/>
                  </a:cubicBezTo>
                  <a:lnTo>
                    <a:pt x="222388" y="29126"/>
                  </a:lnTo>
                  <a:cubicBezTo>
                    <a:pt x="219329" y="19745"/>
                    <a:pt x="214353" y="12075"/>
                    <a:pt x="208008" y="6985"/>
                  </a:cubicBezTo>
                  <a:cubicBezTo>
                    <a:pt x="202438" y="2534"/>
                    <a:pt x="195819" y="69"/>
                    <a:pt x="189314" y="1"/>
                  </a:cubicBezTo>
                  <a:cubicBezTo>
                    <a:pt x="189270" y="1"/>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1"/>
            <p:cNvSpPr/>
            <p:nvPr/>
          </p:nvSpPr>
          <p:spPr>
            <a:xfrm>
              <a:off x="901750" y="521600"/>
              <a:ext cx="5559700" cy="1694225"/>
            </a:xfrm>
            <a:custGeom>
              <a:avLst/>
              <a:gdLst/>
              <a:ahLst/>
              <a:cxnLst/>
              <a:rect l="l" t="t" r="r" b="b"/>
              <a:pathLst>
                <a:path w="222388" h="67769" extrusionOk="0">
                  <a:moveTo>
                    <a:pt x="189108" y="1"/>
                  </a:moveTo>
                  <a:cubicBezTo>
                    <a:pt x="184475" y="1"/>
                    <a:pt x="180115" y="1211"/>
                    <a:pt x="176486" y="3516"/>
                  </a:cubicBezTo>
                  <a:cubicBezTo>
                    <a:pt x="172720" y="5935"/>
                    <a:pt x="169958" y="9428"/>
                    <a:pt x="168520" y="13627"/>
                  </a:cubicBezTo>
                  <a:cubicBezTo>
                    <a:pt x="164708" y="24743"/>
                    <a:pt x="158135" y="32139"/>
                    <a:pt x="150442" y="33851"/>
                  </a:cubicBezTo>
                  <a:cubicBezTo>
                    <a:pt x="149267" y="34115"/>
                    <a:pt x="148080" y="34246"/>
                    <a:pt x="146885" y="34246"/>
                  </a:cubicBezTo>
                  <a:cubicBezTo>
                    <a:pt x="141165" y="34246"/>
                    <a:pt x="135263" y="31236"/>
                    <a:pt x="129580" y="25382"/>
                  </a:cubicBezTo>
                  <a:cubicBezTo>
                    <a:pt x="125152" y="20817"/>
                    <a:pt x="120770" y="18581"/>
                    <a:pt x="116204" y="18581"/>
                  </a:cubicBezTo>
                  <a:lnTo>
                    <a:pt x="116182" y="18581"/>
                  </a:lnTo>
                  <a:cubicBezTo>
                    <a:pt x="111046" y="18581"/>
                    <a:pt x="105499" y="21228"/>
                    <a:pt x="98241" y="27163"/>
                  </a:cubicBezTo>
                  <a:cubicBezTo>
                    <a:pt x="91485" y="32641"/>
                    <a:pt x="83907" y="40402"/>
                    <a:pt x="74297" y="50216"/>
                  </a:cubicBezTo>
                  <a:lnTo>
                    <a:pt x="73087" y="51426"/>
                  </a:lnTo>
                  <a:cubicBezTo>
                    <a:pt x="66765" y="57908"/>
                    <a:pt x="61195" y="61058"/>
                    <a:pt x="56083" y="61058"/>
                  </a:cubicBezTo>
                  <a:lnTo>
                    <a:pt x="56060" y="61058"/>
                  </a:lnTo>
                  <a:cubicBezTo>
                    <a:pt x="49532" y="61036"/>
                    <a:pt x="44693" y="56037"/>
                    <a:pt x="39534" y="50764"/>
                  </a:cubicBezTo>
                  <a:cubicBezTo>
                    <a:pt x="34358" y="45443"/>
                    <a:pt x="29032" y="39972"/>
                    <a:pt x="21818" y="39972"/>
                  </a:cubicBezTo>
                  <a:cubicBezTo>
                    <a:pt x="21079" y="39972"/>
                    <a:pt x="20320" y="40030"/>
                    <a:pt x="19539" y="40150"/>
                  </a:cubicBezTo>
                  <a:cubicBezTo>
                    <a:pt x="14746" y="40881"/>
                    <a:pt x="10752" y="42798"/>
                    <a:pt x="7693" y="45834"/>
                  </a:cubicBezTo>
                  <a:cubicBezTo>
                    <a:pt x="5228" y="48276"/>
                    <a:pt x="3356" y="51403"/>
                    <a:pt x="2124" y="55192"/>
                  </a:cubicBezTo>
                  <a:cubicBezTo>
                    <a:pt x="1" y="61606"/>
                    <a:pt x="480" y="67701"/>
                    <a:pt x="480" y="67769"/>
                  </a:cubicBezTo>
                  <a:lnTo>
                    <a:pt x="640" y="67746"/>
                  </a:lnTo>
                  <a:cubicBezTo>
                    <a:pt x="640" y="67678"/>
                    <a:pt x="183" y="61629"/>
                    <a:pt x="2283" y="55238"/>
                  </a:cubicBezTo>
                  <a:cubicBezTo>
                    <a:pt x="4201" y="49349"/>
                    <a:pt x="8789" y="41976"/>
                    <a:pt x="19562" y="40310"/>
                  </a:cubicBezTo>
                  <a:cubicBezTo>
                    <a:pt x="20325" y="40193"/>
                    <a:pt x="21068" y="40137"/>
                    <a:pt x="21791" y="40137"/>
                  </a:cubicBezTo>
                  <a:cubicBezTo>
                    <a:pt x="28946" y="40137"/>
                    <a:pt x="34259" y="45592"/>
                    <a:pt x="39420" y="50878"/>
                  </a:cubicBezTo>
                  <a:cubicBezTo>
                    <a:pt x="44579" y="56197"/>
                    <a:pt x="49463" y="61195"/>
                    <a:pt x="56060" y="61218"/>
                  </a:cubicBezTo>
                  <a:lnTo>
                    <a:pt x="56083" y="61218"/>
                  </a:lnTo>
                  <a:cubicBezTo>
                    <a:pt x="61241" y="61218"/>
                    <a:pt x="66833" y="58045"/>
                    <a:pt x="73224" y="51540"/>
                  </a:cubicBezTo>
                  <a:lnTo>
                    <a:pt x="74411" y="50331"/>
                  </a:lnTo>
                  <a:cubicBezTo>
                    <a:pt x="93037" y="31317"/>
                    <a:pt x="105340" y="18740"/>
                    <a:pt x="116182" y="18740"/>
                  </a:cubicBezTo>
                  <a:lnTo>
                    <a:pt x="116204" y="18740"/>
                  </a:lnTo>
                  <a:cubicBezTo>
                    <a:pt x="120724" y="18763"/>
                    <a:pt x="125061" y="20977"/>
                    <a:pt x="129466" y="25497"/>
                  </a:cubicBezTo>
                  <a:cubicBezTo>
                    <a:pt x="135169" y="31389"/>
                    <a:pt x="141122" y="34406"/>
                    <a:pt x="146886" y="34406"/>
                  </a:cubicBezTo>
                  <a:cubicBezTo>
                    <a:pt x="148089" y="34406"/>
                    <a:pt x="149283" y="34274"/>
                    <a:pt x="150465" y="34010"/>
                  </a:cubicBezTo>
                  <a:cubicBezTo>
                    <a:pt x="158226" y="32276"/>
                    <a:pt x="164845" y="24858"/>
                    <a:pt x="168680" y="13673"/>
                  </a:cubicBezTo>
                  <a:cubicBezTo>
                    <a:pt x="171487" y="5456"/>
                    <a:pt x="179499" y="161"/>
                    <a:pt x="189131" y="161"/>
                  </a:cubicBezTo>
                  <a:lnTo>
                    <a:pt x="189337" y="161"/>
                  </a:lnTo>
                  <a:cubicBezTo>
                    <a:pt x="200727" y="252"/>
                    <a:pt x="215335" y="7921"/>
                    <a:pt x="222228" y="29171"/>
                  </a:cubicBezTo>
                  <a:lnTo>
                    <a:pt x="222388" y="29126"/>
                  </a:lnTo>
                  <a:cubicBezTo>
                    <a:pt x="219352" y="19722"/>
                    <a:pt x="214376" y="12075"/>
                    <a:pt x="208008" y="6963"/>
                  </a:cubicBezTo>
                  <a:cubicBezTo>
                    <a:pt x="202461" y="2534"/>
                    <a:pt x="195819" y="46"/>
                    <a:pt x="18933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1"/>
            <p:cNvSpPr/>
            <p:nvPr/>
          </p:nvSpPr>
          <p:spPr>
            <a:xfrm>
              <a:off x="911450" y="586625"/>
              <a:ext cx="5559125" cy="1693700"/>
            </a:xfrm>
            <a:custGeom>
              <a:avLst/>
              <a:gdLst/>
              <a:ahLst/>
              <a:cxnLst/>
              <a:rect l="l" t="t" r="r" b="b"/>
              <a:pathLst>
                <a:path w="222365" h="67748" extrusionOk="0">
                  <a:moveTo>
                    <a:pt x="189056" y="1"/>
                  </a:moveTo>
                  <a:cubicBezTo>
                    <a:pt x="184427" y="1"/>
                    <a:pt x="180072" y="1209"/>
                    <a:pt x="176486" y="3517"/>
                  </a:cubicBezTo>
                  <a:cubicBezTo>
                    <a:pt x="172697" y="5936"/>
                    <a:pt x="169935" y="9429"/>
                    <a:pt x="168497" y="13606"/>
                  </a:cubicBezTo>
                  <a:cubicBezTo>
                    <a:pt x="164685" y="24813"/>
                    <a:pt x="158020" y="32231"/>
                    <a:pt x="150237" y="33966"/>
                  </a:cubicBezTo>
                  <a:cubicBezTo>
                    <a:pt x="149069" y="34224"/>
                    <a:pt x="147892" y="34352"/>
                    <a:pt x="146708" y="34352"/>
                  </a:cubicBezTo>
                  <a:cubicBezTo>
                    <a:pt x="140971" y="34352"/>
                    <a:pt x="135081" y="31344"/>
                    <a:pt x="129443" y="25498"/>
                  </a:cubicBezTo>
                  <a:cubicBezTo>
                    <a:pt x="125015" y="20887"/>
                    <a:pt x="120633" y="18627"/>
                    <a:pt x="116090" y="18627"/>
                  </a:cubicBezTo>
                  <a:lnTo>
                    <a:pt x="116022" y="18627"/>
                  </a:lnTo>
                  <a:cubicBezTo>
                    <a:pt x="110932" y="18627"/>
                    <a:pt x="105454" y="21229"/>
                    <a:pt x="98241" y="27095"/>
                  </a:cubicBezTo>
                  <a:cubicBezTo>
                    <a:pt x="91553" y="32551"/>
                    <a:pt x="84021" y="40243"/>
                    <a:pt x="74503" y="49966"/>
                  </a:cubicBezTo>
                  <a:lnTo>
                    <a:pt x="73087" y="51427"/>
                  </a:lnTo>
                  <a:cubicBezTo>
                    <a:pt x="66742" y="57887"/>
                    <a:pt x="61173" y="61037"/>
                    <a:pt x="56060" y="61037"/>
                  </a:cubicBezTo>
                  <a:lnTo>
                    <a:pt x="56037" y="61037"/>
                  </a:lnTo>
                  <a:cubicBezTo>
                    <a:pt x="49532" y="61037"/>
                    <a:pt x="44670" y="56038"/>
                    <a:pt x="39511" y="50765"/>
                  </a:cubicBezTo>
                  <a:cubicBezTo>
                    <a:pt x="34356" y="45444"/>
                    <a:pt x="29013" y="39973"/>
                    <a:pt x="21796" y="39973"/>
                  </a:cubicBezTo>
                  <a:cubicBezTo>
                    <a:pt x="21056" y="39973"/>
                    <a:pt x="20297" y="40031"/>
                    <a:pt x="19516" y="40152"/>
                  </a:cubicBezTo>
                  <a:cubicBezTo>
                    <a:pt x="14723" y="40882"/>
                    <a:pt x="10729" y="42799"/>
                    <a:pt x="7670" y="45835"/>
                  </a:cubicBezTo>
                  <a:cubicBezTo>
                    <a:pt x="5205" y="48254"/>
                    <a:pt x="3333" y="51404"/>
                    <a:pt x="2101" y="55171"/>
                  </a:cubicBezTo>
                  <a:cubicBezTo>
                    <a:pt x="1" y="61584"/>
                    <a:pt x="457" y="67702"/>
                    <a:pt x="457" y="67747"/>
                  </a:cubicBezTo>
                  <a:lnTo>
                    <a:pt x="617" y="67747"/>
                  </a:lnTo>
                  <a:cubicBezTo>
                    <a:pt x="617" y="67679"/>
                    <a:pt x="161" y="61607"/>
                    <a:pt x="2261" y="55239"/>
                  </a:cubicBezTo>
                  <a:cubicBezTo>
                    <a:pt x="4201" y="49350"/>
                    <a:pt x="8766" y="41978"/>
                    <a:pt x="19539" y="40311"/>
                  </a:cubicBezTo>
                  <a:cubicBezTo>
                    <a:pt x="20316" y="40190"/>
                    <a:pt x="21072" y="40132"/>
                    <a:pt x="21807" y="40132"/>
                  </a:cubicBezTo>
                  <a:cubicBezTo>
                    <a:pt x="28963" y="40132"/>
                    <a:pt x="34264" y="45581"/>
                    <a:pt x="39397" y="50879"/>
                  </a:cubicBezTo>
                  <a:cubicBezTo>
                    <a:pt x="44579" y="56175"/>
                    <a:pt x="49463" y="61196"/>
                    <a:pt x="56037" y="61196"/>
                  </a:cubicBezTo>
                  <a:lnTo>
                    <a:pt x="56060" y="61196"/>
                  </a:lnTo>
                  <a:cubicBezTo>
                    <a:pt x="61218" y="61196"/>
                    <a:pt x="66833" y="58047"/>
                    <a:pt x="73202" y="51541"/>
                  </a:cubicBezTo>
                  <a:lnTo>
                    <a:pt x="74617" y="50081"/>
                  </a:lnTo>
                  <a:cubicBezTo>
                    <a:pt x="93060" y="31250"/>
                    <a:pt x="105271" y="18787"/>
                    <a:pt x="116022" y="18787"/>
                  </a:cubicBezTo>
                  <a:lnTo>
                    <a:pt x="116090" y="18787"/>
                  </a:lnTo>
                  <a:cubicBezTo>
                    <a:pt x="120587" y="18810"/>
                    <a:pt x="124924" y="21047"/>
                    <a:pt x="129329" y="25612"/>
                  </a:cubicBezTo>
                  <a:cubicBezTo>
                    <a:pt x="134990" y="31478"/>
                    <a:pt x="140924" y="34514"/>
                    <a:pt x="146699" y="34514"/>
                  </a:cubicBezTo>
                  <a:cubicBezTo>
                    <a:pt x="147886" y="34514"/>
                    <a:pt x="149096" y="34377"/>
                    <a:pt x="150260" y="34126"/>
                  </a:cubicBezTo>
                  <a:cubicBezTo>
                    <a:pt x="158112" y="32391"/>
                    <a:pt x="164822" y="24927"/>
                    <a:pt x="168657" y="13674"/>
                  </a:cubicBezTo>
                  <a:cubicBezTo>
                    <a:pt x="171487" y="5434"/>
                    <a:pt x="179476" y="162"/>
                    <a:pt x="189109" y="162"/>
                  </a:cubicBezTo>
                  <a:lnTo>
                    <a:pt x="189314" y="162"/>
                  </a:lnTo>
                  <a:cubicBezTo>
                    <a:pt x="200704" y="253"/>
                    <a:pt x="215335" y="7922"/>
                    <a:pt x="222228" y="29173"/>
                  </a:cubicBezTo>
                  <a:lnTo>
                    <a:pt x="222365" y="29104"/>
                  </a:lnTo>
                  <a:cubicBezTo>
                    <a:pt x="219329" y="19723"/>
                    <a:pt x="214353" y="12054"/>
                    <a:pt x="207985" y="6964"/>
                  </a:cubicBezTo>
                  <a:cubicBezTo>
                    <a:pt x="202439" y="2513"/>
                    <a:pt x="195796" y="48"/>
                    <a:pt x="189314" y="2"/>
                  </a:cubicBezTo>
                  <a:cubicBezTo>
                    <a:pt x="189228" y="1"/>
                    <a:pt x="189142" y="1"/>
                    <a:pt x="189056"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1"/>
            <p:cNvSpPr/>
            <p:nvPr/>
          </p:nvSpPr>
          <p:spPr>
            <a:xfrm>
              <a:off x="920600" y="651125"/>
              <a:ext cx="5559700" cy="1694250"/>
            </a:xfrm>
            <a:custGeom>
              <a:avLst/>
              <a:gdLst/>
              <a:ahLst/>
              <a:cxnLst/>
              <a:rect l="l" t="t" r="r" b="b"/>
              <a:pathLst>
                <a:path w="222388" h="67770" extrusionOk="0">
                  <a:moveTo>
                    <a:pt x="189182" y="1"/>
                  </a:moveTo>
                  <a:cubicBezTo>
                    <a:pt x="184506" y="1"/>
                    <a:pt x="180126" y="1210"/>
                    <a:pt x="176485" y="3539"/>
                  </a:cubicBezTo>
                  <a:cubicBezTo>
                    <a:pt x="172696" y="5936"/>
                    <a:pt x="169934" y="9428"/>
                    <a:pt x="168519" y="13628"/>
                  </a:cubicBezTo>
                  <a:cubicBezTo>
                    <a:pt x="164662" y="24903"/>
                    <a:pt x="157928" y="32345"/>
                    <a:pt x="150031" y="34079"/>
                  </a:cubicBezTo>
                  <a:cubicBezTo>
                    <a:pt x="148863" y="34337"/>
                    <a:pt x="147685" y="34465"/>
                    <a:pt x="146502" y="34465"/>
                  </a:cubicBezTo>
                  <a:cubicBezTo>
                    <a:pt x="140772" y="34465"/>
                    <a:pt x="134909" y="31461"/>
                    <a:pt x="129328" y="25634"/>
                  </a:cubicBezTo>
                  <a:cubicBezTo>
                    <a:pt x="124900" y="20978"/>
                    <a:pt x="120518" y="18695"/>
                    <a:pt x="115975" y="18672"/>
                  </a:cubicBezTo>
                  <a:lnTo>
                    <a:pt x="115884" y="18672"/>
                  </a:lnTo>
                  <a:cubicBezTo>
                    <a:pt x="110840" y="18672"/>
                    <a:pt x="105430" y="21274"/>
                    <a:pt x="98286" y="27072"/>
                  </a:cubicBezTo>
                  <a:cubicBezTo>
                    <a:pt x="91644" y="32481"/>
                    <a:pt x="84180" y="40105"/>
                    <a:pt x="74707" y="49760"/>
                  </a:cubicBezTo>
                  <a:lnTo>
                    <a:pt x="73087" y="51426"/>
                  </a:lnTo>
                  <a:cubicBezTo>
                    <a:pt x="66741" y="57909"/>
                    <a:pt x="61172" y="61059"/>
                    <a:pt x="56059" y="61059"/>
                  </a:cubicBezTo>
                  <a:cubicBezTo>
                    <a:pt x="49531" y="61036"/>
                    <a:pt x="44669" y="56060"/>
                    <a:pt x="39533" y="50765"/>
                  </a:cubicBezTo>
                  <a:cubicBezTo>
                    <a:pt x="34356" y="45463"/>
                    <a:pt x="29009" y="39973"/>
                    <a:pt x="21805" y="39973"/>
                  </a:cubicBezTo>
                  <a:cubicBezTo>
                    <a:pt x="21070" y="39973"/>
                    <a:pt x="20315" y="40030"/>
                    <a:pt x="19539" y="40151"/>
                  </a:cubicBezTo>
                  <a:cubicBezTo>
                    <a:pt x="14722" y="40904"/>
                    <a:pt x="10751" y="42821"/>
                    <a:pt x="7669" y="45857"/>
                  </a:cubicBezTo>
                  <a:cubicBezTo>
                    <a:pt x="5227" y="48277"/>
                    <a:pt x="3355" y="51426"/>
                    <a:pt x="2100" y="55193"/>
                  </a:cubicBezTo>
                  <a:cubicBezTo>
                    <a:pt x="0" y="61607"/>
                    <a:pt x="457" y="67701"/>
                    <a:pt x="457" y="67769"/>
                  </a:cubicBezTo>
                  <a:lnTo>
                    <a:pt x="639" y="67747"/>
                  </a:lnTo>
                  <a:cubicBezTo>
                    <a:pt x="639" y="67701"/>
                    <a:pt x="160" y="61629"/>
                    <a:pt x="2260" y="55238"/>
                  </a:cubicBezTo>
                  <a:cubicBezTo>
                    <a:pt x="4200" y="49349"/>
                    <a:pt x="8765" y="42000"/>
                    <a:pt x="19561" y="40311"/>
                  </a:cubicBezTo>
                  <a:cubicBezTo>
                    <a:pt x="20324" y="40193"/>
                    <a:pt x="21067" y="40137"/>
                    <a:pt x="21790" y="40137"/>
                  </a:cubicBezTo>
                  <a:cubicBezTo>
                    <a:pt x="28946" y="40137"/>
                    <a:pt x="34258" y="45593"/>
                    <a:pt x="39419" y="50879"/>
                  </a:cubicBezTo>
                  <a:cubicBezTo>
                    <a:pt x="44578" y="56197"/>
                    <a:pt x="49463" y="61218"/>
                    <a:pt x="56059" y="61218"/>
                  </a:cubicBezTo>
                  <a:cubicBezTo>
                    <a:pt x="61218" y="61218"/>
                    <a:pt x="66833" y="58046"/>
                    <a:pt x="73201" y="51541"/>
                  </a:cubicBezTo>
                  <a:lnTo>
                    <a:pt x="74844" y="49874"/>
                  </a:lnTo>
                  <a:cubicBezTo>
                    <a:pt x="93127" y="31203"/>
                    <a:pt x="105225" y="18832"/>
                    <a:pt x="115884" y="18832"/>
                  </a:cubicBezTo>
                  <a:lnTo>
                    <a:pt x="115975" y="18832"/>
                  </a:lnTo>
                  <a:cubicBezTo>
                    <a:pt x="120472" y="18878"/>
                    <a:pt x="124809" y="21137"/>
                    <a:pt x="129214" y="25748"/>
                  </a:cubicBezTo>
                  <a:cubicBezTo>
                    <a:pt x="134806" y="31614"/>
                    <a:pt x="140741" y="34650"/>
                    <a:pt x="146516" y="34650"/>
                  </a:cubicBezTo>
                  <a:cubicBezTo>
                    <a:pt x="147703" y="34650"/>
                    <a:pt x="148890" y="34513"/>
                    <a:pt x="150076" y="34262"/>
                  </a:cubicBezTo>
                  <a:cubicBezTo>
                    <a:pt x="158020" y="32504"/>
                    <a:pt x="164799" y="25018"/>
                    <a:pt x="168679" y="13673"/>
                  </a:cubicBezTo>
                  <a:cubicBezTo>
                    <a:pt x="171487" y="5456"/>
                    <a:pt x="179498" y="184"/>
                    <a:pt x="189108" y="184"/>
                  </a:cubicBezTo>
                  <a:lnTo>
                    <a:pt x="189313" y="184"/>
                  </a:lnTo>
                  <a:cubicBezTo>
                    <a:pt x="200703" y="275"/>
                    <a:pt x="215334" y="7921"/>
                    <a:pt x="222227" y="29172"/>
                  </a:cubicBezTo>
                  <a:lnTo>
                    <a:pt x="222387" y="29126"/>
                  </a:lnTo>
                  <a:cubicBezTo>
                    <a:pt x="219328" y="19722"/>
                    <a:pt x="214353" y="12076"/>
                    <a:pt x="207984" y="6986"/>
                  </a:cubicBezTo>
                  <a:cubicBezTo>
                    <a:pt x="202438" y="2535"/>
                    <a:pt x="195818" y="70"/>
                    <a:pt x="189313" y="1"/>
                  </a:cubicBezTo>
                  <a:cubicBezTo>
                    <a:pt x="189269"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1"/>
            <p:cNvSpPr/>
            <p:nvPr/>
          </p:nvSpPr>
          <p:spPr>
            <a:xfrm>
              <a:off x="929725" y="716150"/>
              <a:ext cx="5559700" cy="1694275"/>
            </a:xfrm>
            <a:custGeom>
              <a:avLst/>
              <a:gdLst/>
              <a:ahLst/>
              <a:cxnLst/>
              <a:rect l="l" t="t" r="r" b="b"/>
              <a:pathLst>
                <a:path w="222388" h="67771" extrusionOk="0">
                  <a:moveTo>
                    <a:pt x="189061" y="1"/>
                  </a:moveTo>
                  <a:cubicBezTo>
                    <a:pt x="184452" y="1"/>
                    <a:pt x="180095" y="1231"/>
                    <a:pt x="176486" y="3517"/>
                  </a:cubicBezTo>
                  <a:cubicBezTo>
                    <a:pt x="172697" y="5937"/>
                    <a:pt x="169958" y="9429"/>
                    <a:pt x="168520" y="13629"/>
                  </a:cubicBezTo>
                  <a:cubicBezTo>
                    <a:pt x="164639" y="24950"/>
                    <a:pt x="157837" y="32460"/>
                    <a:pt x="149848" y="34194"/>
                  </a:cubicBezTo>
                  <a:cubicBezTo>
                    <a:pt x="148688" y="34446"/>
                    <a:pt x="147520" y="34571"/>
                    <a:pt x="146348" y="34571"/>
                  </a:cubicBezTo>
                  <a:cubicBezTo>
                    <a:pt x="140601" y="34571"/>
                    <a:pt x="134750" y="31569"/>
                    <a:pt x="129214" y="25749"/>
                  </a:cubicBezTo>
                  <a:cubicBezTo>
                    <a:pt x="124786" y="21047"/>
                    <a:pt x="120427" y="18742"/>
                    <a:pt x="115884" y="18719"/>
                  </a:cubicBezTo>
                  <a:lnTo>
                    <a:pt x="115747" y="18719"/>
                  </a:lnTo>
                  <a:cubicBezTo>
                    <a:pt x="110771" y="18719"/>
                    <a:pt x="105385" y="21275"/>
                    <a:pt x="98332" y="27027"/>
                  </a:cubicBezTo>
                  <a:cubicBezTo>
                    <a:pt x="91735" y="32368"/>
                    <a:pt x="84317" y="39946"/>
                    <a:pt x="74936" y="49533"/>
                  </a:cubicBezTo>
                  <a:lnTo>
                    <a:pt x="73087" y="51428"/>
                  </a:lnTo>
                  <a:cubicBezTo>
                    <a:pt x="66741" y="57910"/>
                    <a:pt x="61172" y="61037"/>
                    <a:pt x="56082" y="61037"/>
                  </a:cubicBezTo>
                  <a:lnTo>
                    <a:pt x="56059" y="61037"/>
                  </a:lnTo>
                  <a:cubicBezTo>
                    <a:pt x="49531" y="61037"/>
                    <a:pt x="44669" y="56038"/>
                    <a:pt x="39534" y="50766"/>
                  </a:cubicBezTo>
                  <a:cubicBezTo>
                    <a:pt x="34358" y="45445"/>
                    <a:pt x="29031" y="39974"/>
                    <a:pt x="21817" y="39974"/>
                  </a:cubicBezTo>
                  <a:cubicBezTo>
                    <a:pt x="21078" y="39974"/>
                    <a:pt x="20319" y="40031"/>
                    <a:pt x="19539" y="40152"/>
                  </a:cubicBezTo>
                  <a:cubicBezTo>
                    <a:pt x="14745" y="40882"/>
                    <a:pt x="10751" y="42800"/>
                    <a:pt x="7670" y="45835"/>
                  </a:cubicBezTo>
                  <a:cubicBezTo>
                    <a:pt x="5227" y="48278"/>
                    <a:pt x="3356" y="51405"/>
                    <a:pt x="2123" y="55194"/>
                  </a:cubicBezTo>
                  <a:cubicBezTo>
                    <a:pt x="0" y="61608"/>
                    <a:pt x="480" y="67702"/>
                    <a:pt x="480" y="67770"/>
                  </a:cubicBezTo>
                  <a:lnTo>
                    <a:pt x="639" y="67748"/>
                  </a:lnTo>
                  <a:cubicBezTo>
                    <a:pt x="639" y="67679"/>
                    <a:pt x="183" y="61608"/>
                    <a:pt x="2283" y="55239"/>
                  </a:cubicBezTo>
                  <a:cubicBezTo>
                    <a:pt x="4200" y="49350"/>
                    <a:pt x="8788" y="41978"/>
                    <a:pt x="19562" y="40312"/>
                  </a:cubicBezTo>
                  <a:cubicBezTo>
                    <a:pt x="20325" y="40194"/>
                    <a:pt x="21067" y="40138"/>
                    <a:pt x="21791" y="40138"/>
                  </a:cubicBezTo>
                  <a:cubicBezTo>
                    <a:pt x="28946" y="40138"/>
                    <a:pt x="34258" y="45594"/>
                    <a:pt x="39420" y="50880"/>
                  </a:cubicBezTo>
                  <a:cubicBezTo>
                    <a:pt x="44578" y="56198"/>
                    <a:pt x="49463" y="61197"/>
                    <a:pt x="56059" y="61220"/>
                  </a:cubicBezTo>
                  <a:lnTo>
                    <a:pt x="56082" y="61220"/>
                  </a:lnTo>
                  <a:cubicBezTo>
                    <a:pt x="61218" y="61220"/>
                    <a:pt x="66833" y="58047"/>
                    <a:pt x="73201" y="51542"/>
                  </a:cubicBezTo>
                  <a:lnTo>
                    <a:pt x="75050" y="49647"/>
                  </a:lnTo>
                  <a:cubicBezTo>
                    <a:pt x="93196" y="31136"/>
                    <a:pt x="105202" y="18879"/>
                    <a:pt x="115747" y="18879"/>
                  </a:cubicBezTo>
                  <a:lnTo>
                    <a:pt x="115862" y="18879"/>
                  </a:lnTo>
                  <a:cubicBezTo>
                    <a:pt x="120358" y="18924"/>
                    <a:pt x="124695" y="21207"/>
                    <a:pt x="129100" y="25863"/>
                  </a:cubicBezTo>
                  <a:cubicBezTo>
                    <a:pt x="134647" y="31729"/>
                    <a:pt x="140559" y="34742"/>
                    <a:pt x="146333" y="34742"/>
                  </a:cubicBezTo>
                  <a:cubicBezTo>
                    <a:pt x="147520" y="34742"/>
                    <a:pt x="148707" y="34605"/>
                    <a:pt x="149894" y="34354"/>
                  </a:cubicBezTo>
                  <a:cubicBezTo>
                    <a:pt x="153843" y="33510"/>
                    <a:pt x="157655" y="31136"/>
                    <a:pt x="160919" y="27529"/>
                  </a:cubicBezTo>
                  <a:cubicBezTo>
                    <a:pt x="164114" y="23969"/>
                    <a:pt x="166785" y="19175"/>
                    <a:pt x="168679" y="13675"/>
                  </a:cubicBezTo>
                  <a:cubicBezTo>
                    <a:pt x="171487" y="5457"/>
                    <a:pt x="179498" y="162"/>
                    <a:pt x="189108" y="162"/>
                  </a:cubicBezTo>
                  <a:lnTo>
                    <a:pt x="189313" y="162"/>
                  </a:lnTo>
                  <a:cubicBezTo>
                    <a:pt x="200703" y="253"/>
                    <a:pt x="215334" y="7923"/>
                    <a:pt x="222227" y="29173"/>
                  </a:cubicBezTo>
                  <a:lnTo>
                    <a:pt x="222387" y="29127"/>
                  </a:lnTo>
                  <a:cubicBezTo>
                    <a:pt x="219329" y="19723"/>
                    <a:pt x="214353" y="12077"/>
                    <a:pt x="208007" y="6964"/>
                  </a:cubicBezTo>
                  <a:cubicBezTo>
                    <a:pt x="202438" y="2536"/>
                    <a:pt x="195819" y="48"/>
                    <a:pt x="189313" y="2"/>
                  </a:cubicBezTo>
                  <a:cubicBezTo>
                    <a:pt x="189229" y="1"/>
                    <a:pt x="189145" y="1"/>
                    <a:pt x="189061"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1"/>
            <p:cNvSpPr/>
            <p:nvPr/>
          </p:nvSpPr>
          <p:spPr>
            <a:xfrm>
              <a:off x="938850" y="781250"/>
              <a:ext cx="5559700" cy="1693650"/>
            </a:xfrm>
            <a:custGeom>
              <a:avLst/>
              <a:gdLst/>
              <a:ahLst/>
              <a:cxnLst/>
              <a:rect l="l" t="t" r="r" b="b"/>
              <a:pathLst>
                <a:path w="222388" h="67746" extrusionOk="0">
                  <a:moveTo>
                    <a:pt x="189131" y="0"/>
                  </a:moveTo>
                  <a:cubicBezTo>
                    <a:pt x="184475" y="0"/>
                    <a:pt x="180115" y="1210"/>
                    <a:pt x="176486" y="3515"/>
                  </a:cubicBezTo>
                  <a:cubicBezTo>
                    <a:pt x="172720" y="5935"/>
                    <a:pt x="169958" y="9427"/>
                    <a:pt x="168520" y="13604"/>
                  </a:cubicBezTo>
                  <a:cubicBezTo>
                    <a:pt x="164685" y="24857"/>
                    <a:pt x="157632" y="32595"/>
                    <a:pt x="149666" y="34307"/>
                  </a:cubicBezTo>
                  <a:cubicBezTo>
                    <a:pt x="148502" y="34558"/>
                    <a:pt x="147332" y="34683"/>
                    <a:pt x="146159" y="34683"/>
                  </a:cubicBezTo>
                  <a:cubicBezTo>
                    <a:pt x="140406" y="34683"/>
                    <a:pt x="134580" y="31678"/>
                    <a:pt x="129100" y="25838"/>
                  </a:cubicBezTo>
                  <a:cubicBezTo>
                    <a:pt x="124672" y="21114"/>
                    <a:pt x="120313" y="18785"/>
                    <a:pt x="115770" y="18740"/>
                  </a:cubicBezTo>
                  <a:cubicBezTo>
                    <a:pt x="115726" y="18739"/>
                    <a:pt x="115682" y="18739"/>
                    <a:pt x="115638" y="18739"/>
                  </a:cubicBezTo>
                  <a:cubicBezTo>
                    <a:pt x="110700" y="18739"/>
                    <a:pt x="105368" y="21278"/>
                    <a:pt x="98355" y="26957"/>
                  </a:cubicBezTo>
                  <a:cubicBezTo>
                    <a:pt x="91827" y="32275"/>
                    <a:pt x="84477" y="39808"/>
                    <a:pt x="75141" y="49326"/>
                  </a:cubicBezTo>
                  <a:lnTo>
                    <a:pt x="73087" y="51403"/>
                  </a:lnTo>
                  <a:cubicBezTo>
                    <a:pt x="66764" y="57885"/>
                    <a:pt x="61195" y="61035"/>
                    <a:pt x="56082" y="61035"/>
                  </a:cubicBezTo>
                  <a:lnTo>
                    <a:pt x="56059" y="61035"/>
                  </a:lnTo>
                  <a:cubicBezTo>
                    <a:pt x="49531" y="61035"/>
                    <a:pt x="44692" y="56036"/>
                    <a:pt x="39534" y="50764"/>
                  </a:cubicBezTo>
                  <a:cubicBezTo>
                    <a:pt x="34356" y="45441"/>
                    <a:pt x="29028" y="39949"/>
                    <a:pt x="21811" y="39949"/>
                  </a:cubicBezTo>
                  <a:cubicBezTo>
                    <a:pt x="21074" y="39949"/>
                    <a:pt x="20317" y="40007"/>
                    <a:pt x="19539" y="40127"/>
                  </a:cubicBezTo>
                  <a:cubicBezTo>
                    <a:pt x="14746" y="40880"/>
                    <a:pt x="10751" y="42798"/>
                    <a:pt x="7693" y="45833"/>
                  </a:cubicBezTo>
                  <a:cubicBezTo>
                    <a:pt x="5227" y="48253"/>
                    <a:pt x="3356" y="51403"/>
                    <a:pt x="2123" y="55169"/>
                  </a:cubicBezTo>
                  <a:cubicBezTo>
                    <a:pt x="0" y="61583"/>
                    <a:pt x="480" y="67700"/>
                    <a:pt x="480" y="67746"/>
                  </a:cubicBezTo>
                  <a:lnTo>
                    <a:pt x="640" y="67746"/>
                  </a:lnTo>
                  <a:cubicBezTo>
                    <a:pt x="640" y="67677"/>
                    <a:pt x="183" y="61606"/>
                    <a:pt x="2283" y="55215"/>
                  </a:cubicBezTo>
                  <a:cubicBezTo>
                    <a:pt x="4223" y="49349"/>
                    <a:pt x="8788" y="41976"/>
                    <a:pt x="19562" y="40310"/>
                  </a:cubicBezTo>
                  <a:cubicBezTo>
                    <a:pt x="20336" y="40188"/>
                    <a:pt x="21090" y="40131"/>
                    <a:pt x="21824" y="40131"/>
                  </a:cubicBezTo>
                  <a:cubicBezTo>
                    <a:pt x="28963" y="40131"/>
                    <a:pt x="34266" y="45579"/>
                    <a:pt x="39420" y="50878"/>
                  </a:cubicBezTo>
                  <a:cubicBezTo>
                    <a:pt x="44578" y="56173"/>
                    <a:pt x="49463" y="61195"/>
                    <a:pt x="56059" y="61195"/>
                  </a:cubicBezTo>
                  <a:lnTo>
                    <a:pt x="56082" y="61195"/>
                  </a:lnTo>
                  <a:cubicBezTo>
                    <a:pt x="61241" y="61195"/>
                    <a:pt x="66833" y="58045"/>
                    <a:pt x="73224" y="51540"/>
                  </a:cubicBezTo>
                  <a:lnTo>
                    <a:pt x="75278" y="49440"/>
                  </a:lnTo>
                  <a:cubicBezTo>
                    <a:pt x="93242" y="31065"/>
                    <a:pt x="105157" y="18900"/>
                    <a:pt x="115633" y="18900"/>
                  </a:cubicBezTo>
                  <a:lnTo>
                    <a:pt x="115770" y="18900"/>
                  </a:lnTo>
                  <a:cubicBezTo>
                    <a:pt x="120244" y="18968"/>
                    <a:pt x="124581" y="21273"/>
                    <a:pt x="128986" y="25953"/>
                  </a:cubicBezTo>
                  <a:cubicBezTo>
                    <a:pt x="134486" y="31831"/>
                    <a:pt x="140363" y="34842"/>
                    <a:pt x="146173" y="34842"/>
                  </a:cubicBezTo>
                  <a:cubicBezTo>
                    <a:pt x="147357" y="34842"/>
                    <a:pt x="148538" y="34717"/>
                    <a:pt x="149712" y="34466"/>
                  </a:cubicBezTo>
                  <a:cubicBezTo>
                    <a:pt x="153706" y="33599"/>
                    <a:pt x="157541" y="31225"/>
                    <a:pt x="160850" y="27573"/>
                  </a:cubicBezTo>
                  <a:cubicBezTo>
                    <a:pt x="164092" y="23990"/>
                    <a:pt x="166785" y="19196"/>
                    <a:pt x="168679" y="13673"/>
                  </a:cubicBezTo>
                  <a:cubicBezTo>
                    <a:pt x="171487" y="5433"/>
                    <a:pt x="179499" y="160"/>
                    <a:pt x="189131" y="160"/>
                  </a:cubicBezTo>
                  <a:lnTo>
                    <a:pt x="189336" y="160"/>
                  </a:lnTo>
                  <a:cubicBezTo>
                    <a:pt x="200726" y="251"/>
                    <a:pt x="215334" y="7921"/>
                    <a:pt x="222228" y="29148"/>
                  </a:cubicBezTo>
                  <a:lnTo>
                    <a:pt x="222387" y="29102"/>
                  </a:lnTo>
                  <a:cubicBezTo>
                    <a:pt x="219352" y="19721"/>
                    <a:pt x="214376" y="12052"/>
                    <a:pt x="208007" y="6962"/>
                  </a:cubicBezTo>
                  <a:cubicBezTo>
                    <a:pt x="202461" y="2511"/>
                    <a:pt x="195819" y="46"/>
                    <a:pt x="189336"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1"/>
            <p:cNvSpPr/>
            <p:nvPr/>
          </p:nvSpPr>
          <p:spPr>
            <a:xfrm>
              <a:off x="948550" y="845725"/>
              <a:ext cx="5559125" cy="1694225"/>
            </a:xfrm>
            <a:custGeom>
              <a:avLst/>
              <a:gdLst/>
              <a:ahLst/>
              <a:cxnLst/>
              <a:rect l="l" t="t" r="r" b="b"/>
              <a:pathLst>
                <a:path w="222365" h="67769" extrusionOk="0">
                  <a:moveTo>
                    <a:pt x="189182" y="0"/>
                  </a:moveTo>
                  <a:cubicBezTo>
                    <a:pt x="184506" y="0"/>
                    <a:pt x="180104" y="1209"/>
                    <a:pt x="176486" y="3538"/>
                  </a:cubicBezTo>
                  <a:cubicBezTo>
                    <a:pt x="172697" y="5935"/>
                    <a:pt x="169935" y="9427"/>
                    <a:pt x="168497" y="13627"/>
                  </a:cubicBezTo>
                  <a:cubicBezTo>
                    <a:pt x="164639" y="24926"/>
                    <a:pt x="157518" y="32709"/>
                    <a:pt x="149461" y="34444"/>
                  </a:cubicBezTo>
                  <a:cubicBezTo>
                    <a:pt x="148305" y="34689"/>
                    <a:pt x="147145" y="34810"/>
                    <a:pt x="145982" y="34810"/>
                  </a:cubicBezTo>
                  <a:cubicBezTo>
                    <a:pt x="140211" y="34810"/>
                    <a:pt x="134397" y="31808"/>
                    <a:pt x="128963" y="25976"/>
                  </a:cubicBezTo>
                  <a:cubicBezTo>
                    <a:pt x="124467" y="21137"/>
                    <a:pt x="120244" y="18854"/>
                    <a:pt x="115634" y="18809"/>
                  </a:cubicBezTo>
                  <a:cubicBezTo>
                    <a:pt x="115568" y="18808"/>
                    <a:pt x="115503" y="18807"/>
                    <a:pt x="115437" y="18807"/>
                  </a:cubicBezTo>
                  <a:cubicBezTo>
                    <a:pt x="110562" y="18807"/>
                    <a:pt x="105292" y="21326"/>
                    <a:pt x="98378" y="26934"/>
                  </a:cubicBezTo>
                  <a:cubicBezTo>
                    <a:pt x="91895" y="32207"/>
                    <a:pt x="84591" y="39671"/>
                    <a:pt x="75347" y="49121"/>
                  </a:cubicBezTo>
                  <a:lnTo>
                    <a:pt x="73087" y="51426"/>
                  </a:lnTo>
                  <a:cubicBezTo>
                    <a:pt x="66742" y="57908"/>
                    <a:pt x="61172" y="61058"/>
                    <a:pt x="56059" y="61058"/>
                  </a:cubicBezTo>
                  <a:lnTo>
                    <a:pt x="56037" y="61058"/>
                  </a:lnTo>
                  <a:cubicBezTo>
                    <a:pt x="49531" y="61035"/>
                    <a:pt x="44670" y="56059"/>
                    <a:pt x="39511" y="50764"/>
                  </a:cubicBezTo>
                  <a:cubicBezTo>
                    <a:pt x="34356" y="45443"/>
                    <a:pt x="29013" y="39972"/>
                    <a:pt x="21795" y="39972"/>
                  </a:cubicBezTo>
                  <a:cubicBezTo>
                    <a:pt x="21056" y="39972"/>
                    <a:pt x="20297" y="40029"/>
                    <a:pt x="19516" y="40150"/>
                  </a:cubicBezTo>
                  <a:cubicBezTo>
                    <a:pt x="14723" y="40903"/>
                    <a:pt x="10728" y="42821"/>
                    <a:pt x="7670" y="45856"/>
                  </a:cubicBezTo>
                  <a:cubicBezTo>
                    <a:pt x="5205" y="48276"/>
                    <a:pt x="3333" y="51426"/>
                    <a:pt x="2100" y="55192"/>
                  </a:cubicBezTo>
                  <a:cubicBezTo>
                    <a:pt x="1" y="61606"/>
                    <a:pt x="457" y="67700"/>
                    <a:pt x="457" y="67769"/>
                  </a:cubicBezTo>
                  <a:lnTo>
                    <a:pt x="640" y="67746"/>
                  </a:lnTo>
                  <a:cubicBezTo>
                    <a:pt x="617" y="67700"/>
                    <a:pt x="160" y="61629"/>
                    <a:pt x="2260" y="55238"/>
                  </a:cubicBezTo>
                  <a:cubicBezTo>
                    <a:pt x="4200" y="49349"/>
                    <a:pt x="8765" y="41999"/>
                    <a:pt x="19539" y="40310"/>
                  </a:cubicBezTo>
                  <a:cubicBezTo>
                    <a:pt x="20304" y="40193"/>
                    <a:pt x="21048" y="40137"/>
                    <a:pt x="21774" y="40137"/>
                  </a:cubicBezTo>
                  <a:cubicBezTo>
                    <a:pt x="28946" y="40137"/>
                    <a:pt x="34256" y="45592"/>
                    <a:pt x="39397" y="50878"/>
                  </a:cubicBezTo>
                  <a:cubicBezTo>
                    <a:pt x="44578" y="56196"/>
                    <a:pt x="49463" y="61218"/>
                    <a:pt x="56037" y="61218"/>
                  </a:cubicBezTo>
                  <a:lnTo>
                    <a:pt x="56059" y="61218"/>
                  </a:lnTo>
                  <a:cubicBezTo>
                    <a:pt x="61218" y="61218"/>
                    <a:pt x="66833" y="58045"/>
                    <a:pt x="73201" y="51540"/>
                  </a:cubicBezTo>
                  <a:lnTo>
                    <a:pt x="75461" y="49235"/>
                  </a:lnTo>
                  <a:cubicBezTo>
                    <a:pt x="93278" y="31031"/>
                    <a:pt x="105070" y="18967"/>
                    <a:pt x="115458" y="18967"/>
                  </a:cubicBezTo>
                  <a:cubicBezTo>
                    <a:pt x="115517" y="18967"/>
                    <a:pt x="115575" y="18968"/>
                    <a:pt x="115634" y="18968"/>
                  </a:cubicBezTo>
                  <a:cubicBezTo>
                    <a:pt x="120176" y="19037"/>
                    <a:pt x="124376" y="21297"/>
                    <a:pt x="128849" y="26090"/>
                  </a:cubicBezTo>
                  <a:cubicBezTo>
                    <a:pt x="134296" y="31954"/>
                    <a:pt x="140153" y="34978"/>
                    <a:pt x="145961" y="34978"/>
                  </a:cubicBezTo>
                  <a:cubicBezTo>
                    <a:pt x="147138" y="34978"/>
                    <a:pt x="148314" y="34854"/>
                    <a:pt x="149483" y="34604"/>
                  </a:cubicBezTo>
                  <a:cubicBezTo>
                    <a:pt x="157609" y="32869"/>
                    <a:pt x="164776" y="25040"/>
                    <a:pt x="168657" y="13673"/>
                  </a:cubicBezTo>
                  <a:cubicBezTo>
                    <a:pt x="171487" y="5456"/>
                    <a:pt x="179476" y="183"/>
                    <a:pt x="189108" y="183"/>
                  </a:cubicBezTo>
                  <a:lnTo>
                    <a:pt x="189314" y="183"/>
                  </a:lnTo>
                  <a:cubicBezTo>
                    <a:pt x="200703" y="252"/>
                    <a:pt x="215334" y="7921"/>
                    <a:pt x="222228" y="29171"/>
                  </a:cubicBezTo>
                  <a:lnTo>
                    <a:pt x="222365" y="29126"/>
                  </a:lnTo>
                  <a:cubicBezTo>
                    <a:pt x="219329" y="19722"/>
                    <a:pt x="214353" y="12075"/>
                    <a:pt x="207985" y="6985"/>
                  </a:cubicBezTo>
                  <a:cubicBezTo>
                    <a:pt x="202438" y="2534"/>
                    <a:pt x="195796" y="69"/>
                    <a:pt x="189314" y="1"/>
                  </a:cubicBezTo>
                  <a:cubicBezTo>
                    <a:pt x="189270" y="0"/>
                    <a:pt x="189226" y="0"/>
                    <a:pt x="189182"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1"/>
            <p:cNvSpPr/>
            <p:nvPr/>
          </p:nvSpPr>
          <p:spPr>
            <a:xfrm>
              <a:off x="957675" y="910750"/>
              <a:ext cx="5559700" cy="1693675"/>
            </a:xfrm>
            <a:custGeom>
              <a:avLst/>
              <a:gdLst/>
              <a:ahLst/>
              <a:cxnLst/>
              <a:rect l="l" t="t" r="r" b="b"/>
              <a:pathLst>
                <a:path w="222388" h="67747" extrusionOk="0">
                  <a:moveTo>
                    <a:pt x="189061" y="0"/>
                  </a:moveTo>
                  <a:cubicBezTo>
                    <a:pt x="184431" y="0"/>
                    <a:pt x="180095" y="1230"/>
                    <a:pt x="176486" y="3517"/>
                  </a:cubicBezTo>
                  <a:cubicBezTo>
                    <a:pt x="172697" y="5936"/>
                    <a:pt x="169958" y="9428"/>
                    <a:pt x="168520" y="13628"/>
                  </a:cubicBezTo>
                  <a:cubicBezTo>
                    <a:pt x="164617" y="24995"/>
                    <a:pt x="157427" y="32824"/>
                    <a:pt x="149278" y="34536"/>
                  </a:cubicBezTo>
                  <a:cubicBezTo>
                    <a:pt x="148118" y="34781"/>
                    <a:pt x="146955" y="34903"/>
                    <a:pt x="145791" y="34903"/>
                  </a:cubicBezTo>
                  <a:cubicBezTo>
                    <a:pt x="140013" y="34903"/>
                    <a:pt x="134226" y="31904"/>
                    <a:pt x="128850" y="26091"/>
                  </a:cubicBezTo>
                  <a:cubicBezTo>
                    <a:pt x="124353" y="21206"/>
                    <a:pt x="120130" y="18901"/>
                    <a:pt x="115542" y="18832"/>
                  </a:cubicBezTo>
                  <a:cubicBezTo>
                    <a:pt x="115477" y="18832"/>
                    <a:pt x="115411" y="18831"/>
                    <a:pt x="115345" y="18831"/>
                  </a:cubicBezTo>
                  <a:cubicBezTo>
                    <a:pt x="110494" y="18831"/>
                    <a:pt x="105269" y="21327"/>
                    <a:pt x="98401" y="26890"/>
                  </a:cubicBezTo>
                  <a:cubicBezTo>
                    <a:pt x="91987" y="32117"/>
                    <a:pt x="84728" y="39535"/>
                    <a:pt x="75552" y="48893"/>
                  </a:cubicBezTo>
                  <a:cubicBezTo>
                    <a:pt x="74731" y="49738"/>
                    <a:pt x="73932" y="50560"/>
                    <a:pt x="73087" y="51427"/>
                  </a:cubicBezTo>
                  <a:cubicBezTo>
                    <a:pt x="66742" y="57886"/>
                    <a:pt x="61173" y="61036"/>
                    <a:pt x="56060" y="61036"/>
                  </a:cubicBezTo>
                  <a:cubicBezTo>
                    <a:pt x="49532" y="61036"/>
                    <a:pt x="44670" y="56038"/>
                    <a:pt x="39534" y="50765"/>
                  </a:cubicBezTo>
                  <a:cubicBezTo>
                    <a:pt x="34358" y="45444"/>
                    <a:pt x="29013" y="39973"/>
                    <a:pt x="21813" y="39973"/>
                  </a:cubicBezTo>
                  <a:cubicBezTo>
                    <a:pt x="21075" y="39973"/>
                    <a:pt x="20318" y="40030"/>
                    <a:pt x="19539" y="40151"/>
                  </a:cubicBezTo>
                  <a:cubicBezTo>
                    <a:pt x="14723" y="40882"/>
                    <a:pt x="10751" y="42799"/>
                    <a:pt x="7670" y="45835"/>
                  </a:cubicBezTo>
                  <a:cubicBezTo>
                    <a:pt x="5228" y="48254"/>
                    <a:pt x="3356" y="51404"/>
                    <a:pt x="2101" y="55170"/>
                  </a:cubicBezTo>
                  <a:cubicBezTo>
                    <a:pt x="1" y="61607"/>
                    <a:pt x="457" y="67701"/>
                    <a:pt x="457" y="67747"/>
                  </a:cubicBezTo>
                  <a:lnTo>
                    <a:pt x="640" y="67747"/>
                  </a:lnTo>
                  <a:cubicBezTo>
                    <a:pt x="640" y="67679"/>
                    <a:pt x="160" y="61607"/>
                    <a:pt x="2260" y="55239"/>
                  </a:cubicBezTo>
                  <a:cubicBezTo>
                    <a:pt x="4201" y="49350"/>
                    <a:pt x="8766" y="41977"/>
                    <a:pt x="19562" y="40311"/>
                  </a:cubicBezTo>
                  <a:cubicBezTo>
                    <a:pt x="20334" y="40190"/>
                    <a:pt x="21086" y="40133"/>
                    <a:pt x="21818" y="40133"/>
                  </a:cubicBezTo>
                  <a:cubicBezTo>
                    <a:pt x="28960" y="40133"/>
                    <a:pt x="34265" y="45600"/>
                    <a:pt x="39420" y="50879"/>
                  </a:cubicBezTo>
                  <a:cubicBezTo>
                    <a:pt x="44579" y="56175"/>
                    <a:pt x="49463" y="61196"/>
                    <a:pt x="56060" y="61219"/>
                  </a:cubicBezTo>
                  <a:cubicBezTo>
                    <a:pt x="61218" y="61219"/>
                    <a:pt x="66833" y="58046"/>
                    <a:pt x="73201" y="51541"/>
                  </a:cubicBezTo>
                  <a:cubicBezTo>
                    <a:pt x="74046" y="50674"/>
                    <a:pt x="74868" y="49852"/>
                    <a:pt x="75667" y="49030"/>
                  </a:cubicBezTo>
                  <a:cubicBezTo>
                    <a:pt x="93347" y="30964"/>
                    <a:pt x="105070" y="18991"/>
                    <a:pt x="115367" y="18991"/>
                  </a:cubicBezTo>
                  <a:cubicBezTo>
                    <a:pt x="115426" y="18991"/>
                    <a:pt x="115484" y="18991"/>
                    <a:pt x="115542" y="18992"/>
                  </a:cubicBezTo>
                  <a:cubicBezTo>
                    <a:pt x="120062" y="19061"/>
                    <a:pt x="124262" y="21366"/>
                    <a:pt x="128735" y="26205"/>
                  </a:cubicBezTo>
                  <a:cubicBezTo>
                    <a:pt x="134125" y="32050"/>
                    <a:pt x="139956" y="35070"/>
                    <a:pt x="145769" y="35070"/>
                  </a:cubicBezTo>
                  <a:cubicBezTo>
                    <a:pt x="146949" y="35070"/>
                    <a:pt x="148127" y="34946"/>
                    <a:pt x="149301" y="34696"/>
                  </a:cubicBezTo>
                  <a:cubicBezTo>
                    <a:pt x="157518" y="32961"/>
                    <a:pt x="164754" y="25109"/>
                    <a:pt x="168680" y="13674"/>
                  </a:cubicBezTo>
                  <a:cubicBezTo>
                    <a:pt x="171492" y="5441"/>
                    <a:pt x="179510" y="161"/>
                    <a:pt x="189128" y="161"/>
                  </a:cubicBezTo>
                  <a:cubicBezTo>
                    <a:pt x="189190" y="161"/>
                    <a:pt x="189252" y="161"/>
                    <a:pt x="189314" y="161"/>
                  </a:cubicBezTo>
                  <a:cubicBezTo>
                    <a:pt x="200704" y="253"/>
                    <a:pt x="215335" y="7922"/>
                    <a:pt x="222228" y="29172"/>
                  </a:cubicBezTo>
                  <a:lnTo>
                    <a:pt x="222388" y="29104"/>
                  </a:lnTo>
                  <a:cubicBezTo>
                    <a:pt x="219329" y="19723"/>
                    <a:pt x="214353" y="12053"/>
                    <a:pt x="207985" y="6963"/>
                  </a:cubicBezTo>
                  <a:cubicBezTo>
                    <a:pt x="202438" y="2535"/>
                    <a:pt x="195819" y="47"/>
                    <a:pt x="189314" y="2"/>
                  </a:cubicBezTo>
                  <a:cubicBezTo>
                    <a:pt x="189229" y="1"/>
                    <a:pt x="189145" y="0"/>
                    <a:pt x="189061"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1"/>
            <p:cNvSpPr/>
            <p:nvPr/>
          </p:nvSpPr>
          <p:spPr>
            <a:xfrm>
              <a:off x="966800" y="975250"/>
              <a:ext cx="5559700" cy="1694250"/>
            </a:xfrm>
            <a:custGeom>
              <a:avLst/>
              <a:gdLst/>
              <a:ahLst/>
              <a:cxnLst/>
              <a:rect l="l" t="t" r="r" b="b"/>
              <a:pathLst>
                <a:path w="222388" h="67770" extrusionOk="0">
                  <a:moveTo>
                    <a:pt x="189109" y="1"/>
                  </a:moveTo>
                  <a:cubicBezTo>
                    <a:pt x="184475" y="1"/>
                    <a:pt x="180093" y="1233"/>
                    <a:pt x="176486" y="3539"/>
                  </a:cubicBezTo>
                  <a:cubicBezTo>
                    <a:pt x="172697" y="5958"/>
                    <a:pt x="169958" y="9451"/>
                    <a:pt x="168520" y="13628"/>
                  </a:cubicBezTo>
                  <a:cubicBezTo>
                    <a:pt x="164594" y="25086"/>
                    <a:pt x="157336" y="32938"/>
                    <a:pt x="149073" y="34672"/>
                  </a:cubicBezTo>
                  <a:cubicBezTo>
                    <a:pt x="147925" y="34911"/>
                    <a:pt x="146775" y="35030"/>
                    <a:pt x="145624" y="35030"/>
                  </a:cubicBezTo>
                  <a:cubicBezTo>
                    <a:pt x="139841" y="35030"/>
                    <a:pt x="134066" y="32034"/>
                    <a:pt x="128736" y="26227"/>
                  </a:cubicBezTo>
                  <a:cubicBezTo>
                    <a:pt x="124239" y="21297"/>
                    <a:pt x="120016" y="18969"/>
                    <a:pt x="115428" y="18900"/>
                  </a:cubicBezTo>
                  <a:cubicBezTo>
                    <a:pt x="115342" y="18899"/>
                    <a:pt x="115255" y="18898"/>
                    <a:pt x="115168" y="18898"/>
                  </a:cubicBezTo>
                  <a:cubicBezTo>
                    <a:pt x="110380" y="18898"/>
                    <a:pt x="105217" y="21374"/>
                    <a:pt x="98446" y="26866"/>
                  </a:cubicBezTo>
                  <a:cubicBezTo>
                    <a:pt x="92055" y="32048"/>
                    <a:pt x="84865" y="39397"/>
                    <a:pt x="75758" y="48710"/>
                  </a:cubicBezTo>
                  <a:cubicBezTo>
                    <a:pt x="74891" y="49600"/>
                    <a:pt x="74001" y="50513"/>
                    <a:pt x="73088" y="51426"/>
                  </a:cubicBezTo>
                  <a:cubicBezTo>
                    <a:pt x="66742" y="57909"/>
                    <a:pt x="61173" y="61058"/>
                    <a:pt x="56083" y="61058"/>
                  </a:cubicBezTo>
                  <a:lnTo>
                    <a:pt x="56060" y="61058"/>
                  </a:lnTo>
                  <a:cubicBezTo>
                    <a:pt x="49532" y="61036"/>
                    <a:pt x="44670" y="56060"/>
                    <a:pt x="39534" y="50764"/>
                  </a:cubicBezTo>
                  <a:cubicBezTo>
                    <a:pt x="34357" y="45462"/>
                    <a:pt x="29029" y="39973"/>
                    <a:pt x="21812" y="39973"/>
                  </a:cubicBezTo>
                  <a:cubicBezTo>
                    <a:pt x="21074" y="39973"/>
                    <a:pt x="20318" y="40030"/>
                    <a:pt x="19539" y="40151"/>
                  </a:cubicBezTo>
                  <a:cubicBezTo>
                    <a:pt x="14746" y="40904"/>
                    <a:pt x="10752" y="42821"/>
                    <a:pt x="7670" y="45857"/>
                  </a:cubicBezTo>
                  <a:cubicBezTo>
                    <a:pt x="5228" y="48276"/>
                    <a:pt x="3356" y="51426"/>
                    <a:pt x="2124" y="55192"/>
                  </a:cubicBezTo>
                  <a:cubicBezTo>
                    <a:pt x="1" y="61606"/>
                    <a:pt x="480" y="67701"/>
                    <a:pt x="480" y="67769"/>
                  </a:cubicBezTo>
                  <a:lnTo>
                    <a:pt x="640" y="67746"/>
                  </a:lnTo>
                  <a:cubicBezTo>
                    <a:pt x="640" y="67701"/>
                    <a:pt x="184" y="61629"/>
                    <a:pt x="2283" y="55238"/>
                  </a:cubicBezTo>
                  <a:cubicBezTo>
                    <a:pt x="4201" y="49349"/>
                    <a:pt x="8789" y="41999"/>
                    <a:pt x="19562" y="40333"/>
                  </a:cubicBezTo>
                  <a:cubicBezTo>
                    <a:pt x="20337" y="40212"/>
                    <a:pt x="21090" y="40154"/>
                    <a:pt x="21824" y="40154"/>
                  </a:cubicBezTo>
                  <a:cubicBezTo>
                    <a:pt x="28963" y="40154"/>
                    <a:pt x="34267" y="45603"/>
                    <a:pt x="39420" y="50901"/>
                  </a:cubicBezTo>
                  <a:cubicBezTo>
                    <a:pt x="44579" y="56197"/>
                    <a:pt x="49463" y="61218"/>
                    <a:pt x="56060" y="61218"/>
                  </a:cubicBezTo>
                  <a:lnTo>
                    <a:pt x="56083" y="61218"/>
                  </a:lnTo>
                  <a:cubicBezTo>
                    <a:pt x="61218" y="61218"/>
                    <a:pt x="66833" y="58068"/>
                    <a:pt x="73202" y="51540"/>
                  </a:cubicBezTo>
                  <a:cubicBezTo>
                    <a:pt x="74115" y="50627"/>
                    <a:pt x="75005" y="49714"/>
                    <a:pt x="75872" y="48824"/>
                  </a:cubicBezTo>
                  <a:cubicBezTo>
                    <a:pt x="84980" y="39534"/>
                    <a:pt x="92170" y="32162"/>
                    <a:pt x="98538" y="27003"/>
                  </a:cubicBezTo>
                  <a:cubicBezTo>
                    <a:pt x="105286" y="21533"/>
                    <a:pt x="110426" y="19058"/>
                    <a:pt x="115171" y="19058"/>
                  </a:cubicBezTo>
                  <a:cubicBezTo>
                    <a:pt x="115257" y="19058"/>
                    <a:pt x="115343" y="19058"/>
                    <a:pt x="115428" y="19060"/>
                  </a:cubicBezTo>
                  <a:cubicBezTo>
                    <a:pt x="119948" y="19128"/>
                    <a:pt x="124148" y="21457"/>
                    <a:pt x="128599" y="26341"/>
                  </a:cubicBezTo>
                  <a:cubicBezTo>
                    <a:pt x="133961" y="32179"/>
                    <a:pt x="139783" y="35197"/>
                    <a:pt x="145616" y="35197"/>
                  </a:cubicBezTo>
                  <a:cubicBezTo>
                    <a:pt x="146784" y="35197"/>
                    <a:pt x="147953" y="35076"/>
                    <a:pt x="149119" y="34832"/>
                  </a:cubicBezTo>
                  <a:cubicBezTo>
                    <a:pt x="157427" y="33098"/>
                    <a:pt x="164731" y="25200"/>
                    <a:pt x="168680" y="13696"/>
                  </a:cubicBezTo>
                  <a:cubicBezTo>
                    <a:pt x="171492" y="5463"/>
                    <a:pt x="179510" y="183"/>
                    <a:pt x="189128" y="183"/>
                  </a:cubicBezTo>
                  <a:cubicBezTo>
                    <a:pt x="189190" y="183"/>
                    <a:pt x="189252" y="183"/>
                    <a:pt x="189314" y="183"/>
                  </a:cubicBezTo>
                  <a:cubicBezTo>
                    <a:pt x="200704" y="275"/>
                    <a:pt x="215335" y="7944"/>
                    <a:pt x="222228" y="29172"/>
                  </a:cubicBezTo>
                  <a:lnTo>
                    <a:pt x="222388" y="29126"/>
                  </a:lnTo>
                  <a:cubicBezTo>
                    <a:pt x="219329" y="19745"/>
                    <a:pt x="214376" y="12075"/>
                    <a:pt x="208008" y="6985"/>
                  </a:cubicBezTo>
                  <a:cubicBezTo>
                    <a:pt x="202439" y="2534"/>
                    <a:pt x="195819" y="69"/>
                    <a:pt x="189314" y="24"/>
                  </a:cubicBezTo>
                  <a:cubicBezTo>
                    <a:pt x="189246" y="1"/>
                    <a:pt x="189177" y="1"/>
                    <a:pt x="189109"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1"/>
            <p:cNvSpPr/>
            <p:nvPr/>
          </p:nvSpPr>
          <p:spPr>
            <a:xfrm>
              <a:off x="975950" y="1040275"/>
              <a:ext cx="5559700" cy="1694275"/>
            </a:xfrm>
            <a:custGeom>
              <a:avLst/>
              <a:gdLst/>
              <a:ahLst/>
              <a:cxnLst/>
              <a:rect l="l" t="t" r="r" b="b"/>
              <a:pathLst>
                <a:path w="222388" h="67771" extrusionOk="0">
                  <a:moveTo>
                    <a:pt x="189082" y="1"/>
                  </a:moveTo>
                  <a:cubicBezTo>
                    <a:pt x="184430" y="1"/>
                    <a:pt x="180095" y="1231"/>
                    <a:pt x="176485" y="3540"/>
                  </a:cubicBezTo>
                  <a:cubicBezTo>
                    <a:pt x="172719" y="5937"/>
                    <a:pt x="169957" y="9429"/>
                    <a:pt x="168519" y="13629"/>
                  </a:cubicBezTo>
                  <a:cubicBezTo>
                    <a:pt x="164593" y="25155"/>
                    <a:pt x="157244" y="33053"/>
                    <a:pt x="148890" y="34788"/>
                  </a:cubicBezTo>
                  <a:cubicBezTo>
                    <a:pt x="147739" y="35026"/>
                    <a:pt x="146586" y="35145"/>
                    <a:pt x="145435" y="35145"/>
                  </a:cubicBezTo>
                  <a:cubicBezTo>
                    <a:pt x="139645" y="35145"/>
                    <a:pt x="133895" y="32146"/>
                    <a:pt x="128621" y="26319"/>
                  </a:cubicBezTo>
                  <a:cubicBezTo>
                    <a:pt x="124124" y="21366"/>
                    <a:pt x="119901" y="19015"/>
                    <a:pt x="115336" y="18924"/>
                  </a:cubicBezTo>
                  <a:cubicBezTo>
                    <a:pt x="115249" y="18922"/>
                    <a:pt x="115162" y="18922"/>
                    <a:pt x="115075" y="18922"/>
                  </a:cubicBezTo>
                  <a:cubicBezTo>
                    <a:pt x="110310" y="18922"/>
                    <a:pt x="105171" y="21375"/>
                    <a:pt x="98468" y="26822"/>
                  </a:cubicBezTo>
                  <a:cubicBezTo>
                    <a:pt x="92146" y="31957"/>
                    <a:pt x="85002" y="39261"/>
                    <a:pt x="75963" y="48506"/>
                  </a:cubicBezTo>
                  <a:cubicBezTo>
                    <a:pt x="75027" y="49464"/>
                    <a:pt x="74068" y="50423"/>
                    <a:pt x="73087" y="51427"/>
                  </a:cubicBezTo>
                  <a:cubicBezTo>
                    <a:pt x="66764" y="57910"/>
                    <a:pt x="61195" y="61060"/>
                    <a:pt x="56082" y="61060"/>
                  </a:cubicBezTo>
                  <a:lnTo>
                    <a:pt x="56059" y="61060"/>
                  </a:lnTo>
                  <a:cubicBezTo>
                    <a:pt x="49531" y="61037"/>
                    <a:pt x="44692" y="56061"/>
                    <a:pt x="39534" y="50765"/>
                  </a:cubicBezTo>
                  <a:cubicBezTo>
                    <a:pt x="34358" y="45444"/>
                    <a:pt x="29031" y="39973"/>
                    <a:pt x="21817" y="39973"/>
                  </a:cubicBezTo>
                  <a:cubicBezTo>
                    <a:pt x="21078" y="39973"/>
                    <a:pt x="20319" y="40031"/>
                    <a:pt x="19539" y="40152"/>
                  </a:cubicBezTo>
                  <a:cubicBezTo>
                    <a:pt x="14745" y="40905"/>
                    <a:pt x="10751" y="42799"/>
                    <a:pt x="7692" y="45835"/>
                  </a:cubicBezTo>
                  <a:cubicBezTo>
                    <a:pt x="5227" y="48277"/>
                    <a:pt x="3355" y="51404"/>
                    <a:pt x="2123" y="55193"/>
                  </a:cubicBezTo>
                  <a:cubicBezTo>
                    <a:pt x="0" y="61607"/>
                    <a:pt x="479" y="67702"/>
                    <a:pt x="479" y="67770"/>
                  </a:cubicBezTo>
                  <a:lnTo>
                    <a:pt x="639" y="67747"/>
                  </a:lnTo>
                  <a:cubicBezTo>
                    <a:pt x="639" y="67679"/>
                    <a:pt x="183" y="61630"/>
                    <a:pt x="2283" y="55239"/>
                  </a:cubicBezTo>
                  <a:cubicBezTo>
                    <a:pt x="4200" y="49350"/>
                    <a:pt x="8788" y="41978"/>
                    <a:pt x="19561" y="40311"/>
                  </a:cubicBezTo>
                  <a:cubicBezTo>
                    <a:pt x="20324" y="40194"/>
                    <a:pt x="21067" y="40138"/>
                    <a:pt x="21790" y="40138"/>
                  </a:cubicBezTo>
                  <a:cubicBezTo>
                    <a:pt x="28946" y="40138"/>
                    <a:pt x="34258" y="45594"/>
                    <a:pt x="39419" y="50879"/>
                  </a:cubicBezTo>
                  <a:cubicBezTo>
                    <a:pt x="44578" y="56198"/>
                    <a:pt x="49463" y="61196"/>
                    <a:pt x="56059" y="61219"/>
                  </a:cubicBezTo>
                  <a:lnTo>
                    <a:pt x="56082" y="61219"/>
                  </a:lnTo>
                  <a:cubicBezTo>
                    <a:pt x="61240" y="61219"/>
                    <a:pt x="66833" y="58047"/>
                    <a:pt x="73224" y="51541"/>
                  </a:cubicBezTo>
                  <a:cubicBezTo>
                    <a:pt x="74182" y="50560"/>
                    <a:pt x="75141" y="49578"/>
                    <a:pt x="76077" y="48620"/>
                  </a:cubicBezTo>
                  <a:cubicBezTo>
                    <a:pt x="85116" y="39376"/>
                    <a:pt x="92260" y="32094"/>
                    <a:pt x="98583" y="26959"/>
                  </a:cubicBezTo>
                  <a:cubicBezTo>
                    <a:pt x="105261" y="21535"/>
                    <a:pt x="110355" y="19104"/>
                    <a:pt x="115075" y="19104"/>
                  </a:cubicBezTo>
                  <a:cubicBezTo>
                    <a:pt x="115162" y="19104"/>
                    <a:pt x="115249" y="19105"/>
                    <a:pt x="115336" y="19107"/>
                  </a:cubicBezTo>
                  <a:cubicBezTo>
                    <a:pt x="119856" y="19175"/>
                    <a:pt x="124033" y="21503"/>
                    <a:pt x="128484" y="26434"/>
                  </a:cubicBezTo>
                  <a:cubicBezTo>
                    <a:pt x="133802" y="32300"/>
                    <a:pt x="139600" y="35313"/>
                    <a:pt x="145443" y="35313"/>
                  </a:cubicBezTo>
                  <a:cubicBezTo>
                    <a:pt x="146607" y="35313"/>
                    <a:pt x="147748" y="35176"/>
                    <a:pt x="148912" y="34947"/>
                  </a:cubicBezTo>
                  <a:cubicBezTo>
                    <a:pt x="157335" y="33213"/>
                    <a:pt x="164730" y="25247"/>
                    <a:pt x="168679" y="13674"/>
                  </a:cubicBezTo>
                  <a:cubicBezTo>
                    <a:pt x="171491" y="5442"/>
                    <a:pt x="179509" y="161"/>
                    <a:pt x="189150" y="161"/>
                  </a:cubicBezTo>
                  <a:cubicBezTo>
                    <a:pt x="189212" y="161"/>
                    <a:pt x="189274" y="161"/>
                    <a:pt x="189336" y="162"/>
                  </a:cubicBezTo>
                  <a:cubicBezTo>
                    <a:pt x="200726" y="253"/>
                    <a:pt x="215334" y="7922"/>
                    <a:pt x="222227" y="29173"/>
                  </a:cubicBezTo>
                  <a:lnTo>
                    <a:pt x="222387" y="29127"/>
                  </a:lnTo>
                  <a:cubicBezTo>
                    <a:pt x="219351" y="19723"/>
                    <a:pt x="214375" y="12077"/>
                    <a:pt x="208007" y="6964"/>
                  </a:cubicBezTo>
                  <a:cubicBezTo>
                    <a:pt x="202461" y="2536"/>
                    <a:pt x="195818" y="48"/>
                    <a:pt x="189336" y="2"/>
                  </a:cubicBezTo>
                  <a:cubicBezTo>
                    <a:pt x="189251" y="1"/>
                    <a:pt x="189166" y="1"/>
                    <a:pt x="1890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1"/>
            <p:cNvSpPr/>
            <p:nvPr/>
          </p:nvSpPr>
          <p:spPr>
            <a:xfrm>
              <a:off x="985650" y="1105375"/>
              <a:ext cx="5559125" cy="1693650"/>
            </a:xfrm>
            <a:custGeom>
              <a:avLst/>
              <a:gdLst/>
              <a:ahLst/>
              <a:cxnLst/>
              <a:rect l="l" t="t" r="r" b="b"/>
              <a:pathLst>
                <a:path w="222365" h="67746" extrusionOk="0">
                  <a:moveTo>
                    <a:pt x="189108" y="0"/>
                  </a:moveTo>
                  <a:cubicBezTo>
                    <a:pt x="184451" y="0"/>
                    <a:pt x="180092" y="1210"/>
                    <a:pt x="176485" y="3515"/>
                  </a:cubicBezTo>
                  <a:cubicBezTo>
                    <a:pt x="172696" y="5935"/>
                    <a:pt x="169935" y="9427"/>
                    <a:pt x="168497" y="13604"/>
                  </a:cubicBezTo>
                  <a:cubicBezTo>
                    <a:pt x="164548" y="25199"/>
                    <a:pt x="157130" y="33165"/>
                    <a:pt x="148661" y="34900"/>
                  </a:cubicBezTo>
                  <a:cubicBezTo>
                    <a:pt x="147523" y="35132"/>
                    <a:pt x="146383" y="35248"/>
                    <a:pt x="145246" y="35248"/>
                  </a:cubicBezTo>
                  <a:cubicBezTo>
                    <a:pt x="139450" y="35248"/>
                    <a:pt x="133712" y="32251"/>
                    <a:pt x="128484" y="26432"/>
                  </a:cubicBezTo>
                  <a:cubicBezTo>
                    <a:pt x="123987" y="21433"/>
                    <a:pt x="119765" y="19059"/>
                    <a:pt x="115199" y="18968"/>
                  </a:cubicBezTo>
                  <a:cubicBezTo>
                    <a:pt x="115092" y="18965"/>
                    <a:pt x="114984" y="18964"/>
                    <a:pt x="114876" y="18964"/>
                  </a:cubicBezTo>
                  <a:cubicBezTo>
                    <a:pt x="110174" y="18964"/>
                    <a:pt x="105095" y="21397"/>
                    <a:pt x="98469" y="26774"/>
                  </a:cubicBezTo>
                  <a:cubicBezTo>
                    <a:pt x="92192" y="31864"/>
                    <a:pt x="85116" y="39123"/>
                    <a:pt x="76145" y="48298"/>
                  </a:cubicBezTo>
                  <a:cubicBezTo>
                    <a:pt x="75141" y="49303"/>
                    <a:pt x="74114" y="50353"/>
                    <a:pt x="73087" y="51425"/>
                  </a:cubicBezTo>
                  <a:cubicBezTo>
                    <a:pt x="66741" y="57885"/>
                    <a:pt x="61172" y="61035"/>
                    <a:pt x="56059" y="61035"/>
                  </a:cubicBezTo>
                  <a:lnTo>
                    <a:pt x="56036" y="61035"/>
                  </a:lnTo>
                  <a:cubicBezTo>
                    <a:pt x="49531" y="61035"/>
                    <a:pt x="44669" y="56036"/>
                    <a:pt x="39534" y="50763"/>
                  </a:cubicBezTo>
                  <a:cubicBezTo>
                    <a:pt x="34358" y="45442"/>
                    <a:pt x="29013" y="39971"/>
                    <a:pt x="21795" y="39971"/>
                  </a:cubicBezTo>
                  <a:cubicBezTo>
                    <a:pt x="21056" y="39971"/>
                    <a:pt x="20296" y="40029"/>
                    <a:pt x="19516" y="40150"/>
                  </a:cubicBezTo>
                  <a:cubicBezTo>
                    <a:pt x="14722" y="40880"/>
                    <a:pt x="10728" y="42797"/>
                    <a:pt x="7669" y="45833"/>
                  </a:cubicBezTo>
                  <a:cubicBezTo>
                    <a:pt x="5204" y="48253"/>
                    <a:pt x="3333" y="51403"/>
                    <a:pt x="2100" y="55169"/>
                  </a:cubicBezTo>
                  <a:cubicBezTo>
                    <a:pt x="0" y="61583"/>
                    <a:pt x="457" y="67700"/>
                    <a:pt x="457" y="67745"/>
                  </a:cubicBezTo>
                  <a:lnTo>
                    <a:pt x="639" y="67745"/>
                  </a:lnTo>
                  <a:cubicBezTo>
                    <a:pt x="616" y="67677"/>
                    <a:pt x="160" y="61605"/>
                    <a:pt x="2260" y="55214"/>
                  </a:cubicBezTo>
                  <a:cubicBezTo>
                    <a:pt x="4200" y="49348"/>
                    <a:pt x="8765" y="41976"/>
                    <a:pt x="19539" y="40309"/>
                  </a:cubicBezTo>
                  <a:cubicBezTo>
                    <a:pt x="20315" y="40188"/>
                    <a:pt x="21071" y="40131"/>
                    <a:pt x="21807" y="40131"/>
                  </a:cubicBezTo>
                  <a:cubicBezTo>
                    <a:pt x="28962" y="40131"/>
                    <a:pt x="34264" y="45579"/>
                    <a:pt x="39397" y="50878"/>
                  </a:cubicBezTo>
                  <a:cubicBezTo>
                    <a:pt x="44578" y="56173"/>
                    <a:pt x="49463" y="61195"/>
                    <a:pt x="56036" y="61195"/>
                  </a:cubicBezTo>
                  <a:lnTo>
                    <a:pt x="56059" y="61195"/>
                  </a:lnTo>
                  <a:cubicBezTo>
                    <a:pt x="61218" y="61195"/>
                    <a:pt x="66833" y="58045"/>
                    <a:pt x="73201" y="51539"/>
                  </a:cubicBezTo>
                  <a:cubicBezTo>
                    <a:pt x="74228" y="50467"/>
                    <a:pt x="75255" y="49440"/>
                    <a:pt x="76259" y="48412"/>
                  </a:cubicBezTo>
                  <a:cubicBezTo>
                    <a:pt x="85230" y="39237"/>
                    <a:pt x="92306" y="32001"/>
                    <a:pt x="98583" y="26911"/>
                  </a:cubicBezTo>
                  <a:cubicBezTo>
                    <a:pt x="105193" y="21533"/>
                    <a:pt x="110263" y="19125"/>
                    <a:pt x="114938" y="19125"/>
                  </a:cubicBezTo>
                  <a:cubicBezTo>
                    <a:pt x="115025" y="19125"/>
                    <a:pt x="115113" y="19126"/>
                    <a:pt x="115199" y="19128"/>
                  </a:cubicBezTo>
                  <a:cubicBezTo>
                    <a:pt x="119719" y="19219"/>
                    <a:pt x="123896" y="21570"/>
                    <a:pt x="128347" y="26546"/>
                  </a:cubicBezTo>
                  <a:cubicBezTo>
                    <a:pt x="133619" y="32389"/>
                    <a:pt x="139394" y="35402"/>
                    <a:pt x="145238" y="35402"/>
                  </a:cubicBezTo>
                  <a:cubicBezTo>
                    <a:pt x="146402" y="35402"/>
                    <a:pt x="147543" y="35288"/>
                    <a:pt x="148707" y="35060"/>
                  </a:cubicBezTo>
                  <a:cubicBezTo>
                    <a:pt x="152884" y="34192"/>
                    <a:pt x="156970" y="31750"/>
                    <a:pt x="160462" y="27961"/>
                  </a:cubicBezTo>
                  <a:cubicBezTo>
                    <a:pt x="163909" y="24240"/>
                    <a:pt x="166739" y="19287"/>
                    <a:pt x="168656" y="13672"/>
                  </a:cubicBezTo>
                  <a:cubicBezTo>
                    <a:pt x="171487" y="5455"/>
                    <a:pt x="179476" y="160"/>
                    <a:pt x="189108" y="160"/>
                  </a:cubicBezTo>
                  <a:lnTo>
                    <a:pt x="189313" y="160"/>
                  </a:lnTo>
                  <a:cubicBezTo>
                    <a:pt x="200703" y="251"/>
                    <a:pt x="215334" y="7920"/>
                    <a:pt x="222227" y="29171"/>
                  </a:cubicBezTo>
                  <a:lnTo>
                    <a:pt x="222364" y="29102"/>
                  </a:lnTo>
                  <a:cubicBezTo>
                    <a:pt x="219329" y="19721"/>
                    <a:pt x="214353" y="12052"/>
                    <a:pt x="207984" y="6962"/>
                  </a:cubicBezTo>
                  <a:cubicBezTo>
                    <a:pt x="202438" y="2511"/>
                    <a:pt x="195796" y="46"/>
                    <a:pt x="18931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1"/>
            <p:cNvSpPr/>
            <p:nvPr/>
          </p:nvSpPr>
          <p:spPr>
            <a:xfrm>
              <a:off x="994775" y="1169825"/>
              <a:ext cx="5559700" cy="1694250"/>
            </a:xfrm>
            <a:custGeom>
              <a:avLst/>
              <a:gdLst/>
              <a:ahLst/>
              <a:cxnLst/>
              <a:rect l="l" t="t" r="r" b="b"/>
              <a:pathLst>
                <a:path w="222388" h="67770" extrusionOk="0">
                  <a:moveTo>
                    <a:pt x="189182" y="1"/>
                  </a:moveTo>
                  <a:cubicBezTo>
                    <a:pt x="184507" y="1"/>
                    <a:pt x="180126" y="1210"/>
                    <a:pt x="176486" y="3539"/>
                  </a:cubicBezTo>
                  <a:cubicBezTo>
                    <a:pt x="172697" y="5936"/>
                    <a:pt x="169958" y="9428"/>
                    <a:pt x="168520" y="13628"/>
                  </a:cubicBezTo>
                  <a:cubicBezTo>
                    <a:pt x="164594" y="25109"/>
                    <a:pt x="156902" y="33326"/>
                    <a:pt x="148479" y="35015"/>
                  </a:cubicBezTo>
                  <a:cubicBezTo>
                    <a:pt x="147336" y="35248"/>
                    <a:pt x="146193" y="35363"/>
                    <a:pt x="145054" y="35363"/>
                  </a:cubicBezTo>
                  <a:cubicBezTo>
                    <a:pt x="139253" y="35363"/>
                    <a:pt x="133540" y="32370"/>
                    <a:pt x="128370" y="26570"/>
                  </a:cubicBezTo>
                  <a:cubicBezTo>
                    <a:pt x="123873" y="21526"/>
                    <a:pt x="119651" y="19129"/>
                    <a:pt x="115108" y="19015"/>
                  </a:cubicBezTo>
                  <a:cubicBezTo>
                    <a:pt x="115020" y="19013"/>
                    <a:pt x="114932" y="19012"/>
                    <a:pt x="114844" y="19012"/>
                  </a:cubicBezTo>
                  <a:cubicBezTo>
                    <a:pt x="110148" y="19012"/>
                    <a:pt x="105101" y="21398"/>
                    <a:pt x="98492" y="26753"/>
                  </a:cubicBezTo>
                  <a:cubicBezTo>
                    <a:pt x="92260" y="31820"/>
                    <a:pt x="85230" y="39010"/>
                    <a:pt x="76328" y="48117"/>
                  </a:cubicBezTo>
                  <a:cubicBezTo>
                    <a:pt x="75278" y="49190"/>
                    <a:pt x="74183" y="50308"/>
                    <a:pt x="73087" y="51427"/>
                  </a:cubicBezTo>
                  <a:cubicBezTo>
                    <a:pt x="66742" y="57909"/>
                    <a:pt x="61172" y="61059"/>
                    <a:pt x="56059" y="61059"/>
                  </a:cubicBezTo>
                  <a:cubicBezTo>
                    <a:pt x="49531" y="61036"/>
                    <a:pt x="44669" y="56060"/>
                    <a:pt x="39534" y="50765"/>
                  </a:cubicBezTo>
                  <a:cubicBezTo>
                    <a:pt x="34356" y="45463"/>
                    <a:pt x="29010" y="39973"/>
                    <a:pt x="21806" y="39973"/>
                  </a:cubicBezTo>
                  <a:cubicBezTo>
                    <a:pt x="21070" y="39973"/>
                    <a:pt x="20315" y="40030"/>
                    <a:pt x="19539" y="40151"/>
                  </a:cubicBezTo>
                  <a:cubicBezTo>
                    <a:pt x="14723" y="40904"/>
                    <a:pt x="10751" y="42821"/>
                    <a:pt x="7670" y="45857"/>
                  </a:cubicBezTo>
                  <a:cubicBezTo>
                    <a:pt x="5227" y="48277"/>
                    <a:pt x="3356" y="51427"/>
                    <a:pt x="2100" y="55193"/>
                  </a:cubicBezTo>
                  <a:cubicBezTo>
                    <a:pt x="0" y="61607"/>
                    <a:pt x="457" y="67701"/>
                    <a:pt x="480" y="67769"/>
                  </a:cubicBezTo>
                  <a:lnTo>
                    <a:pt x="639" y="67747"/>
                  </a:lnTo>
                  <a:cubicBezTo>
                    <a:pt x="639" y="67701"/>
                    <a:pt x="160" y="61629"/>
                    <a:pt x="2260" y="55238"/>
                  </a:cubicBezTo>
                  <a:cubicBezTo>
                    <a:pt x="4200" y="49350"/>
                    <a:pt x="8765" y="42000"/>
                    <a:pt x="19562" y="40311"/>
                  </a:cubicBezTo>
                  <a:cubicBezTo>
                    <a:pt x="20325" y="40193"/>
                    <a:pt x="21067" y="40138"/>
                    <a:pt x="21791" y="40138"/>
                  </a:cubicBezTo>
                  <a:cubicBezTo>
                    <a:pt x="28946" y="40138"/>
                    <a:pt x="34258" y="45593"/>
                    <a:pt x="39420" y="50879"/>
                  </a:cubicBezTo>
                  <a:cubicBezTo>
                    <a:pt x="44578" y="56197"/>
                    <a:pt x="49463" y="61219"/>
                    <a:pt x="56059" y="61219"/>
                  </a:cubicBezTo>
                  <a:cubicBezTo>
                    <a:pt x="61218" y="61219"/>
                    <a:pt x="66833" y="58046"/>
                    <a:pt x="73201" y="51541"/>
                  </a:cubicBezTo>
                  <a:cubicBezTo>
                    <a:pt x="74320" y="50422"/>
                    <a:pt x="75392" y="49304"/>
                    <a:pt x="76442" y="48231"/>
                  </a:cubicBezTo>
                  <a:cubicBezTo>
                    <a:pt x="85344" y="39124"/>
                    <a:pt x="92374" y="31934"/>
                    <a:pt x="98606" y="26889"/>
                  </a:cubicBezTo>
                  <a:cubicBezTo>
                    <a:pt x="105141" y="21581"/>
                    <a:pt x="110150" y="19193"/>
                    <a:pt x="114784" y="19193"/>
                  </a:cubicBezTo>
                  <a:cubicBezTo>
                    <a:pt x="114892" y="19193"/>
                    <a:pt x="115000" y="19195"/>
                    <a:pt x="115108" y="19197"/>
                  </a:cubicBezTo>
                  <a:cubicBezTo>
                    <a:pt x="119605" y="19289"/>
                    <a:pt x="123782" y="21662"/>
                    <a:pt x="128233" y="26684"/>
                  </a:cubicBezTo>
                  <a:cubicBezTo>
                    <a:pt x="133460" y="32527"/>
                    <a:pt x="139212" y="35540"/>
                    <a:pt x="145055" y="35540"/>
                  </a:cubicBezTo>
                  <a:cubicBezTo>
                    <a:pt x="146219" y="35540"/>
                    <a:pt x="147361" y="35426"/>
                    <a:pt x="148502" y="35198"/>
                  </a:cubicBezTo>
                  <a:cubicBezTo>
                    <a:pt x="152747" y="34330"/>
                    <a:pt x="156856" y="31865"/>
                    <a:pt x="160394" y="28054"/>
                  </a:cubicBezTo>
                  <a:cubicBezTo>
                    <a:pt x="163886" y="24287"/>
                    <a:pt x="166739" y="19334"/>
                    <a:pt x="168679" y="13674"/>
                  </a:cubicBezTo>
                  <a:cubicBezTo>
                    <a:pt x="171487" y="5457"/>
                    <a:pt x="179499" y="184"/>
                    <a:pt x="189108" y="184"/>
                  </a:cubicBezTo>
                  <a:lnTo>
                    <a:pt x="189313" y="184"/>
                  </a:lnTo>
                  <a:cubicBezTo>
                    <a:pt x="200703" y="275"/>
                    <a:pt x="215334" y="7922"/>
                    <a:pt x="222228" y="29172"/>
                  </a:cubicBezTo>
                  <a:lnTo>
                    <a:pt x="222387" y="29126"/>
                  </a:lnTo>
                  <a:cubicBezTo>
                    <a:pt x="219329" y="19745"/>
                    <a:pt x="214353" y="12076"/>
                    <a:pt x="207985" y="6986"/>
                  </a:cubicBezTo>
                  <a:cubicBezTo>
                    <a:pt x="202438" y="2535"/>
                    <a:pt x="195819" y="70"/>
                    <a:pt x="189313" y="1"/>
                  </a:cubicBezTo>
                  <a:cubicBezTo>
                    <a:pt x="189270"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1"/>
            <p:cNvSpPr/>
            <p:nvPr/>
          </p:nvSpPr>
          <p:spPr>
            <a:xfrm>
              <a:off x="1003900" y="1234875"/>
              <a:ext cx="5559700" cy="1694250"/>
            </a:xfrm>
            <a:custGeom>
              <a:avLst/>
              <a:gdLst/>
              <a:ahLst/>
              <a:cxnLst/>
              <a:rect l="l" t="t" r="r" b="b"/>
              <a:pathLst>
                <a:path w="222388" h="67770" extrusionOk="0">
                  <a:moveTo>
                    <a:pt x="189083" y="0"/>
                  </a:moveTo>
                  <a:cubicBezTo>
                    <a:pt x="184453" y="0"/>
                    <a:pt x="180095" y="1230"/>
                    <a:pt x="176486" y="3516"/>
                  </a:cubicBezTo>
                  <a:cubicBezTo>
                    <a:pt x="172697" y="5936"/>
                    <a:pt x="169958" y="9428"/>
                    <a:pt x="168520" y="13628"/>
                  </a:cubicBezTo>
                  <a:cubicBezTo>
                    <a:pt x="164571" y="25178"/>
                    <a:pt x="156810" y="33418"/>
                    <a:pt x="148274" y="35129"/>
                  </a:cubicBezTo>
                  <a:cubicBezTo>
                    <a:pt x="147144" y="35356"/>
                    <a:pt x="146014" y="35468"/>
                    <a:pt x="144888" y="35468"/>
                  </a:cubicBezTo>
                  <a:cubicBezTo>
                    <a:pt x="139081" y="35468"/>
                    <a:pt x="133380" y="32477"/>
                    <a:pt x="128256" y="26684"/>
                  </a:cubicBezTo>
                  <a:cubicBezTo>
                    <a:pt x="123737" y="21594"/>
                    <a:pt x="119537" y="19175"/>
                    <a:pt x="114994" y="19060"/>
                  </a:cubicBezTo>
                  <a:cubicBezTo>
                    <a:pt x="114885" y="19058"/>
                    <a:pt x="114776" y="19057"/>
                    <a:pt x="114667" y="19057"/>
                  </a:cubicBezTo>
                  <a:cubicBezTo>
                    <a:pt x="110035" y="19057"/>
                    <a:pt x="105048" y="21422"/>
                    <a:pt x="98515" y="26707"/>
                  </a:cubicBezTo>
                  <a:cubicBezTo>
                    <a:pt x="92352" y="31728"/>
                    <a:pt x="85367" y="38873"/>
                    <a:pt x="76534" y="47912"/>
                  </a:cubicBezTo>
                  <a:cubicBezTo>
                    <a:pt x="75415" y="49053"/>
                    <a:pt x="74274" y="50217"/>
                    <a:pt x="73087" y="51427"/>
                  </a:cubicBezTo>
                  <a:cubicBezTo>
                    <a:pt x="66742" y="57909"/>
                    <a:pt x="61172" y="61036"/>
                    <a:pt x="56082" y="61036"/>
                  </a:cubicBezTo>
                  <a:lnTo>
                    <a:pt x="56060" y="61036"/>
                  </a:lnTo>
                  <a:cubicBezTo>
                    <a:pt x="49531" y="61036"/>
                    <a:pt x="44670" y="56037"/>
                    <a:pt x="39534" y="50765"/>
                  </a:cubicBezTo>
                  <a:cubicBezTo>
                    <a:pt x="34358" y="45444"/>
                    <a:pt x="29032" y="39973"/>
                    <a:pt x="21818" y="39973"/>
                  </a:cubicBezTo>
                  <a:cubicBezTo>
                    <a:pt x="21079" y="39973"/>
                    <a:pt x="20320" y="40030"/>
                    <a:pt x="19539" y="40151"/>
                  </a:cubicBezTo>
                  <a:cubicBezTo>
                    <a:pt x="14746" y="40881"/>
                    <a:pt x="10751" y="42799"/>
                    <a:pt x="7670" y="45834"/>
                  </a:cubicBezTo>
                  <a:cubicBezTo>
                    <a:pt x="5228" y="48277"/>
                    <a:pt x="3356" y="51404"/>
                    <a:pt x="2123" y="55193"/>
                  </a:cubicBezTo>
                  <a:cubicBezTo>
                    <a:pt x="1" y="61607"/>
                    <a:pt x="480" y="67701"/>
                    <a:pt x="480" y="67770"/>
                  </a:cubicBezTo>
                  <a:lnTo>
                    <a:pt x="640" y="67747"/>
                  </a:lnTo>
                  <a:cubicBezTo>
                    <a:pt x="640" y="67678"/>
                    <a:pt x="183" y="61630"/>
                    <a:pt x="2260" y="55239"/>
                  </a:cubicBezTo>
                  <a:cubicBezTo>
                    <a:pt x="4200" y="49350"/>
                    <a:pt x="8765" y="41977"/>
                    <a:pt x="19562" y="40311"/>
                  </a:cubicBezTo>
                  <a:cubicBezTo>
                    <a:pt x="20325" y="40193"/>
                    <a:pt x="21067" y="40138"/>
                    <a:pt x="21791" y="40138"/>
                  </a:cubicBezTo>
                  <a:cubicBezTo>
                    <a:pt x="28946" y="40138"/>
                    <a:pt x="34258" y="45593"/>
                    <a:pt x="39420" y="50879"/>
                  </a:cubicBezTo>
                  <a:cubicBezTo>
                    <a:pt x="44578" y="56197"/>
                    <a:pt x="49463" y="61196"/>
                    <a:pt x="56060" y="61219"/>
                  </a:cubicBezTo>
                  <a:lnTo>
                    <a:pt x="56082" y="61219"/>
                  </a:lnTo>
                  <a:cubicBezTo>
                    <a:pt x="61218" y="61219"/>
                    <a:pt x="66833" y="58046"/>
                    <a:pt x="73201" y="51541"/>
                  </a:cubicBezTo>
                  <a:cubicBezTo>
                    <a:pt x="74388" y="50354"/>
                    <a:pt x="75529" y="49167"/>
                    <a:pt x="76648" y="48026"/>
                  </a:cubicBezTo>
                  <a:cubicBezTo>
                    <a:pt x="85481" y="38987"/>
                    <a:pt x="92466" y="31843"/>
                    <a:pt x="98629" y="26844"/>
                  </a:cubicBezTo>
                  <a:cubicBezTo>
                    <a:pt x="105118" y="21581"/>
                    <a:pt x="110082" y="19216"/>
                    <a:pt x="114670" y="19216"/>
                  </a:cubicBezTo>
                  <a:cubicBezTo>
                    <a:pt x="114778" y="19216"/>
                    <a:pt x="114886" y="19218"/>
                    <a:pt x="114994" y="19220"/>
                  </a:cubicBezTo>
                  <a:cubicBezTo>
                    <a:pt x="119491" y="19334"/>
                    <a:pt x="123645" y="21731"/>
                    <a:pt x="128119" y="26775"/>
                  </a:cubicBezTo>
                  <a:cubicBezTo>
                    <a:pt x="133300" y="32619"/>
                    <a:pt x="139030" y="35632"/>
                    <a:pt x="144896" y="35632"/>
                  </a:cubicBezTo>
                  <a:cubicBezTo>
                    <a:pt x="146037" y="35632"/>
                    <a:pt x="147178" y="35517"/>
                    <a:pt x="148319" y="35289"/>
                  </a:cubicBezTo>
                  <a:cubicBezTo>
                    <a:pt x="156902" y="33577"/>
                    <a:pt x="164708" y="25292"/>
                    <a:pt x="168680" y="13674"/>
                  </a:cubicBezTo>
                  <a:cubicBezTo>
                    <a:pt x="171487" y="5457"/>
                    <a:pt x="179499" y="161"/>
                    <a:pt x="189108" y="161"/>
                  </a:cubicBezTo>
                  <a:lnTo>
                    <a:pt x="189314" y="161"/>
                  </a:lnTo>
                  <a:cubicBezTo>
                    <a:pt x="200703" y="252"/>
                    <a:pt x="215335" y="7922"/>
                    <a:pt x="222228" y="29172"/>
                  </a:cubicBezTo>
                  <a:lnTo>
                    <a:pt x="222388" y="29126"/>
                  </a:lnTo>
                  <a:cubicBezTo>
                    <a:pt x="219352" y="19722"/>
                    <a:pt x="214376" y="12076"/>
                    <a:pt x="208008" y="6963"/>
                  </a:cubicBezTo>
                  <a:cubicBezTo>
                    <a:pt x="202438" y="2535"/>
                    <a:pt x="195819" y="47"/>
                    <a:pt x="189336" y="1"/>
                  </a:cubicBezTo>
                  <a:cubicBezTo>
                    <a:pt x="189252" y="1"/>
                    <a:pt x="189168" y="0"/>
                    <a:pt x="1890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1"/>
            <p:cNvSpPr/>
            <p:nvPr/>
          </p:nvSpPr>
          <p:spPr>
            <a:xfrm>
              <a:off x="1013025" y="1299925"/>
              <a:ext cx="5559700" cy="1693675"/>
            </a:xfrm>
            <a:custGeom>
              <a:avLst/>
              <a:gdLst/>
              <a:ahLst/>
              <a:cxnLst/>
              <a:rect l="l" t="t" r="r" b="b"/>
              <a:pathLst>
                <a:path w="222388" h="67747" extrusionOk="0">
                  <a:moveTo>
                    <a:pt x="189079" y="0"/>
                  </a:moveTo>
                  <a:cubicBezTo>
                    <a:pt x="184450" y="0"/>
                    <a:pt x="180094" y="1208"/>
                    <a:pt x="176486" y="3517"/>
                  </a:cubicBezTo>
                  <a:cubicBezTo>
                    <a:pt x="172720" y="5936"/>
                    <a:pt x="169958" y="9428"/>
                    <a:pt x="168520" y="13605"/>
                  </a:cubicBezTo>
                  <a:cubicBezTo>
                    <a:pt x="164548" y="25246"/>
                    <a:pt x="156719" y="33532"/>
                    <a:pt x="148091" y="35244"/>
                  </a:cubicBezTo>
                  <a:cubicBezTo>
                    <a:pt x="146962" y="35469"/>
                    <a:pt x="145836" y="35580"/>
                    <a:pt x="144715" y="35580"/>
                  </a:cubicBezTo>
                  <a:cubicBezTo>
                    <a:pt x="138899" y="35580"/>
                    <a:pt x="133229" y="32574"/>
                    <a:pt x="128119" y="26775"/>
                  </a:cubicBezTo>
                  <a:cubicBezTo>
                    <a:pt x="123623" y="21663"/>
                    <a:pt x="119423" y="19220"/>
                    <a:pt x="114903" y="19083"/>
                  </a:cubicBezTo>
                  <a:cubicBezTo>
                    <a:pt x="114794" y="19081"/>
                    <a:pt x="114685" y="19079"/>
                    <a:pt x="114576" y="19079"/>
                  </a:cubicBezTo>
                  <a:cubicBezTo>
                    <a:pt x="109988" y="19079"/>
                    <a:pt x="105026" y="21422"/>
                    <a:pt x="98560" y="26661"/>
                  </a:cubicBezTo>
                  <a:cubicBezTo>
                    <a:pt x="92420" y="31637"/>
                    <a:pt x="85482" y="38736"/>
                    <a:pt x="76717" y="47706"/>
                  </a:cubicBezTo>
                  <a:cubicBezTo>
                    <a:pt x="75553" y="48916"/>
                    <a:pt x="74343" y="50149"/>
                    <a:pt x="73110" y="51404"/>
                  </a:cubicBezTo>
                  <a:cubicBezTo>
                    <a:pt x="66765" y="57886"/>
                    <a:pt x="61195" y="61036"/>
                    <a:pt x="56083" y="61036"/>
                  </a:cubicBezTo>
                  <a:lnTo>
                    <a:pt x="56060" y="61036"/>
                  </a:lnTo>
                  <a:cubicBezTo>
                    <a:pt x="49532" y="61036"/>
                    <a:pt x="44693" y="56037"/>
                    <a:pt x="39534" y="50765"/>
                  </a:cubicBezTo>
                  <a:cubicBezTo>
                    <a:pt x="34357" y="45442"/>
                    <a:pt x="29029" y="39950"/>
                    <a:pt x="21811" y="39950"/>
                  </a:cubicBezTo>
                  <a:cubicBezTo>
                    <a:pt x="21074" y="39950"/>
                    <a:pt x="20317" y="40008"/>
                    <a:pt x="19539" y="40128"/>
                  </a:cubicBezTo>
                  <a:cubicBezTo>
                    <a:pt x="14746" y="40881"/>
                    <a:pt x="10751" y="42799"/>
                    <a:pt x="7693" y="45835"/>
                  </a:cubicBezTo>
                  <a:cubicBezTo>
                    <a:pt x="5228" y="48254"/>
                    <a:pt x="3356" y="51404"/>
                    <a:pt x="2124" y="55170"/>
                  </a:cubicBezTo>
                  <a:cubicBezTo>
                    <a:pt x="1" y="61584"/>
                    <a:pt x="480" y="67701"/>
                    <a:pt x="480" y="67747"/>
                  </a:cubicBezTo>
                  <a:lnTo>
                    <a:pt x="640" y="67747"/>
                  </a:lnTo>
                  <a:cubicBezTo>
                    <a:pt x="640" y="67678"/>
                    <a:pt x="183" y="61607"/>
                    <a:pt x="2283" y="55216"/>
                  </a:cubicBezTo>
                  <a:cubicBezTo>
                    <a:pt x="4223" y="49350"/>
                    <a:pt x="8789" y="41977"/>
                    <a:pt x="19562" y="40311"/>
                  </a:cubicBezTo>
                  <a:cubicBezTo>
                    <a:pt x="20337" y="40190"/>
                    <a:pt x="21090" y="40132"/>
                    <a:pt x="21824" y="40132"/>
                  </a:cubicBezTo>
                  <a:cubicBezTo>
                    <a:pt x="28963" y="40132"/>
                    <a:pt x="34267" y="45581"/>
                    <a:pt x="39420" y="50879"/>
                  </a:cubicBezTo>
                  <a:cubicBezTo>
                    <a:pt x="44579" y="56174"/>
                    <a:pt x="49463" y="61196"/>
                    <a:pt x="56060" y="61196"/>
                  </a:cubicBezTo>
                  <a:lnTo>
                    <a:pt x="56083" y="61196"/>
                  </a:lnTo>
                  <a:cubicBezTo>
                    <a:pt x="61241" y="61196"/>
                    <a:pt x="66833" y="58046"/>
                    <a:pt x="73224" y="51541"/>
                  </a:cubicBezTo>
                  <a:cubicBezTo>
                    <a:pt x="74457" y="50263"/>
                    <a:pt x="75667" y="49030"/>
                    <a:pt x="76831" y="47820"/>
                  </a:cubicBezTo>
                  <a:cubicBezTo>
                    <a:pt x="85596" y="38850"/>
                    <a:pt x="92535" y="31774"/>
                    <a:pt x="98652" y="26798"/>
                  </a:cubicBezTo>
                  <a:cubicBezTo>
                    <a:pt x="105095" y="21582"/>
                    <a:pt x="110013" y="19239"/>
                    <a:pt x="114577" y="19239"/>
                  </a:cubicBezTo>
                  <a:cubicBezTo>
                    <a:pt x="114686" y="19239"/>
                    <a:pt x="114795" y="19240"/>
                    <a:pt x="114903" y="19243"/>
                  </a:cubicBezTo>
                  <a:cubicBezTo>
                    <a:pt x="119377" y="19380"/>
                    <a:pt x="123531" y="21800"/>
                    <a:pt x="128005" y="26890"/>
                  </a:cubicBezTo>
                  <a:cubicBezTo>
                    <a:pt x="133134" y="32727"/>
                    <a:pt x="138858" y="35740"/>
                    <a:pt x="144717" y="35740"/>
                  </a:cubicBezTo>
                  <a:cubicBezTo>
                    <a:pt x="145845" y="35740"/>
                    <a:pt x="146979" y="35628"/>
                    <a:pt x="148114" y="35403"/>
                  </a:cubicBezTo>
                  <a:cubicBezTo>
                    <a:pt x="156811" y="33692"/>
                    <a:pt x="164685" y="25360"/>
                    <a:pt x="168680" y="13674"/>
                  </a:cubicBezTo>
                  <a:cubicBezTo>
                    <a:pt x="171492" y="5441"/>
                    <a:pt x="179510" y="161"/>
                    <a:pt x="189150" y="161"/>
                  </a:cubicBezTo>
                  <a:cubicBezTo>
                    <a:pt x="189212" y="161"/>
                    <a:pt x="189275" y="161"/>
                    <a:pt x="189337" y="161"/>
                  </a:cubicBezTo>
                  <a:cubicBezTo>
                    <a:pt x="200727" y="253"/>
                    <a:pt x="215335" y="7922"/>
                    <a:pt x="222228" y="29149"/>
                  </a:cubicBezTo>
                  <a:lnTo>
                    <a:pt x="222388" y="29104"/>
                  </a:lnTo>
                  <a:cubicBezTo>
                    <a:pt x="219352" y="19722"/>
                    <a:pt x="214376" y="12053"/>
                    <a:pt x="208008" y="6963"/>
                  </a:cubicBezTo>
                  <a:cubicBezTo>
                    <a:pt x="202461" y="2512"/>
                    <a:pt x="195819" y="47"/>
                    <a:pt x="189337" y="1"/>
                  </a:cubicBezTo>
                  <a:cubicBezTo>
                    <a:pt x="189251" y="1"/>
                    <a:pt x="189165" y="0"/>
                    <a:pt x="189079"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1"/>
            <p:cNvSpPr/>
            <p:nvPr/>
          </p:nvSpPr>
          <p:spPr>
            <a:xfrm>
              <a:off x="1022725" y="1364425"/>
              <a:ext cx="5559125" cy="1694225"/>
            </a:xfrm>
            <a:custGeom>
              <a:avLst/>
              <a:gdLst/>
              <a:ahLst/>
              <a:cxnLst/>
              <a:rect l="l" t="t" r="r" b="b"/>
              <a:pathLst>
                <a:path w="222365" h="67769" extrusionOk="0">
                  <a:moveTo>
                    <a:pt x="189183" y="0"/>
                  </a:moveTo>
                  <a:cubicBezTo>
                    <a:pt x="184507" y="0"/>
                    <a:pt x="180104" y="1209"/>
                    <a:pt x="176486" y="3539"/>
                  </a:cubicBezTo>
                  <a:cubicBezTo>
                    <a:pt x="172697" y="5935"/>
                    <a:pt x="169935" y="9428"/>
                    <a:pt x="168497" y="13627"/>
                  </a:cubicBezTo>
                  <a:cubicBezTo>
                    <a:pt x="164503" y="25337"/>
                    <a:pt x="156605" y="33668"/>
                    <a:pt x="147863" y="35380"/>
                  </a:cubicBezTo>
                  <a:cubicBezTo>
                    <a:pt x="146742" y="35600"/>
                    <a:pt x="145625" y="35709"/>
                    <a:pt x="144513" y="35709"/>
                  </a:cubicBezTo>
                  <a:cubicBezTo>
                    <a:pt x="138695" y="35709"/>
                    <a:pt x="133041" y="32718"/>
                    <a:pt x="127982" y="26912"/>
                  </a:cubicBezTo>
                  <a:cubicBezTo>
                    <a:pt x="123486" y="21753"/>
                    <a:pt x="119286" y="19265"/>
                    <a:pt x="114766" y="19151"/>
                  </a:cubicBezTo>
                  <a:cubicBezTo>
                    <a:pt x="114636" y="19147"/>
                    <a:pt x="114506" y="19145"/>
                    <a:pt x="114375" y="19145"/>
                  </a:cubicBezTo>
                  <a:cubicBezTo>
                    <a:pt x="109830" y="19145"/>
                    <a:pt x="104928" y="21469"/>
                    <a:pt x="98560" y="26661"/>
                  </a:cubicBezTo>
                  <a:cubicBezTo>
                    <a:pt x="92466" y="31591"/>
                    <a:pt x="85596" y="38621"/>
                    <a:pt x="76876" y="47546"/>
                  </a:cubicBezTo>
                  <a:cubicBezTo>
                    <a:pt x="75644" y="48801"/>
                    <a:pt x="74388" y="50102"/>
                    <a:pt x="73087" y="51426"/>
                  </a:cubicBezTo>
                  <a:cubicBezTo>
                    <a:pt x="66742" y="57908"/>
                    <a:pt x="61173" y="61058"/>
                    <a:pt x="56060" y="61058"/>
                  </a:cubicBezTo>
                  <a:lnTo>
                    <a:pt x="56037" y="61058"/>
                  </a:lnTo>
                  <a:cubicBezTo>
                    <a:pt x="49532" y="61035"/>
                    <a:pt x="44670" y="56060"/>
                    <a:pt x="39534" y="50764"/>
                  </a:cubicBezTo>
                  <a:cubicBezTo>
                    <a:pt x="34357" y="45462"/>
                    <a:pt x="29010" y="39973"/>
                    <a:pt x="21789" y="39973"/>
                  </a:cubicBezTo>
                  <a:cubicBezTo>
                    <a:pt x="21052" y="39973"/>
                    <a:pt x="20295" y="40030"/>
                    <a:pt x="19516" y="40150"/>
                  </a:cubicBezTo>
                  <a:cubicBezTo>
                    <a:pt x="14723" y="40904"/>
                    <a:pt x="10729" y="42821"/>
                    <a:pt x="7670" y="45857"/>
                  </a:cubicBezTo>
                  <a:cubicBezTo>
                    <a:pt x="5205" y="48276"/>
                    <a:pt x="3333" y="51426"/>
                    <a:pt x="2101" y="55192"/>
                  </a:cubicBezTo>
                  <a:cubicBezTo>
                    <a:pt x="1" y="61606"/>
                    <a:pt x="457" y="67700"/>
                    <a:pt x="457" y="67769"/>
                  </a:cubicBezTo>
                  <a:lnTo>
                    <a:pt x="640" y="67746"/>
                  </a:lnTo>
                  <a:cubicBezTo>
                    <a:pt x="617" y="67700"/>
                    <a:pt x="161" y="61629"/>
                    <a:pt x="2261" y="55238"/>
                  </a:cubicBezTo>
                  <a:cubicBezTo>
                    <a:pt x="4201" y="49349"/>
                    <a:pt x="8766" y="41999"/>
                    <a:pt x="19539" y="40310"/>
                  </a:cubicBezTo>
                  <a:cubicBezTo>
                    <a:pt x="20304" y="40193"/>
                    <a:pt x="21049" y="40137"/>
                    <a:pt x="21774" y="40137"/>
                  </a:cubicBezTo>
                  <a:cubicBezTo>
                    <a:pt x="28946" y="40137"/>
                    <a:pt x="34256" y="45592"/>
                    <a:pt x="39397" y="50878"/>
                  </a:cubicBezTo>
                  <a:cubicBezTo>
                    <a:pt x="44579" y="56197"/>
                    <a:pt x="49463" y="61218"/>
                    <a:pt x="56037" y="61218"/>
                  </a:cubicBezTo>
                  <a:lnTo>
                    <a:pt x="56060" y="61218"/>
                  </a:lnTo>
                  <a:cubicBezTo>
                    <a:pt x="61218" y="61218"/>
                    <a:pt x="66833" y="58045"/>
                    <a:pt x="73202" y="51540"/>
                  </a:cubicBezTo>
                  <a:cubicBezTo>
                    <a:pt x="74503" y="50216"/>
                    <a:pt x="75758" y="48915"/>
                    <a:pt x="76991" y="47660"/>
                  </a:cubicBezTo>
                  <a:cubicBezTo>
                    <a:pt x="85710" y="38758"/>
                    <a:pt x="92580" y="31705"/>
                    <a:pt x="98652" y="26775"/>
                  </a:cubicBezTo>
                  <a:cubicBezTo>
                    <a:pt x="105020" y="21627"/>
                    <a:pt x="109878" y="19305"/>
                    <a:pt x="114379" y="19305"/>
                  </a:cubicBezTo>
                  <a:cubicBezTo>
                    <a:pt x="114508" y="19305"/>
                    <a:pt x="114638" y="19307"/>
                    <a:pt x="114766" y="19311"/>
                  </a:cubicBezTo>
                  <a:cubicBezTo>
                    <a:pt x="119240" y="19448"/>
                    <a:pt x="123394" y="21890"/>
                    <a:pt x="127868" y="27026"/>
                  </a:cubicBezTo>
                  <a:cubicBezTo>
                    <a:pt x="132958" y="32869"/>
                    <a:pt x="138642" y="35882"/>
                    <a:pt x="144508" y="35882"/>
                  </a:cubicBezTo>
                  <a:cubicBezTo>
                    <a:pt x="145649" y="35882"/>
                    <a:pt x="146768" y="35768"/>
                    <a:pt x="147909" y="35540"/>
                  </a:cubicBezTo>
                  <a:cubicBezTo>
                    <a:pt x="156697" y="33828"/>
                    <a:pt x="164640" y="25451"/>
                    <a:pt x="168657" y="13673"/>
                  </a:cubicBezTo>
                  <a:cubicBezTo>
                    <a:pt x="171463" y="5458"/>
                    <a:pt x="179453" y="182"/>
                    <a:pt x="189067" y="182"/>
                  </a:cubicBezTo>
                  <a:cubicBezTo>
                    <a:pt x="189149" y="182"/>
                    <a:pt x="189231" y="183"/>
                    <a:pt x="189314" y="183"/>
                  </a:cubicBezTo>
                  <a:cubicBezTo>
                    <a:pt x="200704" y="275"/>
                    <a:pt x="215335" y="7921"/>
                    <a:pt x="222228" y="29171"/>
                  </a:cubicBezTo>
                  <a:lnTo>
                    <a:pt x="222365" y="29126"/>
                  </a:lnTo>
                  <a:cubicBezTo>
                    <a:pt x="219329" y="19722"/>
                    <a:pt x="214353" y="12075"/>
                    <a:pt x="207985" y="6985"/>
                  </a:cubicBezTo>
                  <a:cubicBezTo>
                    <a:pt x="202438" y="2534"/>
                    <a:pt x="195796" y="69"/>
                    <a:pt x="189314" y="1"/>
                  </a:cubicBezTo>
                  <a:cubicBezTo>
                    <a:pt x="189270" y="0"/>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1"/>
            <p:cNvSpPr/>
            <p:nvPr/>
          </p:nvSpPr>
          <p:spPr>
            <a:xfrm>
              <a:off x="1031875" y="1429450"/>
              <a:ext cx="5559675" cy="1693700"/>
            </a:xfrm>
            <a:custGeom>
              <a:avLst/>
              <a:gdLst/>
              <a:ahLst/>
              <a:cxnLst/>
              <a:rect l="l" t="t" r="r" b="b"/>
              <a:pathLst>
                <a:path w="222387" h="67748" extrusionOk="0">
                  <a:moveTo>
                    <a:pt x="189060" y="1"/>
                  </a:moveTo>
                  <a:cubicBezTo>
                    <a:pt x="184430" y="1"/>
                    <a:pt x="180094" y="1230"/>
                    <a:pt x="176485" y="3517"/>
                  </a:cubicBezTo>
                  <a:cubicBezTo>
                    <a:pt x="172696" y="5936"/>
                    <a:pt x="169957" y="9429"/>
                    <a:pt x="168519" y="13628"/>
                  </a:cubicBezTo>
                  <a:cubicBezTo>
                    <a:pt x="164479" y="25406"/>
                    <a:pt x="156490" y="33783"/>
                    <a:pt x="147680" y="35495"/>
                  </a:cubicBezTo>
                  <a:cubicBezTo>
                    <a:pt x="146568" y="35709"/>
                    <a:pt x="145461" y="35815"/>
                    <a:pt x="144360" y="35815"/>
                  </a:cubicBezTo>
                  <a:cubicBezTo>
                    <a:pt x="138522" y="35815"/>
                    <a:pt x="132880" y="32827"/>
                    <a:pt x="127867" y="27027"/>
                  </a:cubicBezTo>
                  <a:cubicBezTo>
                    <a:pt x="123371" y="21800"/>
                    <a:pt x="119171" y="19312"/>
                    <a:pt x="114674" y="19175"/>
                  </a:cubicBezTo>
                  <a:cubicBezTo>
                    <a:pt x="114544" y="19171"/>
                    <a:pt x="114413" y="19169"/>
                    <a:pt x="114281" y="19169"/>
                  </a:cubicBezTo>
                  <a:cubicBezTo>
                    <a:pt x="109760" y="19169"/>
                    <a:pt x="104904" y="21470"/>
                    <a:pt x="98583" y="26616"/>
                  </a:cubicBezTo>
                  <a:cubicBezTo>
                    <a:pt x="92534" y="31501"/>
                    <a:pt x="85709" y="38508"/>
                    <a:pt x="77058" y="47341"/>
                  </a:cubicBezTo>
                  <a:cubicBezTo>
                    <a:pt x="75780" y="48665"/>
                    <a:pt x="74456" y="50035"/>
                    <a:pt x="73087" y="51427"/>
                  </a:cubicBezTo>
                  <a:cubicBezTo>
                    <a:pt x="66741" y="57887"/>
                    <a:pt x="61172" y="61037"/>
                    <a:pt x="56059" y="61037"/>
                  </a:cubicBezTo>
                  <a:cubicBezTo>
                    <a:pt x="49531" y="61037"/>
                    <a:pt x="44669" y="56038"/>
                    <a:pt x="39533" y="50765"/>
                  </a:cubicBezTo>
                  <a:cubicBezTo>
                    <a:pt x="34357" y="45444"/>
                    <a:pt x="29012" y="39973"/>
                    <a:pt x="21812" y="39973"/>
                  </a:cubicBezTo>
                  <a:cubicBezTo>
                    <a:pt x="21074" y="39973"/>
                    <a:pt x="20317" y="40031"/>
                    <a:pt x="19538" y="40151"/>
                  </a:cubicBezTo>
                  <a:cubicBezTo>
                    <a:pt x="14722" y="40882"/>
                    <a:pt x="10751" y="42799"/>
                    <a:pt x="7669" y="45835"/>
                  </a:cubicBezTo>
                  <a:cubicBezTo>
                    <a:pt x="5227" y="48277"/>
                    <a:pt x="3355" y="51404"/>
                    <a:pt x="2100" y="55193"/>
                  </a:cubicBezTo>
                  <a:cubicBezTo>
                    <a:pt x="0" y="61607"/>
                    <a:pt x="457" y="67702"/>
                    <a:pt x="479" y="67747"/>
                  </a:cubicBezTo>
                  <a:lnTo>
                    <a:pt x="639" y="67747"/>
                  </a:lnTo>
                  <a:cubicBezTo>
                    <a:pt x="639" y="67679"/>
                    <a:pt x="160" y="61607"/>
                    <a:pt x="2260" y="55239"/>
                  </a:cubicBezTo>
                  <a:cubicBezTo>
                    <a:pt x="4200" y="49350"/>
                    <a:pt x="8765" y="41977"/>
                    <a:pt x="19561" y="40311"/>
                  </a:cubicBezTo>
                  <a:cubicBezTo>
                    <a:pt x="20324" y="40194"/>
                    <a:pt x="21067" y="40138"/>
                    <a:pt x="21790" y="40138"/>
                  </a:cubicBezTo>
                  <a:cubicBezTo>
                    <a:pt x="28946" y="40138"/>
                    <a:pt x="34258" y="45593"/>
                    <a:pt x="39419" y="50879"/>
                  </a:cubicBezTo>
                  <a:cubicBezTo>
                    <a:pt x="44578" y="56198"/>
                    <a:pt x="49462" y="61196"/>
                    <a:pt x="56059" y="61219"/>
                  </a:cubicBezTo>
                  <a:cubicBezTo>
                    <a:pt x="61217" y="61219"/>
                    <a:pt x="66832" y="58046"/>
                    <a:pt x="73201" y="51541"/>
                  </a:cubicBezTo>
                  <a:cubicBezTo>
                    <a:pt x="74570" y="50149"/>
                    <a:pt x="75894" y="48779"/>
                    <a:pt x="77195" y="47456"/>
                  </a:cubicBezTo>
                  <a:cubicBezTo>
                    <a:pt x="85823" y="38622"/>
                    <a:pt x="92648" y="31638"/>
                    <a:pt x="98674" y="26753"/>
                  </a:cubicBezTo>
                  <a:cubicBezTo>
                    <a:pt x="104973" y="21629"/>
                    <a:pt x="109807" y="19329"/>
                    <a:pt x="114264" y="19329"/>
                  </a:cubicBezTo>
                  <a:cubicBezTo>
                    <a:pt x="114394" y="19329"/>
                    <a:pt x="114523" y="19331"/>
                    <a:pt x="114652" y="19335"/>
                  </a:cubicBezTo>
                  <a:cubicBezTo>
                    <a:pt x="119125" y="19472"/>
                    <a:pt x="123279" y="21960"/>
                    <a:pt x="127753" y="27141"/>
                  </a:cubicBezTo>
                  <a:cubicBezTo>
                    <a:pt x="132775" y="32961"/>
                    <a:pt x="138458" y="35974"/>
                    <a:pt x="144347" y="35974"/>
                  </a:cubicBezTo>
                  <a:cubicBezTo>
                    <a:pt x="145466" y="35974"/>
                    <a:pt x="146584" y="35860"/>
                    <a:pt x="147703" y="35655"/>
                  </a:cubicBezTo>
                  <a:cubicBezTo>
                    <a:pt x="156582" y="33920"/>
                    <a:pt x="164616" y="25498"/>
                    <a:pt x="168679" y="13674"/>
                  </a:cubicBezTo>
                  <a:cubicBezTo>
                    <a:pt x="171487" y="5457"/>
                    <a:pt x="179498" y="162"/>
                    <a:pt x="189108" y="162"/>
                  </a:cubicBezTo>
                  <a:lnTo>
                    <a:pt x="189313" y="162"/>
                  </a:lnTo>
                  <a:cubicBezTo>
                    <a:pt x="200703" y="253"/>
                    <a:pt x="215334" y="7922"/>
                    <a:pt x="222227" y="29172"/>
                  </a:cubicBezTo>
                  <a:lnTo>
                    <a:pt x="222387" y="29104"/>
                  </a:lnTo>
                  <a:cubicBezTo>
                    <a:pt x="219328" y="19723"/>
                    <a:pt x="214352" y="12076"/>
                    <a:pt x="207984" y="6963"/>
                  </a:cubicBezTo>
                  <a:cubicBezTo>
                    <a:pt x="202438" y="2535"/>
                    <a:pt x="195818" y="47"/>
                    <a:pt x="189313" y="2"/>
                  </a:cubicBezTo>
                  <a:cubicBezTo>
                    <a:pt x="189229" y="1"/>
                    <a:pt x="189144" y="1"/>
                    <a:pt x="189060"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1"/>
            <p:cNvSpPr/>
            <p:nvPr/>
          </p:nvSpPr>
          <p:spPr>
            <a:xfrm>
              <a:off x="1041000" y="1494500"/>
              <a:ext cx="5559700" cy="1693700"/>
            </a:xfrm>
            <a:custGeom>
              <a:avLst/>
              <a:gdLst/>
              <a:ahLst/>
              <a:cxnLst/>
              <a:rect l="l" t="t" r="r" b="b"/>
              <a:pathLst>
                <a:path w="222388" h="67748" extrusionOk="0">
                  <a:moveTo>
                    <a:pt x="189077" y="1"/>
                  </a:moveTo>
                  <a:cubicBezTo>
                    <a:pt x="184428" y="1"/>
                    <a:pt x="180093" y="1209"/>
                    <a:pt x="176485" y="3517"/>
                  </a:cubicBezTo>
                  <a:cubicBezTo>
                    <a:pt x="172719" y="5936"/>
                    <a:pt x="169957" y="9429"/>
                    <a:pt x="168519" y="13606"/>
                  </a:cubicBezTo>
                  <a:cubicBezTo>
                    <a:pt x="164457" y="25475"/>
                    <a:pt x="156399" y="33897"/>
                    <a:pt x="147475" y="35609"/>
                  </a:cubicBezTo>
                  <a:cubicBezTo>
                    <a:pt x="146376" y="35817"/>
                    <a:pt x="145282" y="35920"/>
                    <a:pt x="144195" y="35920"/>
                  </a:cubicBezTo>
                  <a:cubicBezTo>
                    <a:pt x="138350" y="35920"/>
                    <a:pt x="132719" y="32934"/>
                    <a:pt x="127753" y="27141"/>
                  </a:cubicBezTo>
                  <a:cubicBezTo>
                    <a:pt x="123257" y="21868"/>
                    <a:pt x="119057" y="19358"/>
                    <a:pt x="114560" y="19221"/>
                  </a:cubicBezTo>
                  <a:cubicBezTo>
                    <a:pt x="114411" y="19216"/>
                    <a:pt x="114261" y="19213"/>
                    <a:pt x="114111" y="19213"/>
                  </a:cubicBezTo>
                  <a:cubicBezTo>
                    <a:pt x="109651" y="19213"/>
                    <a:pt x="104854" y="21514"/>
                    <a:pt x="98583" y="26570"/>
                  </a:cubicBezTo>
                  <a:cubicBezTo>
                    <a:pt x="92602" y="31432"/>
                    <a:pt x="85823" y="38371"/>
                    <a:pt x="77241" y="47159"/>
                  </a:cubicBezTo>
                  <a:cubicBezTo>
                    <a:pt x="75894" y="48528"/>
                    <a:pt x="74525" y="49966"/>
                    <a:pt x="73087" y="51404"/>
                  </a:cubicBezTo>
                  <a:cubicBezTo>
                    <a:pt x="66741" y="57887"/>
                    <a:pt x="61172" y="61037"/>
                    <a:pt x="56082" y="61037"/>
                  </a:cubicBezTo>
                  <a:lnTo>
                    <a:pt x="56059" y="61037"/>
                  </a:lnTo>
                  <a:cubicBezTo>
                    <a:pt x="49531" y="61037"/>
                    <a:pt x="44669" y="56038"/>
                    <a:pt x="39534" y="50742"/>
                  </a:cubicBezTo>
                  <a:cubicBezTo>
                    <a:pt x="34356" y="45441"/>
                    <a:pt x="29028" y="39951"/>
                    <a:pt x="21811" y="39951"/>
                  </a:cubicBezTo>
                  <a:cubicBezTo>
                    <a:pt x="21074" y="39951"/>
                    <a:pt x="20317" y="40008"/>
                    <a:pt x="19539" y="40129"/>
                  </a:cubicBezTo>
                  <a:cubicBezTo>
                    <a:pt x="14745" y="40882"/>
                    <a:pt x="10751" y="42799"/>
                    <a:pt x="7670" y="45835"/>
                  </a:cubicBezTo>
                  <a:cubicBezTo>
                    <a:pt x="5227" y="48254"/>
                    <a:pt x="3356" y="51404"/>
                    <a:pt x="2123" y="55171"/>
                  </a:cubicBezTo>
                  <a:cubicBezTo>
                    <a:pt x="0" y="61584"/>
                    <a:pt x="480" y="67679"/>
                    <a:pt x="480" y="67747"/>
                  </a:cubicBezTo>
                  <a:lnTo>
                    <a:pt x="639" y="67747"/>
                  </a:lnTo>
                  <a:cubicBezTo>
                    <a:pt x="639" y="67679"/>
                    <a:pt x="183" y="61607"/>
                    <a:pt x="2283" y="55216"/>
                  </a:cubicBezTo>
                  <a:cubicBezTo>
                    <a:pt x="4200" y="49327"/>
                    <a:pt x="8788" y="41978"/>
                    <a:pt x="19561" y="40311"/>
                  </a:cubicBezTo>
                  <a:cubicBezTo>
                    <a:pt x="20336" y="40190"/>
                    <a:pt x="21090" y="40132"/>
                    <a:pt x="21824" y="40132"/>
                  </a:cubicBezTo>
                  <a:cubicBezTo>
                    <a:pt x="28962" y="40132"/>
                    <a:pt x="34266" y="45581"/>
                    <a:pt x="39420" y="50879"/>
                  </a:cubicBezTo>
                  <a:cubicBezTo>
                    <a:pt x="44578" y="56175"/>
                    <a:pt x="49463" y="61196"/>
                    <a:pt x="56059" y="61196"/>
                  </a:cubicBezTo>
                  <a:lnTo>
                    <a:pt x="56082" y="61196"/>
                  </a:lnTo>
                  <a:cubicBezTo>
                    <a:pt x="61218" y="61196"/>
                    <a:pt x="66833" y="58047"/>
                    <a:pt x="73201" y="51518"/>
                  </a:cubicBezTo>
                  <a:cubicBezTo>
                    <a:pt x="74639" y="50080"/>
                    <a:pt x="76031" y="48642"/>
                    <a:pt x="77378" y="47273"/>
                  </a:cubicBezTo>
                  <a:cubicBezTo>
                    <a:pt x="85937" y="38485"/>
                    <a:pt x="92717" y="31546"/>
                    <a:pt x="98697" y="26707"/>
                  </a:cubicBezTo>
                  <a:cubicBezTo>
                    <a:pt x="104922" y="21652"/>
                    <a:pt x="109695" y="19373"/>
                    <a:pt x="114111" y="19373"/>
                  </a:cubicBezTo>
                  <a:cubicBezTo>
                    <a:pt x="114261" y="19373"/>
                    <a:pt x="114411" y="19375"/>
                    <a:pt x="114560" y="19381"/>
                  </a:cubicBezTo>
                  <a:cubicBezTo>
                    <a:pt x="119011" y="19517"/>
                    <a:pt x="123166" y="22028"/>
                    <a:pt x="127639" y="27232"/>
                  </a:cubicBezTo>
                  <a:cubicBezTo>
                    <a:pt x="132638" y="33076"/>
                    <a:pt x="138300" y="36087"/>
                    <a:pt x="144189" y="36087"/>
                  </a:cubicBezTo>
                  <a:cubicBezTo>
                    <a:pt x="145292" y="36087"/>
                    <a:pt x="146404" y="35982"/>
                    <a:pt x="147520" y="35769"/>
                  </a:cubicBezTo>
                  <a:cubicBezTo>
                    <a:pt x="151925" y="34925"/>
                    <a:pt x="156262" y="32368"/>
                    <a:pt x="160028" y="28419"/>
                  </a:cubicBezTo>
                  <a:cubicBezTo>
                    <a:pt x="163726" y="24516"/>
                    <a:pt x="166716" y="19426"/>
                    <a:pt x="168679" y="13674"/>
                  </a:cubicBezTo>
                  <a:cubicBezTo>
                    <a:pt x="171487" y="5434"/>
                    <a:pt x="179498" y="162"/>
                    <a:pt x="189108" y="162"/>
                  </a:cubicBezTo>
                  <a:lnTo>
                    <a:pt x="189313" y="162"/>
                  </a:lnTo>
                  <a:cubicBezTo>
                    <a:pt x="200703" y="253"/>
                    <a:pt x="215334" y="7922"/>
                    <a:pt x="222227" y="29150"/>
                  </a:cubicBezTo>
                  <a:lnTo>
                    <a:pt x="222387" y="29104"/>
                  </a:lnTo>
                  <a:cubicBezTo>
                    <a:pt x="219351" y="19723"/>
                    <a:pt x="214375" y="12054"/>
                    <a:pt x="208007" y="6964"/>
                  </a:cubicBezTo>
                  <a:cubicBezTo>
                    <a:pt x="202438" y="2513"/>
                    <a:pt x="195819" y="48"/>
                    <a:pt x="189336" y="2"/>
                  </a:cubicBezTo>
                  <a:cubicBezTo>
                    <a:pt x="189250" y="1"/>
                    <a:pt x="189163" y="1"/>
                    <a:pt x="18907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21"/>
          <p:cNvGrpSpPr/>
          <p:nvPr/>
        </p:nvGrpSpPr>
        <p:grpSpPr>
          <a:xfrm>
            <a:off x="256250" y="294125"/>
            <a:ext cx="8640000" cy="4555200"/>
            <a:chOff x="256250" y="294125"/>
            <a:chExt cx="8640000" cy="4555200"/>
          </a:xfrm>
        </p:grpSpPr>
        <p:sp>
          <p:nvSpPr>
            <p:cNvPr id="1078" name="Google Shape;1078;p21"/>
            <p:cNvSpPr/>
            <p:nvPr/>
          </p:nvSpPr>
          <p:spPr>
            <a:xfrm>
              <a:off x="256250" y="294125"/>
              <a:ext cx="8640000" cy="4555200"/>
            </a:xfrm>
            <a:prstGeom prst="roundRect">
              <a:avLst>
                <a:gd name="adj" fmla="val 719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9" name="Google Shape;1079;p21"/>
            <p:cNvGrpSpPr/>
            <p:nvPr/>
          </p:nvGrpSpPr>
          <p:grpSpPr>
            <a:xfrm>
              <a:off x="7722150" y="461588"/>
              <a:ext cx="708625" cy="155826"/>
              <a:chOff x="7722150" y="461588"/>
              <a:chExt cx="708625" cy="155826"/>
            </a:xfrm>
          </p:grpSpPr>
          <p:sp>
            <p:nvSpPr>
              <p:cNvPr id="1080" name="Google Shape;1080;p21"/>
              <p:cNvSpPr/>
              <p:nvPr/>
            </p:nvSpPr>
            <p:spPr>
              <a:xfrm>
                <a:off x="7722150" y="461588"/>
                <a:ext cx="158654" cy="155826"/>
              </a:xfrm>
              <a:custGeom>
                <a:avLst/>
                <a:gdLst/>
                <a:ahLst/>
                <a:cxnLst/>
                <a:rect l="l" t="t" r="r" b="b"/>
                <a:pathLst>
                  <a:path w="2581" h="2535" extrusionOk="0">
                    <a:moveTo>
                      <a:pt x="1279" y="1"/>
                    </a:moveTo>
                    <a:cubicBezTo>
                      <a:pt x="572" y="1"/>
                      <a:pt x="1" y="571"/>
                      <a:pt x="1" y="1256"/>
                    </a:cubicBezTo>
                    <a:cubicBezTo>
                      <a:pt x="1" y="1964"/>
                      <a:pt x="572" y="2534"/>
                      <a:pt x="1279" y="2534"/>
                    </a:cubicBezTo>
                    <a:cubicBezTo>
                      <a:pt x="1987" y="2534"/>
                      <a:pt x="2580" y="1964"/>
                      <a:pt x="2580" y="1256"/>
                    </a:cubicBezTo>
                    <a:cubicBezTo>
                      <a:pt x="2580" y="571"/>
                      <a:pt x="1987" y="1"/>
                      <a:pt x="1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1"/>
              <p:cNvSpPr/>
              <p:nvPr/>
            </p:nvSpPr>
            <p:spPr>
              <a:xfrm>
                <a:off x="7998580" y="461588"/>
                <a:ext cx="157179" cy="155826"/>
              </a:xfrm>
              <a:custGeom>
                <a:avLst/>
                <a:gdLst/>
                <a:ahLst/>
                <a:cxnLst/>
                <a:rect l="l" t="t" r="r" b="b"/>
                <a:pathLst>
                  <a:path w="2557" h="2535" extrusionOk="0">
                    <a:moveTo>
                      <a:pt x="1279" y="1"/>
                    </a:moveTo>
                    <a:cubicBezTo>
                      <a:pt x="571" y="1"/>
                      <a:pt x="1" y="571"/>
                      <a:pt x="1" y="1256"/>
                    </a:cubicBezTo>
                    <a:cubicBezTo>
                      <a:pt x="1" y="1964"/>
                      <a:pt x="571" y="2534"/>
                      <a:pt x="1279" y="2534"/>
                    </a:cubicBezTo>
                    <a:cubicBezTo>
                      <a:pt x="1986" y="2534"/>
                      <a:pt x="2557" y="1964"/>
                      <a:pt x="2557" y="1256"/>
                    </a:cubicBezTo>
                    <a:cubicBezTo>
                      <a:pt x="2557" y="571"/>
                      <a:pt x="1986" y="1"/>
                      <a:pt x="1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1"/>
              <p:cNvSpPr/>
              <p:nvPr/>
            </p:nvSpPr>
            <p:spPr>
              <a:xfrm>
                <a:off x="8273596" y="461588"/>
                <a:ext cx="157179" cy="155826"/>
              </a:xfrm>
              <a:custGeom>
                <a:avLst/>
                <a:gdLst/>
                <a:ahLst/>
                <a:cxnLst/>
                <a:rect l="l" t="t" r="r" b="b"/>
                <a:pathLst>
                  <a:path w="2557" h="2535" extrusionOk="0">
                    <a:moveTo>
                      <a:pt x="1279" y="1"/>
                    </a:moveTo>
                    <a:cubicBezTo>
                      <a:pt x="571" y="1"/>
                      <a:pt x="0" y="571"/>
                      <a:pt x="0" y="1256"/>
                    </a:cubicBezTo>
                    <a:cubicBezTo>
                      <a:pt x="0" y="1964"/>
                      <a:pt x="571" y="2534"/>
                      <a:pt x="1279" y="2534"/>
                    </a:cubicBezTo>
                    <a:cubicBezTo>
                      <a:pt x="1986" y="2534"/>
                      <a:pt x="2557" y="1964"/>
                      <a:pt x="2557" y="1256"/>
                    </a:cubicBezTo>
                    <a:cubicBezTo>
                      <a:pt x="2557" y="571"/>
                      <a:pt x="1986" y="1"/>
                      <a:pt x="12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3" name="Google Shape;1083;p21"/>
          <p:cNvGrpSpPr/>
          <p:nvPr/>
        </p:nvGrpSpPr>
        <p:grpSpPr>
          <a:xfrm>
            <a:off x="8473772" y="3948323"/>
            <a:ext cx="1123443" cy="1188358"/>
            <a:chOff x="1238725" y="1499375"/>
            <a:chExt cx="925025" cy="978475"/>
          </a:xfrm>
        </p:grpSpPr>
        <p:sp>
          <p:nvSpPr>
            <p:cNvPr id="1084" name="Google Shape;1084;p21"/>
            <p:cNvSpPr/>
            <p:nvPr/>
          </p:nvSpPr>
          <p:spPr>
            <a:xfrm>
              <a:off x="1239300" y="1499375"/>
              <a:ext cx="924450" cy="976025"/>
            </a:xfrm>
            <a:custGeom>
              <a:avLst/>
              <a:gdLst/>
              <a:ahLst/>
              <a:cxnLst/>
              <a:rect l="l" t="t" r="r" b="b"/>
              <a:pathLst>
                <a:path w="36978" h="39041" extrusionOk="0">
                  <a:moveTo>
                    <a:pt x="16695" y="1"/>
                  </a:moveTo>
                  <a:cubicBezTo>
                    <a:pt x="15249" y="1"/>
                    <a:pt x="14015" y="1022"/>
                    <a:pt x="14015" y="1022"/>
                  </a:cubicBezTo>
                  <a:lnTo>
                    <a:pt x="1644" y="11590"/>
                  </a:lnTo>
                  <a:cubicBezTo>
                    <a:pt x="594" y="12503"/>
                    <a:pt x="457" y="13690"/>
                    <a:pt x="480" y="14329"/>
                  </a:cubicBezTo>
                  <a:cubicBezTo>
                    <a:pt x="480" y="15105"/>
                    <a:pt x="480" y="15904"/>
                    <a:pt x="434" y="16703"/>
                  </a:cubicBezTo>
                  <a:lnTo>
                    <a:pt x="0" y="29394"/>
                  </a:lnTo>
                  <a:cubicBezTo>
                    <a:pt x="0" y="29736"/>
                    <a:pt x="23" y="30102"/>
                    <a:pt x="137" y="30467"/>
                  </a:cubicBezTo>
                  <a:cubicBezTo>
                    <a:pt x="868" y="33115"/>
                    <a:pt x="2511" y="33594"/>
                    <a:pt x="2511" y="33594"/>
                  </a:cubicBezTo>
                  <a:lnTo>
                    <a:pt x="17279" y="38867"/>
                  </a:lnTo>
                  <a:cubicBezTo>
                    <a:pt x="17743" y="38991"/>
                    <a:pt x="18182" y="39040"/>
                    <a:pt x="18587" y="39040"/>
                  </a:cubicBezTo>
                  <a:cubicBezTo>
                    <a:pt x="20110" y="39040"/>
                    <a:pt x="21136" y="38342"/>
                    <a:pt x="21136" y="38342"/>
                  </a:cubicBezTo>
                  <a:lnTo>
                    <a:pt x="34307" y="31152"/>
                  </a:lnTo>
                  <a:cubicBezTo>
                    <a:pt x="36977" y="30239"/>
                    <a:pt x="36749" y="27682"/>
                    <a:pt x="36749" y="27682"/>
                  </a:cubicBezTo>
                  <a:lnTo>
                    <a:pt x="33759" y="14055"/>
                  </a:lnTo>
                  <a:cubicBezTo>
                    <a:pt x="33599" y="11157"/>
                    <a:pt x="31157" y="8897"/>
                    <a:pt x="31157" y="8897"/>
                  </a:cubicBezTo>
                  <a:cubicBezTo>
                    <a:pt x="31157" y="8897"/>
                    <a:pt x="20018" y="1433"/>
                    <a:pt x="18078" y="360"/>
                  </a:cubicBezTo>
                  <a:cubicBezTo>
                    <a:pt x="17617" y="100"/>
                    <a:pt x="17146" y="1"/>
                    <a:pt x="16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1"/>
            <p:cNvSpPr/>
            <p:nvPr/>
          </p:nvSpPr>
          <p:spPr>
            <a:xfrm>
              <a:off x="1238725" y="1524925"/>
              <a:ext cx="450825" cy="739525"/>
            </a:xfrm>
            <a:custGeom>
              <a:avLst/>
              <a:gdLst/>
              <a:ahLst/>
              <a:cxnLst/>
              <a:rect l="l" t="t" r="r" b="b"/>
              <a:pathLst>
                <a:path w="18033" h="29581" extrusionOk="0">
                  <a:moveTo>
                    <a:pt x="14038" y="0"/>
                  </a:moveTo>
                  <a:lnTo>
                    <a:pt x="2009" y="10272"/>
                  </a:lnTo>
                  <a:cubicBezTo>
                    <a:pt x="229" y="11732"/>
                    <a:pt x="503" y="12874"/>
                    <a:pt x="503" y="12874"/>
                  </a:cubicBezTo>
                  <a:cubicBezTo>
                    <a:pt x="503" y="12874"/>
                    <a:pt x="503" y="24309"/>
                    <a:pt x="46" y="27733"/>
                  </a:cubicBezTo>
                  <a:cubicBezTo>
                    <a:pt x="23" y="27984"/>
                    <a:pt x="0" y="28189"/>
                    <a:pt x="23" y="28395"/>
                  </a:cubicBezTo>
                  <a:cubicBezTo>
                    <a:pt x="40" y="29098"/>
                    <a:pt x="634" y="29580"/>
                    <a:pt x="1273" y="29580"/>
                  </a:cubicBezTo>
                  <a:cubicBezTo>
                    <a:pt x="1506" y="29580"/>
                    <a:pt x="1744" y="29516"/>
                    <a:pt x="1963" y="29376"/>
                  </a:cubicBezTo>
                  <a:lnTo>
                    <a:pt x="16617" y="19630"/>
                  </a:lnTo>
                  <a:cubicBezTo>
                    <a:pt x="16663" y="19607"/>
                    <a:pt x="16731" y="19562"/>
                    <a:pt x="16777" y="19516"/>
                  </a:cubicBezTo>
                  <a:cubicBezTo>
                    <a:pt x="17644" y="18831"/>
                    <a:pt x="18032" y="17713"/>
                    <a:pt x="17850" y="16640"/>
                  </a:cubicBezTo>
                  <a:cubicBezTo>
                    <a:pt x="17325" y="13285"/>
                    <a:pt x="15841" y="4086"/>
                    <a:pt x="15590" y="2260"/>
                  </a:cubicBezTo>
                  <a:cubicBezTo>
                    <a:pt x="15271" y="46"/>
                    <a:pt x="14038" y="0"/>
                    <a:pt x="1403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1"/>
            <p:cNvSpPr/>
            <p:nvPr/>
          </p:nvSpPr>
          <p:spPr>
            <a:xfrm>
              <a:off x="1657575" y="1512100"/>
              <a:ext cx="494750" cy="684625"/>
            </a:xfrm>
            <a:custGeom>
              <a:avLst/>
              <a:gdLst/>
              <a:ahLst/>
              <a:cxnLst/>
              <a:rect l="l" t="t" r="r" b="b"/>
              <a:pathLst>
                <a:path w="19790" h="27385" extrusionOk="0">
                  <a:moveTo>
                    <a:pt x="1348" y="0"/>
                  </a:moveTo>
                  <a:cubicBezTo>
                    <a:pt x="887" y="0"/>
                    <a:pt x="111" y="299"/>
                    <a:pt x="0" y="2271"/>
                  </a:cubicBezTo>
                  <a:lnTo>
                    <a:pt x="2374" y="17221"/>
                  </a:lnTo>
                  <a:cubicBezTo>
                    <a:pt x="2374" y="17221"/>
                    <a:pt x="2602" y="18888"/>
                    <a:pt x="4748" y="19823"/>
                  </a:cubicBezTo>
                  <a:cubicBezTo>
                    <a:pt x="6893" y="20759"/>
                    <a:pt x="18009" y="27333"/>
                    <a:pt x="18009" y="27333"/>
                  </a:cubicBezTo>
                  <a:cubicBezTo>
                    <a:pt x="18009" y="27333"/>
                    <a:pt x="18197" y="27385"/>
                    <a:pt x="18452" y="27385"/>
                  </a:cubicBezTo>
                  <a:cubicBezTo>
                    <a:pt x="18934" y="27385"/>
                    <a:pt x="19655" y="27199"/>
                    <a:pt x="19790" y="26123"/>
                  </a:cubicBezTo>
                  <a:lnTo>
                    <a:pt x="16800" y="12245"/>
                  </a:lnTo>
                  <a:cubicBezTo>
                    <a:pt x="16800" y="12245"/>
                    <a:pt x="16160" y="10625"/>
                    <a:pt x="15430" y="9552"/>
                  </a:cubicBezTo>
                  <a:cubicBezTo>
                    <a:pt x="14722" y="8502"/>
                    <a:pt x="13444" y="7749"/>
                    <a:pt x="13444" y="7749"/>
                  </a:cubicBezTo>
                  <a:lnTo>
                    <a:pt x="1689" y="57"/>
                  </a:lnTo>
                  <a:cubicBezTo>
                    <a:pt x="1689" y="57"/>
                    <a:pt x="1548" y="0"/>
                    <a:pt x="134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1"/>
            <p:cNvSpPr/>
            <p:nvPr/>
          </p:nvSpPr>
          <p:spPr>
            <a:xfrm>
              <a:off x="1346575" y="1527950"/>
              <a:ext cx="335550" cy="345650"/>
            </a:xfrm>
            <a:custGeom>
              <a:avLst/>
              <a:gdLst/>
              <a:ahLst/>
              <a:cxnLst/>
              <a:rect l="l" t="t" r="r" b="b"/>
              <a:pathLst>
                <a:path w="13422" h="13826" extrusionOk="0">
                  <a:moveTo>
                    <a:pt x="10134" y="1"/>
                  </a:moveTo>
                  <a:cubicBezTo>
                    <a:pt x="9960" y="1"/>
                    <a:pt x="9838" y="39"/>
                    <a:pt x="9838" y="39"/>
                  </a:cubicBezTo>
                  <a:lnTo>
                    <a:pt x="0" y="8439"/>
                  </a:lnTo>
                  <a:cubicBezTo>
                    <a:pt x="1010" y="8104"/>
                    <a:pt x="1993" y="7960"/>
                    <a:pt x="2937" y="7960"/>
                  </a:cubicBezTo>
                  <a:cubicBezTo>
                    <a:pt x="8954" y="7960"/>
                    <a:pt x="13422" y="13826"/>
                    <a:pt x="13422" y="13826"/>
                  </a:cubicBezTo>
                  <a:lnTo>
                    <a:pt x="11550" y="1956"/>
                  </a:lnTo>
                  <a:cubicBezTo>
                    <a:pt x="11459" y="1249"/>
                    <a:pt x="11116" y="678"/>
                    <a:pt x="11116" y="678"/>
                  </a:cubicBezTo>
                  <a:cubicBezTo>
                    <a:pt x="10860" y="108"/>
                    <a:pt x="10424" y="1"/>
                    <a:pt x="10134"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1"/>
            <p:cNvSpPr/>
            <p:nvPr/>
          </p:nvSpPr>
          <p:spPr>
            <a:xfrm>
              <a:off x="1661550" y="1511000"/>
              <a:ext cx="457675" cy="463600"/>
            </a:xfrm>
            <a:custGeom>
              <a:avLst/>
              <a:gdLst/>
              <a:ahLst/>
              <a:cxnLst/>
              <a:rect l="l" t="t" r="r" b="b"/>
              <a:pathLst>
                <a:path w="18307" h="18544" extrusionOk="0">
                  <a:moveTo>
                    <a:pt x="1496" y="0"/>
                  </a:moveTo>
                  <a:cubicBezTo>
                    <a:pt x="1272" y="0"/>
                    <a:pt x="1008" y="96"/>
                    <a:pt x="731" y="397"/>
                  </a:cubicBezTo>
                  <a:cubicBezTo>
                    <a:pt x="1" y="1219"/>
                    <a:pt x="138" y="2315"/>
                    <a:pt x="138" y="2315"/>
                  </a:cubicBezTo>
                  <a:lnTo>
                    <a:pt x="2398" y="16444"/>
                  </a:lnTo>
                  <a:cubicBezTo>
                    <a:pt x="2398" y="16444"/>
                    <a:pt x="4234" y="13621"/>
                    <a:pt x="8161" y="13621"/>
                  </a:cubicBezTo>
                  <a:cubicBezTo>
                    <a:pt x="10668" y="13621"/>
                    <a:pt x="14028" y="14772"/>
                    <a:pt x="18307" y="18544"/>
                  </a:cubicBezTo>
                  <a:lnTo>
                    <a:pt x="17051" y="12700"/>
                  </a:lnTo>
                  <a:cubicBezTo>
                    <a:pt x="17051" y="12700"/>
                    <a:pt x="16778" y="10235"/>
                    <a:pt x="14358" y="8295"/>
                  </a:cubicBezTo>
                  <a:lnTo>
                    <a:pt x="2147" y="283"/>
                  </a:lnTo>
                  <a:cubicBezTo>
                    <a:pt x="2147" y="283"/>
                    <a:pt x="1882" y="0"/>
                    <a:pt x="1496" y="0"/>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1"/>
            <p:cNvSpPr/>
            <p:nvPr/>
          </p:nvSpPr>
          <p:spPr>
            <a:xfrm>
              <a:off x="1283800" y="2023725"/>
              <a:ext cx="828025" cy="454125"/>
            </a:xfrm>
            <a:custGeom>
              <a:avLst/>
              <a:gdLst/>
              <a:ahLst/>
              <a:cxnLst/>
              <a:rect l="l" t="t" r="r" b="b"/>
              <a:pathLst>
                <a:path w="33121" h="18165" extrusionOk="0">
                  <a:moveTo>
                    <a:pt x="17028" y="0"/>
                  </a:moveTo>
                  <a:cubicBezTo>
                    <a:pt x="16511" y="0"/>
                    <a:pt x="15998" y="132"/>
                    <a:pt x="15545" y="408"/>
                  </a:cubicBezTo>
                  <a:cubicBezTo>
                    <a:pt x="15476" y="431"/>
                    <a:pt x="15431" y="477"/>
                    <a:pt x="15362" y="500"/>
                  </a:cubicBezTo>
                  <a:cubicBezTo>
                    <a:pt x="9633" y="4859"/>
                    <a:pt x="3812" y="8648"/>
                    <a:pt x="1028" y="10406"/>
                  </a:cubicBezTo>
                  <a:cubicBezTo>
                    <a:pt x="1" y="11068"/>
                    <a:pt x="252" y="12643"/>
                    <a:pt x="1461" y="12917"/>
                  </a:cubicBezTo>
                  <a:cubicBezTo>
                    <a:pt x="1553" y="12939"/>
                    <a:pt x="1690" y="12962"/>
                    <a:pt x="1804" y="12985"/>
                  </a:cubicBezTo>
                  <a:cubicBezTo>
                    <a:pt x="3835" y="13373"/>
                    <a:pt x="15819" y="17961"/>
                    <a:pt x="15819" y="17961"/>
                  </a:cubicBezTo>
                  <a:cubicBezTo>
                    <a:pt x="15819" y="17961"/>
                    <a:pt x="16111" y="18165"/>
                    <a:pt x="16698" y="18165"/>
                  </a:cubicBezTo>
                  <a:cubicBezTo>
                    <a:pt x="17188" y="18165"/>
                    <a:pt x="17883" y="18023"/>
                    <a:pt x="18786" y="17505"/>
                  </a:cubicBezTo>
                  <a:lnTo>
                    <a:pt x="32732" y="10041"/>
                  </a:lnTo>
                  <a:cubicBezTo>
                    <a:pt x="32732" y="10041"/>
                    <a:pt x="33120" y="8854"/>
                    <a:pt x="31180" y="7781"/>
                  </a:cubicBezTo>
                  <a:cubicBezTo>
                    <a:pt x="29582" y="6891"/>
                    <a:pt x="21548" y="2166"/>
                    <a:pt x="18626" y="431"/>
                  </a:cubicBezTo>
                  <a:cubicBezTo>
                    <a:pt x="18132" y="149"/>
                    <a:pt x="17577" y="0"/>
                    <a:pt x="1702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1"/>
            <p:cNvSpPr/>
            <p:nvPr/>
          </p:nvSpPr>
          <p:spPr>
            <a:xfrm>
              <a:off x="1506350" y="1592050"/>
              <a:ext cx="90750" cy="112525"/>
            </a:xfrm>
            <a:custGeom>
              <a:avLst/>
              <a:gdLst/>
              <a:ahLst/>
              <a:cxnLst/>
              <a:rect l="l" t="t" r="r" b="b"/>
              <a:pathLst>
                <a:path w="3630" h="4501" extrusionOk="0">
                  <a:moveTo>
                    <a:pt x="2164" y="1"/>
                  </a:moveTo>
                  <a:cubicBezTo>
                    <a:pt x="1924" y="1"/>
                    <a:pt x="1669" y="77"/>
                    <a:pt x="1416" y="237"/>
                  </a:cubicBezTo>
                  <a:cubicBezTo>
                    <a:pt x="525" y="808"/>
                    <a:pt x="0" y="2154"/>
                    <a:pt x="229" y="3273"/>
                  </a:cubicBezTo>
                  <a:cubicBezTo>
                    <a:pt x="374" y="4046"/>
                    <a:pt x="871" y="4501"/>
                    <a:pt x="1457" y="4501"/>
                  </a:cubicBezTo>
                  <a:cubicBezTo>
                    <a:pt x="1700" y="4501"/>
                    <a:pt x="1959" y="4422"/>
                    <a:pt x="2215" y="4254"/>
                  </a:cubicBezTo>
                  <a:cubicBezTo>
                    <a:pt x="3105" y="3706"/>
                    <a:pt x="3630" y="2337"/>
                    <a:pt x="3401" y="1241"/>
                  </a:cubicBezTo>
                  <a:cubicBezTo>
                    <a:pt x="3240" y="449"/>
                    <a:pt x="2746" y="1"/>
                    <a:pt x="2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1"/>
            <p:cNvSpPr/>
            <p:nvPr/>
          </p:nvSpPr>
          <p:spPr>
            <a:xfrm>
              <a:off x="1391075" y="1826325"/>
              <a:ext cx="91325" cy="112525"/>
            </a:xfrm>
            <a:custGeom>
              <a:avLst/>
              <a:gdLst/>
              <a:ahLst/>
              <a:cxnLst/>
              <a:rect l="l" t="t" r="r" b="b"/>
              <a:pathLst>
                <a:path w="3653" h="4501" extrusionOk="0">
                  <a:moveTo>
                    <a:pt x="2185" y="0"/>
                  </a:moveTo>
                  <a:cubicBezTo>
                    <a:pt x="1940" y="0"/>
                    <a:pt x="1678" y="79"/>
                    <a:pt x="1416" y="247"/>
                  </a:cubicBezTo>
                  <a:cubicBezTo>
                    <a:pt x="549" y="795"/>
                    <a:pt x="1" y="2164"/>
                    <a:pt x="229" y="3260"/>
                  </a:cubicBezTo>
                  <a:cubicBezTo>
                    <a:pt x="391" y="4052"/>
                    <a:pt x="884" y="4501"/>
                    <a:pt x="1474" y="4501"/>
                  </a:cubicBezTo>
                  <a:cubicBezTo>
                    <a:pt x="1718" y="4501"/>
                    <a:pt x="1978" y="4424"/>
                    <a:pt x="2238" y="4264"/>
                  </a:cubicBezTo>
                  <a:cubicBezTo>
                    <a:pt x="3128" y="3694"/>
                    <a:pt x="3653" y="2347"/>
                    <a:pt x="3425" y="1229"/>
                  </a:cubicBezTo>
                  <a:cubicBezTo>
                    <a:pt x="3263" y="455"/>
                    <a:pt x="2772" y="0"/>
                    <a:pt x="2185"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1"/>
            <p:cNvSpPr/>
            <p:nvPr/>
          </p:nvSpPr>
          <p:spPr>
            <a:xfrm>
              <a:off x="1271825" y="2086225"/>
              <a:ext cx="90750" cy="112525"/>
            </a:xfrm>
            <a:custGeom>
              <a:avLst/>
              <a:gdLst/>
              <a:ahLst/>
              <a:cxnLst/>
              <a:rect l="l" t="t" r="r" b="b"/>
              <a:pathLst>
                <a:path w="3630" h="4501" extrusionOk="0">
                  <a:moveTo>
                    <a:pt x="2164" y="0"/>
                  </a:moveTo>
                  <a:cubicBezTo>
                    <a:pt x="1924" y="0"/>
                    <a:pt x="1669" y="77"/>
                    <a:pt x="1415" y="237"/>
                  </a:cubicBezTo>
                  <a:cubicBezTo>
                    <a:pt x="525" y="807"/>
                    <a:pt x="0" y="2154"/>
                    <a:pt x="206" y="3272"/>
                  </a:cubicBezTo>
                  <a:cubicBezTo>
                    <a:pt x="367" y="4046"/>
                    <a:pt x="869" y="4501"/>
                    <a:pt x="1456" y="4501"/>
                  </a:cubicBezTo>
                  <a:cubicBezTo>
                    <a:pt x="1700" y="4501"/>
                    <a:pt x="1959" y="4422"/>
                    <a:pt x="2214" y="4254"/>
                  </a:cubicBezTo>
                  <a:cubicBezTo>
                    <a:pt x="3105" y="3706"/>
                    <a:pt x="3629" y="2337"/>
                    <a:pt x="3401" y="1241"/>
                  </a:cubicBezTo>
                  <a:cubicBezTo>
                    <a:pt x="3240" y="449"/>
                    <a:pt x="2746" y="0"/>
                    <a:pt x="216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1"/>
            <p:cNvSpPr/>
            <p:nvPr/>
          </p:nvSpPr>
          <p:spPr>
            <a:xfrm>
              <a:off x="1657000" y="2076575"/>
              <a:ext cx="127850" cy="78500"/>
            </a:xfrm>
            <a:custGeom>
              <a:avLst/>
              <a:gdLst/>
              <a:ahLst/>
              <a:cxnLst/>
              <a:rect l="l" t="t" r="r" b="b"/>
              <a:pathLst>
                <a:path w="5114" h="3140" extrusionOk="0">
                  <a:moveTo>
                    <a:pt x="2411" y="1"/>
                  </a:moveTo>
                  <a:cubicBezTo>
                    <a:pt x="1821" y="1"/>
                    <a:pt x="1244" y="155"/>
                    <a:pt x="822" y="463"/>
                  </a:cubicBezTo>
                  <a:cubicBezTo>
                    <a:pt x="0" y="1079"/>
                    <a:pt x="69" y="2083"/>
                    <a:pt x="1027" y="2677"/>
                  </a:cubicBezTo>
                  <a:cubicBezTo>
                    <a:pt x="1507" y="2985"/>
                    <a:pt x="2112" y="3139"/>
                    <a:pt x="2699" y="3139"/>
                  </a:cubicBezTo>
                  <a:cubicBezTo>
                    <a:pt x="3287" y="3139"/>
                    <a:pt x="3858" y="2985"/>
                    <a:pt x="4269" y="2677"/>
                  </a:cubicBezTo>
                  <a:cubicBezTo>
                    <a:pt x="5113" y="2061"/>
                    <a:pt x="5022" y="1056"/>
                    <a:pt x="4086" y="463"/>
                  </a:cubicBezTo>
                  <a:cubicBezTo>
                    <a:pt x="3607" y="155"/>
                    <a:pt x="3002" y="1"/>
                    <a:pt x="2411"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1"/>
            <p:cNvSpPr/>
            <p:nvPr/>
          </p:nvSpPr>
          <p:spPr>
            <a:xfrm>
              <a:off x="1657000" y="2350200"/>
              <a:ext cx="127850" cy="78775"/>
            </a:xfrm>
            <a:custGeom>
              <a:avLst/>
              <a:gdLst/>
              <a:ahLst/>
              <a:cxnLst/>
              <a:rect l="l" t="t" r="r" b="b"/>
              <a:pathLst>
                <a:path w="5114" h="3151" extrusionOk="0">
                  <a:moveTo>
                    <a:pt x="2444" y="0"/>
                  </a:moveTo>
                  <a:cubicBezTo>
                    <a:pt x="1842" y="0"/>
                    <a:pt x="1252" y="160"/>
                    <a:pt x="822" y="474"/>
                  </a:cubicBezTo>
                  <a:cubicBezTo>
                    <a:pt x="0" y="1090"/>
                    <a:pt x="69" y="2072"/>
                    <a:pt x="1027" y="2688"/>
                  </a:cubicBezTo>
                  <a:cubicBezTo>
                    <a:pt x="1507" y="2996"/>
                    <a:pt x="2112" y="3150"/>
                    <a:pt x="2699" y="3150"/>
                  </a:cubicBezTo>
                  <a:cubicBezTo>
                    <a:pt x="3287" y="3150"/>
                    <a:pt x="3858" y="2996"/>
                    <a:pt x="4269" y="2688"/>
                  </a:cubicBezTo>
                  <a:cubicBezTo>
                    <a:pt x="5113" y="2072"/>
                    <a:pt x="5022" y="1067"/>
                    <a:pt x="4086" y="451"/>
                  </a:cubicBezTo>
                  <a:cubicBezTo>
                    <a:pt x="3616" y="149"/>
                    <a:pt x="3024" y="0"/>
                    <a:pt x="244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1"/>
            <p:cNvSpPr/>
            <p:nvPr/>
          </p:nvSpPr>
          <p:spPr>
            <a:xfrm>
              <a:off x="1689525" y="1585400"/>
              <a:ext cx="94175" cy="100125"/>
            </a:xfrm>
            <a:custGeom>
              <a:avLst/>
              <a:gdLst/>
              <a:ahLst/>
              <a:cxnLst/>
              <a:rect l="l" t="t" r="r" b="b"/>
              <a:pathLst>
                <a:path w="3767" h="4005" extrusionOk="0">
                  <a:moveTo>
                    <a:pt x="1164" y="1"/>
                  </a:moveTo>
                  <a:cubicBezTo>
                    <a:pt x="963" y="1"/>
                    <a:pt x="776" y="52"/>
                    <a:pt x="617" y="161"/>
                  </a:cubicBezTo>
                  <a:cubicBezTo>
                    <a:pt x="0" y="571"/>
                    <a:pt x="69" y="1758"/>
                    <a:pt x="754" y="2763"/>
                  </a:cubicBezTo>
                  <a:cubicBezTo>
                    <a:pt x="1290" y="3541"/>
                    <a:pt x="2036" y="4005"/>
                    <a:pt x="2634" y="4005"/>
                  </a:cubicBezTo>
                  <a:cubicBezTo>
                    <a:pt x="2825" y="4005"/>
                    <a:pt x="3001" y="3958"/>
                    <a:pt x="3150" y="3858"/>
                  </a:cubicBezTo>
                  <a:cubicBezTo>
                    <a:pt x="3767" y="3425"/>
                    <a:pt x="3721" y="2238"/>
                    <a:pt x="3013" y="1233"/>
                  </a:cubicBezTo>
                  <a:cubicBezTo>
                    <a:pt x="2500" y="463"/>
                    <a:pt x="1768"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1"/>
            <p:cNvSpPr/>
            <p:nvPr/>
          </p:nvSpPr>
          <p:spPr>
            <a:xfrm>
              <a:off x="2013650" y="2026575"/>
              <a:ext cx="94750" cy="100375"/>
            </a:xfrm>
            <a:custGeom>
              <a:avLst/>
              <a:gdLst/>
              <a:ahLst/>
              <a:cxnLst/>
              <a:rect l="l" t="t" r="r" b="b"/>
              <a:pathLst>
                <a:path w="3790" h="4015" extrusionOk="0">
                  <a:moveTo>
                    <a:pt x="1164" y="1"/>
                  </a:moveTo>
                  <a:cubicBezTo>
                    <a:pt x="970" y="1"/>
                    <a:pt x="791" y="51"/>
                    <a:pt x="639" y="157"/>
                  </a:cubicBezTo>
                  <a:cubicBezTo>
                    <a:pt x="0" y="591"/>
                    <a:pt x="69" y="1755"/>
                    <a:pt x="753" y="2782"/>
                  </a:cubicBezTo>
                  <a:cubicBezTo>
                    <a:pt x="1284" y="3553"/>
                    <a:pt x="2020" y="4015"/>
                    <a:pt x="2615" y="4015"/>
                  </a:cubicBezTo>
                  <a:cubicBezTo>
                    <a:pt x="2813" y="4015"/>
                    <a:pt x="2996" y="3964"/>
                    <a:pt x="3150" y="3855"/>
                  </a:cubicBezTo>
                  <a:cubicBezTo>
                    <a:pt x="3789" y="3421"/>
                    <a:pt x="3721" y="2257"/>
                    <a:pt x="3013" y="1230"/>
                  </a:cubicBezTo>
                  <a:cubicBezTo>
                    <a:pt x="2497" y="473"/>
                    <a:pt x="1759"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1"/>
            <p:cNvSpPr/>
            <p:nvPr/>
          </p:nvSpPr>
          <p:spPr>
            <a:xfrm>
              <a:off x="1951450" y="1737200"/>
              <a:ext cx="94175" cy="100375"/>
            </a:xfrm>
            <a:custGeom>
              <a:avLst/>
              <a:gdLst/>
              <a:ahLst/>
              <a:cxnLst/>
              <a:rect l="l" t="t" r="r" b="b"/>
              <a:pathLst>
                <a:path w="3767" h="4015" extrusionOk="0">
                  <a:moveTo>
                    <a:pt x="1151" y="0"/>
                  </a:moveTo>
                  <a:cubicBezTo>
                    <a:pt x="953" y="0"/>
                    <a:pt x="771" y="52"/>
                    <a:pt x="616" y="160"/>
                  </a:cubicBezTo>
                  <a:cubicBezTo>
                    <a:pt x="0" y="594"/>
                    <a:pt x="46" y="1758"/>
                    <a:pt x="753" y="2785"/>
                  </a:cubicBezTo>
                  <a:cubicBezTo>
                    <a:pt x="1270" y="3543"/>
                    <a:pt x="2007" y="4014"/>
                    <a:pt x="2613" y="4014"/>
                  </a:cubicBezTo>
                  <a:cubicBezTo>
                    <a:pt x="2810" y="4014"/>
                    <a:pt x="2993" y="3964"/>
                    <a:pt x="3150" y="3858"/>
                  </a:cubicBezTo>
                  <a:cubicBezTo>
                    <a:pt x="3766" y="3424"/>
                    <a:pt x="3698" y="2260"/>
                    <a:pt x="3013" y="1233"/>
                  </a:cubicBezTo>
                  <a:cubicBezTo>
                    <a:pt x="2482" y="462"/>
                    <a:pt x="1746" y="0"/>
                    <a:pt x="115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1"/>
            <p:cNvSpPr/>
            <p:nvPr/>
          </p:nvSpPr>
          <p:spPr>
            <a:xfrm>
              <a:off x="1747725" y="1882125"/>
              <a:ext cx="94175" cy="100475"/>
            </a:xfrm>
            <a:custGeom>
              <a:avLst/>
              <a:gdLst/>
              <a:ahLst/>
              <a:cxnLst/>
              <a:rect l="l" t="t" r="r" b="b"/>
              <a:pathLst>
                <a:path w="3767" h="4019" extrusionOk="0">
                  <a:moveTo>
                    <a:pt x="1165" y="1"/>
                  </a:moveTo>
                  <a:cubicBezTo>
                    <a:pt x="964" y="1"/>
                    <a:pt x="777" y="52"/>
                    <a:pt x="617" y="161"/>
                  </a:cubicBezTo>
                  <a:cubicBezTo>
                    <a:pt x="1" y="594"/>
                    <a:pt x="69" y="1758"/>
                    <a:pt x="754" y="2786"/>
                  </a:cubicBezTo>
                  <a:cubicBezTo>
                    <a:pt x="1284" y="3556"/>
                    <a:pt x="2021" y="4018"/>
                    <a:pt x="2615" y="4018"/>
                  </a:cubicBezTo>
                  <a:cubicBezTo>
                    <a:pt x="2814" y="4018"/>
                    <a:pt x="2996" y="3967"/>
                    <a:pt x="3150" y="3858"/>
                  </a:cubicBezTo>
                  <a:cubicBezTo>
                    <a:pt x="3767" y="3425"/>
                    <a:pt x="3721" y="2261"/>
                    <a:pt x="3014" y="1233"/>
                  </a:cubicBezTo>
                  <a:cubicBezTo>
                    <a:pt x="2500" y="463"/>
                    <a:pt x="1768" y="1"/>
                    <a:pt x="1165"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1"/>
            <p:cNvSpPr/>
            <p:nvPr/>
          </p:nvSpPr>
          <p:spPr>
            <a:xfrm>
              <a:off x="1853300" y="1807700"/>
              <a:ext cx="94750" cy="100150"/>
            </a:xfrm>
            <a:custGeom>
              <a:avLst/>
              <a:gdLst/>
              <a:ahLst/>
              <a:cxnLst/>
              <a:rect l="l" t="t" r="r" b="b"/>
              <a:pathLst>
                <a:path w="3790" h="4006" extrusionOk="0">
                  <a:moveTo>
                    <a:pt x="1157" y="0"/>
                  </a:moveTo>
                  <a:cubicBezTo>
                    <a:pt x="966" y="0"/>
                    <a:pt x="789" y="48"/>
                    <a:pt x="639" y="148"/>
                  </a:cubicBezTo>
                  <a:cubicBezTo>
                    <a:pt x="0" y="581"/>
                    <a:pt x="69" y="1745"/>
                    <a:pt x="753" y="2772"/>
                  </a:cubicBezTo>
                  <a:cubicBezTo>
                    <a:pt x="1284" y="3543"/>
                    <a:pt x="2020" y="4005"/>
                    <a:pt x="2615" y="4005"/>
                  </a:cubicBezTo>
                  <a:cubicBezTo>
                    <a:pt x="2813" y="4005"/>
                    <a:pt x="2996" y="3954"/>
                    <a:pt x="3150" y="3845"/>
                  </a:cubicBezTo>
                  <a:cubicBezTo>
                    <a:pt x="3789" y="3434"/>
                    <a:pt x="3721" y="2247"/>
                    <a:pt x="3013" y="1220"/>
                  </a:cubicBezTo>
                  <a:cubicBezTo>
                    <a:pt x="2495" y="460"/>
                    <a:pt x="1754" y="0"/>
                    <a:pt x="1157"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6"/>
        <p:cNvGrpSpPr/>
        <p:nvPr/>
      </p:nvGrpSpPr>
      <p:grpSpPr>
        <a:xfrm>
          <a:off x="0" y="0"/>
          <a:ext cx="0" cy="0"/>
          <a:chOff x="0" y="0"/>
          <a:chExt cx="0" cy="0"/>
        </a:xfrm>
      </p:grpSpPr>
      <p:grpSp>
        <p:nvGrpSpPr>
          <p:cNvPr id="87" name="Google Shape;87;p3"/>
          <p:cNvGrpSpPr/>
          <p:nvPr/>
        </p:nvGrpSpPr>
        <p:grpSpPr>
          <a:xfrm rot="1626186">
            <a:off x="-379659" y="-2661545"/>
            <a:ext cx="10683386" cy="5112629"/>
            <a:chOff x="892625" y="456550"/>
            <a:chExt cx="5708075" cy="2731650"/>
          </a:xfrm>
        </p:grpSpPr>
        <p:sp>
          <p:nvSpPr>
            <p:cNvPr id="88" name="Google Shape;88;p3"/>
            <p:cNvSpPr/>
            <p:nvPr/>
          </p:nvSpPr>
          <p:spPr>
            <a:xfrm>
              <a:off x="892625" y="456550"/>
              <a:ext cx="5559700" cy="1694225"/>
            </a:xfrm>
            <a:custGeom>
              <a:avLst/>
              <a:gdLst/>
              <a:ahLst/>
              <a:cxnLst/>
              <a:rect l="l" t="t" r="r" b="b"/>
              <a:pathLst>
                <a:path w="222388" h="67769" extrusionOk="0">
                  <a:moveTo>
                    <a:pt x="189183" y="0"/>
                  </a:moveTo>
                  <a:cubicBezTo>
                    <a:pt x="184507" y="0"/>
                    <a:pt x="180127" y="1209"/>
                    <a:pt x="176486" y="3539"/>
                  </a:cubicBezTo>
                  <a:cubicBezTo>
                    <a:pt x="172697" y="5958"/>
                    <a:pt x="169958" y="9428"/>
                    <a:pt x="168520" y="13627"/>
                  </a:cubicBezTo>
                  <a:cubicBezTo>
                    <a:pt x="164731" y="24698"/>
                    <a:pt x="158203" y="32025"/>
                    <a:pt x="150625" y="33736"/>
                  </a:cubicBezTo>
                  <a:cubicBezTo>
                    <a:pt x="149450" y="34006"/>
                    <a:pt x="148261" y="34140"/>
                    <a:pt x="147061" y="34140"/>
                  </a:cubicBezTo>
                  <a:cubicBezTo>
                    <a:pt x="141361" y="34140"/>
                    <a:pt x="135426" y="31118"/>
                    <a:pt x="129694" y="25291"/>
                  </a:cubicBezTo>
                  <a:cubicBezTo>
                    <a:pt x="125266" y="20749"/>
                    <a:pt x="120883" y="18535"/>
                    <a:pt x="116318" y="18535"/>
                  </a:cubicBezTo>
                  <a:lnTo>
                    <a:pt x="116296" y="18535"/>
                  </a:lnTo>
                  <a:cubicBezTo>
                    <a:pt x="111137" y="18535"/>
                    <a:pt x="105545" y="21205"/>
                    <a:pt x="98195" y="27208"/>
                  </a:cubicBezTo>
                  <a:cubicBezTo>
                    <a:pt x="91393" y="32755"/>
                    <a:pt x="83747" y="40561"/>
                    <a:pt x="74069" y="50445"/>
                  </a:cubicBezTo>
                  <a:lnTo>
                    <a:pt x="73087" y="51426"/>
                  </a:lnTo>
                  <a:cubicBezTo>
                    <a:pt x="66742" y="57908"/>
                    <a:pt x="61172" y="61058"/>
                    <a:pt x="56082" y="61058"/>
                  </a:cubicBezTo>
                  <a:lnTo>
                    <a:pt x="56060" y="61058"/>
                  </a:lnTo>
                  <a:cubicBezTo>
                    <a:pt x="49532" y="61035"/>
                    <a:pt x="44670" y="56060"/>
                    <a:pt x="39534" y="50764"/>
                  </a:cubicBezTo>
                  <a:cubicBezTo>
                    <a:pt x="34356" y="45462"/>
                    <a:pt x="29029" y="39973"/>
                    <a:pt x="21811" y="39973"/>
                  </a:cubicBezTo>
                  <a:cubicBezTo>
                    <a:pt x="21074" y="39973"/>
                    <a:pt x="20317" y="40030"/>
                    <a:pt x="19539" y="40150"/>
                  </a:cubicBezTo>
                  <a:cubicBezTo>
                    <a:pt x="14746" y="40904"/>
                    <a:pt x="10751" y="42821"/>
                    <a:pt x="7670" y="45857"/>
                  </a:cubicBezTo>
                  <a:cubicBezTo>
                    <a:pt x="5228" y="48276"/>
                    <a:pt x="3356" y="51426"/>
                    <a:pt x="2123" y="55192"/>
                  </a:cubicBezTo>
                  <a:cubicBezTo>
                    <a:pt x="1" y="61606"/>
                    <a:pt x="480" y="67700"/>
                    <a:pt x="480" y="67769"/>
                  </a:cubicBezTo>
                  <a:lnTo>
                    <a:pt x="640" y="67746"/>
                  </a:lnTo>
                  <a:cubicBezTo>
                    <a:pt x="640" y="67700"/>
                    <a:pt x="183" y="61629"/>
                    <a:pt x="2260" y="55238"/>
                  </a:cubicBezTo>
                  <a:cubicBezTo>
                    <a:pt x="4200" y="49349"/>
                    <a:pt x="8766" y="41999"/>
                    <a:pt x="19562" y="40310"/>
                  </a:cubicBezTo>
                  <a:cubicBezTo>
                    <a:pt x="20325" y="40193"/>
                    <a:pt x="21067" y="40137"/>
                    <a:pt x="21791" y="40137"/>
                  </a:cubicBezTo>
                  <a:cubicBezTo>
                    <a:pt x="28946" y="40137"/>
                    <a:pt x="34258" y="45592"/>
                    <a:pt x="39420" y="50878"/>
                  </a:cubicBezTo>
                  <a:cubicBezTo>
                    <a:pt x="44578" y="56197"/>
                    <a:pt x="49463" y="61218"/>
                    <a:pt x="56060" y="61218"/>
                  </a:cubicBezTo>
                  <a:lnTo>
                    <a:pt x="56082" y="61218"/>
                  </a:lnTo>
                  <a:cubicBezTo>
                    <a:pt x="61218" y="61218"/>
                    <a:pt x="66833" y="58068"/>
                    <a:pt x="73201" y="51540"/>
                  </a:cubicBezTo>
                  <a:lnTo>
                    <a:pt x="74183" y="50559"/>
                  </a:lnTo>
                  <a:cubicBezTo>
                    <a:pt x="92968" y="31385"/>
                    <a:pt x="105385" y="18717"/>
                    <a:pt x="116318" y="18717"/>
                  </a:cubicBezTo>
                  <a:cubicBezTo>
                    <a:pt x="120838" y="18717"/>
                    <a:pt x="125175" y="20909"/>
                    <a:pt x="129580" y="25405"/>
                  </a:cubicBezTo>
                  <a:cubicBezTo>
                    <a:pt x="135355" y="31271"/>
                    <a:pt x="141312" y="34307"/>
                    <a:pt x="147087" y="34307"/>
                  </a:cubicBezTo>
                  <a:cubicBezTo>
                    <a:pt x="148274" y="34307"/>
                    <a:pt x="149484" y="34170"/>
                    <a:pt x="150648" y="33919"/>
                  </a:cubicBezTo>
                  <a:cubicBezTo>
                    <a:pt x="158294" y="32184"/>
                    <a:pt x="164868" y="24812"/>
                    <a:pt x="168680" y="13673"/>
                  </a:cubicBezTo>
                  <a:cubicBezTo>
                    <a:pt x="171486" y="5480"/>
                    <a:pt x="179476" y="182"/>
                    <a:pt x="189068" y="182"/>
                  </a:cubicBezTo>
                  <a:cubicBezTo>
                    <a:pt x="189150" y="182"/>
                    <a:pt x="189232" y="183"/>
                    <a:pt x="189314" y="183"/>
                  </a:cubicBezTo>
                  <a:cubicBezTo>
                    <a:pt x="200704" y="275"/>
                    <a:pt x="215335" y="7944"/>
                    <a:pt x="222228" y="29171"/>
                  </a:cubicBezTo>
                  <a:lnTo>
                    <a:pt x="222388" y="29126"/>
                  </a:lnTo>
                  <a:cubicBezTo>
                    <a:pt x="219329" y="19745"/>
                    <a:pt x="214353" y="12075"/>
                    <a:pt x="208008" y="6985"/>
                  </a:cubicBezTo>
                  <a:cubicBezTo>
                    <a:pt x="202438" y="2534"/>
                    <a:pt x="195819" y="69"/>
                    <a:pt x="189314" y="1"/>
                  </a:cubicBezTo>
                  <a:cubicBezTo>
                    <a:pt x="189270" y="1"/>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901750" y="521600"/>
              <a:ext cx="5559700" cy="1694225"/>
            </a:xfrm>
            <a:custGeom>
              <a:avLst/>
              <a:gdLst/>
              <a:ahLst/>
              <a:cxnLst/>
              <a:rect l="l" t="t" r="r" b="b"/>
              <a:pathLst>
                <a:path w="222388" h="67769" extrusionOk="0">
                  <a:moveTo>
                    <a:pt x="189108" y="1"/>
                  </a:moveTo>
                  <a:cubicBezTo>
                    <a:pt x="184475" y="1"/>
                    <a:pt x="180115" y="1211"/>
                    <a:pt x="176486" y="3516"/>
                  </a:cubicBezTo>
                  <a:cubicBezTo>
                    <a:pt x="172720" y="5935"/>
                    <a:pt x="169958" y="9428"/>
                    <a:pt x="168520" y="13627"/>
                  </a:cubicBezTo>
                  <a:cubicBezTo>
                    <a:pt x="164708" y="24743"/>
                    <a:pt x="158135" y="32139"/>
                    <a:pt x="150442" y="33851"/>
                  </a:cubicBezTo>
                  <a:cubicBezTo>
                    <a:pt x="149267" y="34115"/>
                    <a:pt x="148080" y="34246"/>
                    <a:pt x="146885" y="34246"/>
                  </a:cubicBezTo>
                  <a:cubicBezTo>
                    <a:pt x="141165" y="34246"/>
                    <a:pt x="135263" y="31236"/>
                    <a:pt x="129580" y="25382"/>
                  </a:cubicBezTo>
                  <a:cubicBezTo>
                    <a:pt x="125152" y="20817"/>
                    <a:pt x="120770" y="18581"/>
                    <a:pt x="116204" y="18581"/>
                  </a:cubicBezTo>
                  <a:lnTo>
                    <a:pt x="116182" y="18581"/>
                  </a:lnTo>
                  <a:cubicBezTo>
                    <a:pt x="111046" y="18581"/>
                    <a:pt x="105499" y="21228"/>
                    <a:pt x="98241" y="27163"/>
                  </a:cubicBezTo>
                  <a:cubicBezTo>
                    <a:pt x="91485" y="32641"/>
                    <a:pt x="83907" y="40402"/>
                    <a:pt x="74297" y="50216"/>
                  </a:cubicBezTo>
                  <a:lnTo>
                    <a:pt x="73087" y="51426"/>
                  </a:lnTo>
                  <a:cubicBezTo>
                    <a:pt x="66765" y="57908"/>
                    <a:pt x="61195" y="61058"/>
                    <a:pt x="56083" y="61058"/>
                  </a:cubicBezTo>
                  <a:lnTo>
                    <a:pt x="56060" y="61058"/>
                  </a:lnTo>
                  <a:cubicBezTo>
                    <a:pt x="49532" y="61036"/>
                    <a:pt x="44693" y="56037"/>
                    <a:pt x="39534" y="50764"/>
                  </a:cubicBezTo>
                  <a:cubicBezTo>
                    <a:pt x="34358" y="45443"/>
                    <a:pt x="29032" y="39972"/>
                    <a:pt x="21818" y="39972"/>
                  </a:cubicBezTo>
                  <a:cubicBezTo>
                    <a:pt x="21079" y="39972"/>
                    <a:pt x="20320" y="40030"/>
                    <a:pt x="19539" y="40150"/>
                  </a:cubicBezTo>
                  <a:cubicBezTo>
                    <a:pt x="14746" y="40881"/>
                    <a:pt x="10752" y="42798"/>
                    <a:pt x="7693" y="45834"/>
                  </a:cubicBezTo>
                  <a:cubicBezTo>
                    <a:pt x="5228" y="48276"/>
                    <a:pt x="3356" y="51403"/>
                    <a:pt x="2124" y="55192"/>
                  </a:cubicBezTo>
                  <a:cubicBezTo>
                    <a:pt x="1" y="61606"/>
                    <a:pt x="480" y="67701"/>
                    <a:pt x="480" y="67769"/>
                  </a:cubicBezTo>
                  <a:lnTo>
                    <a:pt x="640" y="67746"/>
                  </a:lnTo>
                  <a:cubicBezTo>
                    <a:pt x="640" y="67678"/>
                    <a:pt x="183" y="61629"/>
                    <a:pt x="2283" y="55238"/>
                  </a:cubicBezTo>
                  <a:cubicBezTo>
                    <a:pt x="4201" y="49349"/>
                    <a:pt x="8789" y="41976"/>
                    <a:pt x="19562" y="40310"/>
                  </a:cubicBezTo>
                  <a:cubicBezTo>
                    <a:pt x="20325" y="40193"/>
                    <a:pt x="21068" y="40137"/>
                    <a:pt x="21791" y="40137"/>
                  </a:cubicBezTo>
                  <a:cubicBezTo>
                    <a:pt x="28946" y="40137"/>
                    <a:pt x="34259" y="45592"/>
                    <a:pt x="39420" y="50878"/>
                  </a:cubicBezTo>
                  <a:cubicBezTo>
                    <a:pt x="44579" y="56197"/>
                    <a:pt x="49463" y="61195"/>
                    <a:pt x="56060" y="61218"/>
                  </a:cubicBezTo>
                  <a:lnTo>
                    <a:pt x="56083" y="61218"/>
                  </a:lnTo>
                  <a:cubicBezTo>
                    <a:pt x="61241" y="61218"/>
                    <a:pt x="66833" y="58045"/>
                    <a:pt x="73224" y="51540"/>
                  </a:cubicBezTo>
                  <a:lnTo>
                    <a:pt x="74411" y="50331"/>
                  </a:lnTo>
                  <a:cubicBezTo>
                    <a:pt x="93037" y="31317"/>
                    <a:pt x="105340" y="18740"/>
                    <a:pt x="116182" y="18740"/>
                  </a:cubicBezTo>
                  <a:lnTo>
                    <a:pt x="116204" y="18740"/>
                  </a:lnTo>
                  <a:cubicBezTo>
                    <a:pt x="120724" y="18763"/>
                    <a:pt x="125061" y="20977"/>
                    <a:pt x="129466" y="25497"/>
                  </a:cubicBezTo>
                  <a:cubicBezTo>
                    <a:pt x="135169" y="31389"/>
                    <a:pt x="141122" y="34406"/>
                    <a:pt x="146886" y="34406"/>
                  </a:cubicBezTo>
                  <a:cubicBezTo>
                    <a:pt x="148089" y="34406"/>
                    <a:pt x="149283" y="34274"/>
                    <a:pt x="150465" y="34010"/>
                  </a:cubicBezTo>
                  <a:cubicBezTo>
                    <a:pt x="158226" y="32276"/>
                    <a:pt x="164845" y="24858"/>
                    <a:pt x="168680" y="13673"/>
                  </a:cubicBezTo>
                  <a:cubicBezTo>
                    <a:pt x="171487" y="5456"/>
                    <a:pt x="179499" y="161"/>
                    <a:pt x="189131" y="161"/>
                  </a:cubicBezTo>
                  <a:lnTo>
                    <a:pt x="189337" y="161"/>
                  </a:lnTo>
                  <a:cubicBezTo>
                    <a:pt x="200727" y="252"/>
                    <a:pt x="215335" y="7921"/>
                    <a:pt x="222228" y="29171"/>
                  </a:cubicBezTo>
                  <a:lnTo>
                    <a:pt x="222388" y="29126"/>
                  </a:lnTo>
                  <a:cubicBezTo>
                    <a:pt x="219352" y="19722"/>
                    <a:pt x="214376" y="12075"/>
                    <a:pt x="208008" y="6963"/>
                  </a:cubicBezTo>
                  <a:cubicBezTo>
                    <a:pt x="202461" y="2534"/>
                    <a:pt x="195819" y="46"/>
                    <a:pt x="18933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911450" y="586625"/>
              <a:ext cx="5559125" cy="1693700"/>
            </a:xfrm>
            <a:custGeom>
              <a:avLst/>
              <a:gdLst/>
              <a:ahLst/>
              <a:cxnLst/>
              <a:rect l="l" t="t" r="r" b="b"/>
              <a:pathLst>
                <a:path w="222365" h="67748" extrusionOk="0">
                  <a:moveTo>
                    <a:pt x="189056" y="1"/>
                  </a:moveTo>
                  <a:cubicBezTo>
                    <a:pt x="184427" y="1"/>
                    <a:pt x="180072" y="1209"/>
                    <a:pt x="176486" y="3517"/>
                  </a:cubicBezTo>
                  <a:cubicBezTo>
                    <a:pt x="172697" y="5936"/>
                    <a:pt x="169935" y="9429"/>
                    <a:pt x="168497" y="13606"/>
                  </a:cubicBezTo>
                  <a:cubicBezTo>
                    <a:pt x="164685" y="24813"/>
                    <a:pt x="158020" y="32231"/>
                    <a:pt x="150237" y="33966"/>
                  </a:cubicBezTo>
                  <a:cubicBezTo>
                    <a:pt x="149069" y="34224"/>
                    <a:pt x="147892" y="34352"/>
                    <a:pt x="146708" y="34352"/>
                  </a:cubicBezTo>
                  <a:cubicBezTo>
                    <a:pt x="140971" y="34352"/>
                    <a:pt x="135081" y="31344"/>
                    <a:pt x="129443" y="25498"/>
                  </a:cubicBezTo>
                  <a:cubicBezTo>
                    <a:pt x="125015" y="20887"/>
                    <a:pt x="120633" y="18627"/>
                    <a:pt x="116090" y="18627"/>
                  </a:cubicBezTo>
                  <a:lnTo>
                    <a:pt x="116022" y="18627"/>
                  </a:lnTo>
                  <a:cubicBezTo>
                    <a:pt x="110932" y="18627"/>
                    <a:pt x="105454" y="21229"/>
                    <a:pt x="98241" y="27095"/>
                  </a:cubicBezTo>
                  <a:cubicBezTo>
                    <a:pt x="91553" y="32551"/>
                    <a:pt x="84021" y="40243"/>
                    <a:pt x="74503" y="49966"/>
                  </a:cubicBezTo>
                  <a:lnTo>
                    <a:pt x="73087" y="51427"/>
                  </a:lnTo>
                  <a:cubicBezTo>
                    <a:pt x="66742" y="57887"/>
                    <a:pt x="61173" y="61037"/>
                    <a:pt x="56060" y="61037"/>
                  </a:cubicBezTo>
                  <a:lnTo>
                    <a:pt x="56037" y="61037"/>
                  </a:lnTo>
                  <a:cubicBezTo>
                    <a:pt x="49532" y="61037"/>
                    <a:pt x="44670" y="56038"/>
                    <a:pt x="39511" y="50765"/>
                  </a:cubicBezTo>
                  <a:cubicBezTo>
                    <a:pt x="34356" y="45444"/>
                    <a:pt x="29013" y="39973"/>
                    <a:pt x="21796" y="39973"/>
                  </a:cubicBezTo>
                  <a:cubicBezTo>
                    <a:pt x="21056" y="39973"/>
                    <a:pt x="20297" y="40031"/>
                    <a:pt x="19516" y="40152"/>
                  </a:cubicBezTo>
                  <a:cubicBezTo>
                    <a:pt x="14723" y="40882"/>
                    <a:pt x="10729" y="42799"/>
                    <a:pt x="7670" y="45835"/>
                  </a:cubicBezTo>
                  <a:cubicBezTo>
                    <a:pt x="5205" y="48254"/>
                    <a:pt x="3333" y="51404"/>
                    <a:pt x="2101" y="55171"/>
                  </a:cubicBezTo>
                  <a:cubicBezTo>
                    <a:pt x="1" y="61584"/>
                    <a:pt x="457" y="67702"/>
                    <a:pt x="457" y="67747"/>
                  </a:cubicBezTo>
                  <a:lnTo>
                    <a:pt x="617" y="67747"/>
                  </a:lnTo>
                  <a:cubicBezTo>
                    <a:pt x="617" y="67679"/>
                    <a:pt x="161" y="61607"/>
                    <a:pt x="2261" y="55239"/>
                  </a:cubicBezTo>
                  <a:cubicBezTo>
                    <a:pt x="4201" y="49350"/>
                    <a:pt x="8766" y="41978"/>
                    <a:pt x="19539" y="40311"/>
                  </a:cubicBezTo>
                  <a:cubicBezTo>
                    <a:pt x="20316" y="40190"/>
                    <a:pt x="21072" y="40132"/>
                    <a:pt x="21807" y="40132"/>
                  </a:cubicBezTo>
                  <a:cubicBezTo>
                    <a:pt x="28963" y="40132"/>
                    <a:pt x="34264" y="45581"/>
                    <a:pt x="39397" y="50879"/>
                  </a:cubicBezTo>
                  <a:cubicBezTo>
                    <a:pt x="44579" y="56175"/>
                    <a:pt x="49463" y="61196"/>
                    <a:pt x="56037" y="61196"/>
                  </a:cubicBezTo>
                  <a:lnTo>
                    <a:pt x="56060" y="61196"/>
                  </a:lnTo>
                  <a:cubicBezTo>
                    <a:pt x="61218" y="61196"/>
                    <a:pt x="66833" y="58047"/>
                    <a:pt x="73202" y="51541"/>
                  </a:cubicBezTo>
                  <a:lnTo>
                    <a:pt x="74617" y="50081"/>
                  </a:lnTo>
                  <a:cubicBezTo>
                    <a:pt x="93060" y="31250"/>
                    <a:pt x="105271" y="18787"/>
                    <a:pt x="116022" y="18787"/>
                  </a:cubicBezTo>
                  <a:lnTo>
                    <a:pt x="116090" y="18787"/>
                  </a:lnTo>
                  <a:cubicBezTo>
                    <a:pt x="120587" y="18810"/>
                    <a:pt x="124924" y="21047"/>
                    <a:pt x="129329" y="25612"/>
                  </a:cubicBezTo>
                  <a:cubicBezTo>
                    <a:pt x="134990" y="31478"/>
                    <a:pt x="140924" y="34514"/>
                    <a:pt x="146699" y="34514"/>
                  </a:cubicBezTo>
                  <a:cubicBezTo>
                    <a:pt x="147886" y="34514"/>
                    <a:pt x="149096" y="34377"/>
                    <a:pt x="150260" y="34126"/>
                  </a:cubicBezTo>
                  <a:cubicBezTo>
                    <a:pt x="158112" y="32391"/>
                    <a:pt x="164822" y="24927"/>
                    <a:pt x="168657" y="13674"/>
                  </a:cubicBezTo>
                  <a:cubicBezTo>
                    <a:pt x="171487" y="5434"/>
                    <a:pt x="179476" y="162"/>
                    <a:pt x="189109" y="162"/>
                  </a:cubicBezTo>
                  <a:lnTo>
                    <a:pt x="189314" y="162"/>
                  </a:lnTo>
                  <a:cubicBezTo>
                    <a:pt x="200704" y="253"/>
                    <a:pt x="215335" y="7922"/>
                    <a:pt x="222228" y="29173"/>
                  </a:cubicBezTo>
                  <a:lnTo>
                    <a:pt x="222365" y="29104"/>
                  </a:lnTo>
                  <a:cubicBezTo>
                    <a:pt x="219329" y="19723"/>
                    <a:pt x="214353" y="12054"/>
                    <a:pt x="207985" y="6964"/>
                  </a:cubicBezTo>
                  <a:cubicBezTo>
                    <a:pt x="202439" y="2513"/>
                    <a:pt x="195796" y="48"/>
                    <a:pt x="189314" y="2"/>
                  </a:cubicBezTo>
                  <a:cubicBezTo>
                    <a:pt x="189228" y="1"/>
                    <a:pt x="189142" y="1"/>
                    <a:pt x="189056"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920600" y="651125"/>
              <a:ext cx="5559700" cy="1694250"/>
            </a:xfrm>
            <a:custGeom>
              <a:avLst/>
              <a:gdLst/>
              <a:ahLst/>
              <a:cxnLst/>
              <a:rect l="l" t="t" r="r" b="b"/>
              <a:pathLst>
                <a:path w="222388" h="67770" extrusionOk="0">
                  <a:moveTo>
                    <a:pt x="189182" y="1"/>
                  </a:moveTo>
                  <a:cubicBezTo>
                    <a:pt x="184506" y="1"/>
                    <a:pt x="180126" y="1210"/>
                    <a:pt x="176485" y="3539"/>
                  </a:cubicBezTo>
                  <a:cubicBezTo>
                    <a:pt x="172696" y="5936"/>
                    <a:pt x="169934" y="9428"/>
                    <a:pt x="168519" y="13628"/>
                  </a:cubicBezTo>
                  <a:cubicBezTo>
                    <a:pt x="164662" y="24903"/>
                    <a:pt x="157928" y="32345"/>
                    <a:pt x="150031" y="34079"/>
                  </a:cubicBezTo>
                  <a:cubicBezTo>
                    <a:pt x="148863" y="34337"/>
                    <a:pt x="147685" y="34465"/>
                    <a:pt x="146502" y="34465"/>
                  </a:cubicBezTo>
                  <a:cubicBezTo>
                    <a:pt x="140772" y="34465"/>
                    <a:pt x="134909" y="31461"/>
                    <a:pt x="129328" y="25634"/>
                  </a:cubicBezTo>
                  <a:cubicBezTo>
                    <a:pt x="124900" y="20978"/>
                    <a:pt x="120518" y="18695"/>
                    <a:pt x="115975" y="18672"/>
                  </a:cubicBezTo>
                  <a:lnTo>
                    <a:pt x="115884" y="18672"/>
                  </a:lnTo>
                  <a:cubicBezTo>
                    <a:pt x="110840" y="18672"/>
                    <a:pt x="105430" y="21274"/>
                    <a:pt x="98286" y="27072"/>
                  </a:cubicBezTo>
                  <a:cubicBezTo>
                    <a:pt x="91644" y="32481"/>
                    <a:pt x="84180" y="40105"/>
                    <a:pt x="74707" y="49760"/>
                  </a:cubicBezTo>
                  <a:lnTo>
                    <a:pt x="73087" y="51426"/>
                  </a:lnTo>
                  <a:cubicBezTo>
                    <a:pt x="66741" y="57909"/>
                    <a:pt x="61172" y="61059"/>
                    <a:pt x="56059" y="61059"/>
                  </a:cubicBezTo>
                  <a:cubicBezTo>
                    <a:pt x="49531" y="61036"/>
                    <a:pt x="44669" y="56060"/>
                    <a:pt x="39533" y="50765"/>
                  </a:cubicBezTo>
                  <a:cubicBezTo>
                    <a:pt x="34356" y="45463"/>
                    <a:pt x="29009" y="39973"/>
                    <a:pt x="21805" y="39973"/>
                  </a:cubicBezTo>
                  <a:cubicBezTo>
                    <a:pt x="21070" y="39973"/>
                    <a:pt x="20315" y="40030"/>
                    <a:pt x="19539" y="40151"/>
                  </a:cubicBezTo>
                  <a:cubicBezTo>
                    <a:pt x="14722" y="40904"/>
                    <a:pt x="10751" y="42821"/>
                    <a:pt x="7669" y="45857"/>
                  </a:cubicBezTo>
                  <a:cubicBezTo>
                    <a:pt x="5227" y="48277"/>
                    <a:pt x="3355" y="51426"/>
                    <a:pt x="2100" y="55193"/>
                  </a:cubicBezTo>
                  <a:cubicBezTo>
                    <a:pt x="0" y="61607"/>
                    <a:pt x="457" y="67701"/>
                    <a:pt x="457" y="67769"/>
                  </a:cubicBezTo>
                  <a:lnTo>
                    <a:pt x="639" y="67747"/>
                  </a:lnTo>
                  <a:cubicBezTo>
                    <a:pt x="639" y="67701"/>
                    <a:pt x="160" y="61629"/>
                    <a:pt x="2260" y="55238"/>
                  </a:cubicBezTo>
                  <a:cubicBezTo>
                    <a:pt x="4200" y="49349"/>
                    <a:pt x="8765" y="42000"/>
                    <a:pt x="19561" y="40311"/>
                  </a:cubicBezTo>
                  <a:cubicBezTo>
                    <a:pt x="20324" y="40193"/>
                    <a:pt x="21067" y="40137"/>
                    <a:pt x="21790" y="40137"/>
                  </a:cubicBezTo>
                  <a:cubicBezTo>
                    <a:pt x="28946" y="40137"/>
                    <a:pt x="34258" y="45593"/>
                    <a:pt x="39419" y="50879"/>
                  </a:cubicBezTo>
                  <a:cubicBezTo>
                    <a:pt x="44578" y="56197"/>
                    <a:pt x="49463" y="61218"/>
                    <a:pt x="56059" y="61218"/>
                  </a:cubicBezTo>
                  <a:cubicBezTo>
                    <a:pt x="61218" y="61218"/>
                    <a:pt x="66833" y="58046"/>
                    <a:pt x="73201" y="51541"/>
                  </a:cubicBezTo>
                  <a:lnTo>
                    <a:pt x="74844" y="49874"/>
                  </a:lnTo>
                  <a:cubicBezTo>
                    <a:pt x="93127" y="31203"/>
                    <a:pt x="105225" y="18832"/>
                    <a:pt x="115884" y="18832"/>
                  </a:cubicBezTo>
                  <a:lnTo>
                    <a:pt x="115975" y="18832"/>
                  </a:lnTo>
                  <a:cubicBezTo>
                    <a:pt x="120472" y="18878"/>
                    <a:pt x="124809" y="21137"/>
                    <a:pt x="129214" y="25748"/>
                  </a:cubicBezTo>
                  <a:cubicBezTo>
                    <a:pt x="134806" y="31614"/>
                    <a:pt x="140741" y="34650"/>
                    <a:pt x="146516" y="34650"/>
                  </a:cubicBezTo>
                  <a:cubicBezTo>
                    <a:pt x="147703" y="34650"/>
                    <a:pt x="148890" y="34513"/>
                    <a:pt x="150076" y="34262"/>
                  </a:cubicBezTo>
                  <a:cubicBezTo>
                    <a:pt x="158020" y="32504"/>
                    <a:pt x="164799" y="25018"/>
                    <a:pt x="168679" y="13673"/>
                  </a:cubicBezTo>
                  <a:cubicBezTo>
                    <a:pt x="171487" y="5456"/>
                    <a:pt x="179498" y="184"/>
                    <a:pt x="189108" y="184"/>
                  </a:cubicBezTo>
                  <a:lnTo>
                    <a:pt x="189313" y="184"/>
                  </a:lnTo>
                  <a:cubicBezTo>
                    <a:pt x="200703" y="275"/>
                    <a:pt x="215334" y="7921"/>
                    <a:pt x="222227" y="29172"/>
                  </a:cubicBezTo>
                  <a:lnTo>
                    <a:pt x="222387" y="29126"/>
                  </a:lnTo>
                  <a:cubicBezTo>
                    <a:pt x="219328" y="19722"/>
                    <a:pt x="214353" y="12076"/>
                    <a:pt x="207984" y="6986"/>
                  </a:cubicBezTo>
                  <a:cubicBezTo>
                    <a:pt x="202438" y="2535"/>
                    <a:pt x="195818" y="70"/>
                    <a:pt x="189313" y="1"/>
                  </a:cubicBezTo>
                  <a:cubicBezTo>
                    <a:pt x="189269"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929725" y="716150"/>
              <a:ext cx="5559700" cy="1694275"/>
            </a:xfrm>
            <a:custGeom>
              <a:avLst/>
              <a:gdLst/>
              <a:ahLst/>
              <a:cxnLst/>
              <a:rect l="l" t="t" r="r" b="b"/>
              <a:pathLst>
                <a:path w="222388" h="67771" extrusionOk="0">
                  <a:moveTo>
                    <a:pt x="189061" y="1"/>
                  </a:moveTo>
                  <a:cubicBezTo>
                    <a:pt x="184452" y="1"/>
                    <a:pt x="180095" y="1231"/>
                    <a:pt x="176486" y="3517"/>
                  </a:cubicBezTo>
                  <a:cubicBezTo>
                    <a:pt x="172697" y="5937"/>
                    <a:pt x="169958" y="9429"/>
                    <a:pt x="168520" y="13629"/>
                  </a:cubicBezTo>
                  <a:cubicBezTo>
                    <a:pt x="164639" y="24950"/>
                    <a:pt x="157837" y="32460"/>
                    <a:pt x="149848" y="34194"/>
                  </a:cubicBezTo>
                  <a:cubicBezTo>
                    <a:pt x="148688" y="34446"/>
                    <a:pt x="147520" y="34571"/>
                    <a:pt x="146348" y="34571"/>
                  </a:cubicBezTo>
                  <a:cubicBezTo>
                    <a:pt x="140601" y="34571"/>
                    <a:pt x="134750" y="31569"/>
                    <a:pt x="129214" y="25749"/>
                  </a:cubicBezTo>
                  <a:cubicBezTo>
                    <a:pt x="124786" y="21047"/>
                    <a:pt x="120427" y="18742"/>
                    <a:pt x="115884" y="18719"/>
                  </a:cubicBezTo>
                  <a:lnTo>
                    <a:pt x="115747" y="18719"/>
                  </a:lnTo>
                  <a:cubicBezTo>
                    <a:pt x="110771" y="18719"/>
                    <a:pt x="105385" y="21275"/>
                    <a:pt x="98332" y="27027"/>
                  </a:cubicBezTo>
                  <a:cubicBezTo>
                    <a:pt x="91735" y="32368"/>
                    <a:pt x="84317" y="39946"/>
                    <a:pt x="74936" y="49533"/>
                  </a:cubicBezTo>
                  <a:lnTo>
                    <a:pt x="73087" y="51428"/>
                  </a:lnTo>
                  <a:cubicBezTo>
                    <a:pt x="66741" y="57910"/>
                    <a:pt x="61172" y="61037"/>
                    <a:pt x="56082" y="61037"/>
                  </a:cubicBezTo>
                  <a:lnTo>
                    <a:pt x="56059" y="61037"/>
                  </a:lnTo>
                  <a:cubicBezTo>
                    <a:pt x="49531" y="61037"/>
                    <a:pt x="44669" y="56038"/>
                    <a:pt x="39534" y="50766"/>
                  </a:cubicBezTo>
                  <a:cubicBezTo>
                    <a:pt x="34358" y="45445"/>
                    <a:pt x="29031" y="39974"/>
                    <a:pt x="21817" y="39974"/>
                  </a:cubicBezTo>
                  <a:cubicBezTo>
                    <a:pt x="21078" y="39974"/>
                    <a:pt x="20319" y="40031"/>
                    <a:pt x="19539" y="40152"/>
                  </a:cubicBezTo>
                  <a:cubicBezTo>
                    <a:pt x="14745" y="40882"/>
                    <a:pt x="10751" y="42800"/>
                    <a:pt x="7670" y="45835"/>
                  </a:cubicBezTo>
                  <a:cubicBezTo>
                    <a:pt x="5227" y="48278"/>
                    <a:pt x="3356" y="51405"/>
                    <a:pt x="2123" y="55194"/>
                  </a:cubicBezTo>
                  <a:cubicBezTo>
                    <a:pt x="0" y="61608"/>
                    <a:pt x="480" y="67702"/>
                    <a:pt x="480" y="67770"/>
                  </a:cubicBezTo>
                  <a:lnTo>
                    <a:pt x="639" y="67748"/>
                  </a:lnTo>
                  <a:cubicBezTo>
                    <a:pt x="639" y="67679"/>
                    <a:pt x="183" y="61608"/>
                    <a:pt x="2283" y="55239"/>
                  </a:cubicBezTo>
                  <a:cubicBezTo>
                    <a:pt x="4200" y="49350"/>
                    <a:pt x="8788" y="41978"/>
                    <a:pt x="19562" y="40312"/>
                  </a:cubicBezTo>
                  <a:cubicBezTo>
                    <a:pt x="20325" y="40194"/>
                    <a:pt x="21067" y="40138"/>
                    <a:pt x="21791" y="40138"/>
                  </a:cubicBezTo>
                  <a:cubicBezTo>
                    <a:pt x="28946" y="40138"/>
                    <a:pt x="34258" y="45594"/>
                    <a:pt x="39420" y="50880"/>
                  </a:cubicBezTo>
                  <a:cubicBezTo>
                    <a:pt x="44578" y="56198"/>
                    <a:pt x="49463" y="61197"/>
                    <a:pt x="56059" y="61220"/>
                  </a:cubicBezTo>
                  <a:lnTo>
                    <a:pt x="56082" y="61220"/>
                  </a:lnTo>
                  <a:cubicBezTo>
                    <a:pt x="61218" y="61220"/>
                    <a:pt x="66833" y="58047"/>
                    <a:pt x="73201" y="51542"/>
                  </a:cubicBezTo>
                  <a:lnTo>
                    <a:pt x="75050" y="49647"/>
                  </a:lnTo>
                  <a:cubicBezTo>
                    <a:pt x="93196" y="31136"/>
                    <a:pt x="105202" y="18879"/>
                    <a:pt x="115747" y="18879"/>
                  </a:cubicBezTo>
                  <a:lnTo>
                    <a:pt x="115862" y="18879"/>
                  </a:lnTo>
                  <a:cubicBezTo>
                    <a:pt x="120358" y="18924"/>
                    <a:pt x="124695" y="21207"/>
                    <a:pt x="129100" y="25863"/>
                  </a:cubicBezTo>
                  <a:cubicBezTo>
                    <a:pt x="134647" y="31729"/>
                    <a:pt x="140559" y="34742"/>
                    <a:pt x="146333" y="34742"/>
                  </a:cubicBezTo>
                  <a:cubicBezTo>
                    <a:pt x="147520" y="34742"/>
                    <a:pt x="148707" y="34605"/>
                    <a:pt x="149894" y="34354"/>
                  </a:cubicBezTo>
                  <a:cubicBezTo>
                    <a:pt x="153843" y="33510"/>
                    <a:pt x="157655" y="31136"/>
                    <a:pt x="160919" y="27529"/>
                  </a:cubicBezTo>
                  <a:cubicBezTo>
                    <a:pt x="164114" y="23969"/>
                    <a:pt x="166785" y="19175"/>
                    <a:pt x="168679" y="13675"/>
                  </a:cubicBezTo>
                  <a:cubicBezTo>
                    <a:pt x="171487" y="5457"/>
                    <a:pt x="179498" y="162"/>
                    <a:pt x="189108" y="162"/>
                  </a:cubicBezTo>
                  <a:lnTo>
                    <a:pt x="189313" y="162"/>
                  </a:lnTo>
                  <a:cubicBezTo>
                    <a:pt x="200703" y="253"/>
                    <a:pt x="215334" y="7923"/>
                    <a:pt x="222227" y="29173"/>
                  </a:cubicBezTo>
                  <a:lnTo>
                    <a:pt x="222387" y="29127"/>
                  </a:lnTo>
                  <a:cubicBezTo>
                    <a:pt x="219329" y="19723"/>
                    <a:pt x="214353" y="12077"/>
                    <a:pt x="208007" y="6964"/>
                  </a:cubicBezTo>
                  <a:cubicBezTo>
                    <a:pt x="202438" y="2536"/>
                    <a:pt x="195819" y="48"/>
                    <a:pt x="189313" y="2"/>
                  </a:cubicBezTo>
                  <a:cubicBezTo>
                    <a:pt x="189229" y="1"/>
                    <a:pt x="189145" y="1"/>
                    <a:pt x="189061"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938850" y="781250"/>
              <a:ext cx="5559700" cy="1693650"/>
            </a:xfrm>
            <a:custGeom>
              <a:avLst/>
              <a:gdLst/>
              <a:ahLst/>
              <a:cxnLst/>
              <a:rect l="l" t="t" r="r" b="b"/>
              <a:pathLst>
                <a:path w="222388" h="67746" extrusionOk="0">
                  <a:moveTo>
                    <a:pt x="189131" y="0"/>
                  </a:moveTo>
                  <a:cubicBezTo>
                    <a:pt x="184475" y="0"/>
                    <a:pt x="180115" y="1210"/>
                    <a:pt x="176486" y="3515"/>
                  </a:cubicBezTo>
                  <a:cubicBezTo>
                    <a:pt x="172720" y="5935"/>
                    <a:pt x="169958" y="9427"/>
                    <a:pt x="168520" y="13604"/>
                  </a:cubicBezTo>
                  <a:cubicBezTo>
                    <a:pt x="164685" y="24857"/>
                    <a:pt x="157632" y="32595"/>
                    <a:pt x="149666" y="34307"/>
                  </a:cubicBezTo>
                  <a:cubicBezTo>
                    <a:pt x="148502" y="34558"/>
                    <a:pt x="147332" y="34683"/>
                    <a:pt x="146159" y="34683"/>
                  </a:cubicBezTo>
                  <a:cubicBezTo>
                    <a:pt x="140406" y="34683"/>
                    <a:pt x="134580" y="31678"/>
                    <a:pt x="129100" y="25838"/>
                  </a:cubicBezTo>
                  <a:cubicBezTo>
                    <a:pt x="124672" y="21114"/>
                    <a:pt x="120313" y="18785"/>
                    <a:pt x="115770" y="18740"/>
                  </a:cubicBezTo>
                  <a:cubicBezTo>
                    <a:pt x="115726" y="18739"/>
                    <a:pt x="115682" y="18739"/>
                    <a:pt x="115638" y="18739"/>
                  </a:cubicBezTo>
                  <a:cubicBezTo>
                    <a:pt x="110700" y="18739"/>
                    <a:pt x="105368" y="21278"/>
                    <a:pt x="98355" y="26957"/>
                  </a:cubicBezTo>
                  <a:cubicBezTo>
                    <a:pt x="91827" y="32275"/>
                    <a:pt x="84477" y="39808"/>
                    <a:pt x="75141" y="49326"/>
                  </a:cubicBezTo>
                  <a:lnTo>
                    <a:pt x="73087" y="51403"/>
                  </a:lnTo>
                  <a:cubicBezTo>
                    <a:pt x="66764" y="57885"/>
                    <a:pt x="61195" y="61035"/>
                    <a:pt x="56082" y="61035"/>
                  </a:cubicBezTo>
                  <a:lnTo>
                    <a:pt x="56059" y="61035"/>
                  </a:lnTo>
                  <a:cubicBezTo>
                    <a:pt x="49531" y="61035"/>
                    <a:pt x="44692" y="56036"/>
                    <a:pt x="39534" y="50764"/>
                  </a:cubicBezTo>
                  <a:cubicBezTo>
                    <a:pt x="34356" y="45441"/>
                    <a:pt x="29028" y="39949"/>
                    <a:pt x="21811" y="39949"/>
                  </a:cubicBezTo>
                  <a:cubicBezTo>
                    <a:pt x="21074" y="39949"/>
                    <a:pt x="20317" y="40007"/>
                    <a:pt x="19539" y="40127"/>
                  </a:cubicBezTo>
                  <a:cubicBezTo>
                    <a:pt x="14746" y="40880"/>
                    <a:pt x="10751" y="42798"/>
                    <a:pt x="7693" y="45833"/>
                  </a:cubicBezTo>
                  <a:cubicBezTo>
                    <a:pt x="5227" y="48253"/>
                    <a:pt x="3356" y="51403"/>
                    <a:pt x="2123" y="55169"/>
                  </a:cubicBezTo>
                  <a:cubicBezTo>
                    <a:pt x="0" y="61583"/>
                    <a:pt x="480" y="67700"/>
                    <a:pt x="480" y="67746"/>
                  </a:cubicBezTo>
                  <a:lnTo>
                    <a:pt x="640" y="67746"/>
                  </a:lnTo>
                  <a:cubicBezTo>
                    <a:pt x="640" y="67677"/>
                    <a:pt x="183" y="61606"/>
                    <a:pt x="2283" y="55215"/>
                  </a:cubicBezTo>
                  <a:cubicBezTo>
                    <a:pt x="4223" y="49349"/>
                    <a:pt x="8788" y="41976"/>
                    <a:pt x="19562" y="40310"/>
                  </a:cubicBezTo>
                  <a:cubicBezTo>
                    <a:pt x="20336" y="40188"/>
                    <a:pt x="21090" y="40131"/>
                    <a:pt x="21824" y="40131"/>
                  </a:cubicBezTo>
                  <a:cubicBezTo>
                    <a:pt x="28963" y="40131"/>
                    <a:pt x="34266" y="45579"/>
                    <a:pt x="39420" y="50878"/>
                  </a:cubicBezTo>
                  <a:cubicBezTo>
                    <a:pt x="44578" y="56173"/>
                    <a:pt x="49463" y="61195"/>
                    <a:pt x="56059" y="61195"/>
                  </a:cubicBezTo>
                  <a:lnTo>
                    <a:pt x="56082" y="61195"/>
                  </a:lnTo>
                  <a:cubicBezTo>
                    <a:pt x="61241" y="61195"/>
                    <a:pt x="66833" y="58045"/>
                    <a:pt x="73224" y="51540"/>
                  </a:cubicBezTo>
                  <a:lnTo>
                    <a:pt x="75278" y="49440"/>
                  </a:lnTo>
                  <a:cubicBezTo>
                    <a:pt x="93242" y="31065"/>
                    <a:pt x="105157" y="18900"/>
                    <a:pt x="115633" y="18900"/>
                  </a:cubicBezTo>
                  <a:lnTo>
                    <a:pt x="115770" y="18900"/>
                  </a:lnTo>
                  <a:cubicBezTo>
                    <a:pt x="120244" y="18968"/>
                    <a:pt x="124581" y="21273"/>
                    <a:pt x="128986" y="25953"/>
                  </a:cubicBezTo>
                  <a:cubicBezTo>
                    <a:pt x="134486" y="31831"/>
                    <a:pt x="140363" y="34842"/>
                    <a:pt x="146173" y="34842"/>
                  </a:cubicBezTo>
                  <a:cubicBezTo>
                    <a:pt x="147357" y="34842"/>
                    <a:pt x="148538" y="34717"/>
                    <a:pt x="149712" y="34466"/>
                  </a:cubicBezTo>
                  <a:cubicBezTo>
                    <a:pt x="153706" y="33599"/>
                    <a:pt x="157541" y="31225"/>
                    <a:pt x="160850" y="27573"/>
                  </a:cubicBezTo>
                  <a:cubicBezTo>
                    <a:pt x="164092" y="23990"/>
                    <a:pt x="166785" y="19196"/>
                    <a:pt x="168679" y="13673"/>
                  </a:cubicBezTo>
                  <a:cubicBezTo>
                    <a:pt x="171487" y="5433"/>
                    <a:pt x="179499" y="160"/>
                    <a:pt x="189131" y="160"/>
                  </a:cubicBezTo>
                  <a:lnTo>
                    <a:pt x="189336" y="160"/>
                  </a:lnTo>
                  <a:cubicBezTo>
                    <a:pt x="200726" y="251"/>
                    <a:pt x="215334" y="7921"/>
                    <a:pt x="222228" y="29148"/>
                  </a:cubicBezTo>
                  <a:lnTo>
                    <a:pt x="222387" y="29102"/>
                  </a:lnTo>
                  <a:cubicBezTo>
                    <a:pt x="219352" y="19721"/>
                    <a:pt x="214376" y="12052"/>
                    <a:pt x="208007" y="6962"/>
                  </a:cubicBezTo>
                  <a:cubicBezTo>
                    <a:pt x="202461" y="2511"/>
                    <a:pt x="195819" y="46"/>
                    <a:pt x="189336"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948550" y="845725"/>
              <a:ext cx="5559125" cy="1694225"/>
            </a:xfrm>
            <a:custGeom>
              <a:avLst/>
              <a:gdLst/>
              <a:ahLst/>
              <a:cxnLst/>
              <a:rect l="l" t="t" r="r" b="b"/>
              <a:pathLst>
                <a:path w="222365" h="67769" extrusionOk="0">
                  <a:moveTo>
                    <a:pt x="189182" y="0"/>
                  </a:moveTo>
                  <a:cubicBezTo>
                    <a:pt x="184506" y="0"/>
                    <a:pt x="180104" y="1209"/>
                    <a:pt x="176486" y="3538"/>
                  </a:cubicBezTo>
                  <a:cubicBezTo>
                    <a:pt x="172697" y="5935"/>
                    <a:pt x="169935" y="9427"/>
                    <a:pt x="168497" y="13627"/>
                  </a:cubicBezTo>
                  <a:cubicBezTo>
                    <a:pt x="164639" y="24926"/>
                    <a:pt x="157518" y="32709"/>
                    <a:pt x="149461" y="34444"/>
                  </a:cubicBezTo>
                  <a:cubicBezTo>
                    <a:pt x="148305" y="34689"/>
                    <a:pt x="147145" y="34810"/>
                    <a:pt x="145982" y="34810"/>
                  </a:cubicBezTo>
                  <a:cubicBezTo>
                    <a:pt x="140211" y="34810"/>
                    <a:pt x="134397" y="31808"/>
                    <a:pt x="128963" y="25976"/>
                  </a:cubicBezTo>
                  <a:cubicBezTo>
                    <a:pt x="124467" y="21137"/>
                    <a:pt x="120244" y="18854"/>
                    <a:pt x="115634" y="18809"/>
                  </a:cubicBezTo>
                  <a:cubicBezTo>
                    <a:pt x="115568" y="18808"/>
                    <a:pt x="115503" y="18807"/>
                    <a:pt x="115437" y="18807"/>
                  </a:cubicBezTo>
                  <a:cubicBezTo>
                    <a:pt x="110562" y="18807"/>
                    <a:pt x="105292" y="21326"/>
                    <a:pt x="98378" y="26934"/>
                  </a:cubicBezTo>
                  <a:cubicBezTo>
                    <a:pt x="91895" y="32207"/>
                    <a:pt x="84591" y="39671"/>
                    <a:pt x="75347" y="49121"/>
                  </a:cubicBezTo>
                  <a:lnTo>
                    <a:pt x="73087" y="51426"/>
                  </a:lnTo>
                  <a:cubicBezTo>
                    <a:pt x="66742" y="57908"/>
                    <a:pt x="61172" y="61058"/>
                    <a:pt x="56059" y="61058"/>
                  </a:cubicBezTo>
                  <a:lnTo>
                    <a:pt x="56037" y="61058"/>
                  </a:lnTo>
                  <a:cubicBezTo>
                    <a:pt x="49531" y="61035"/>
                    <a:pt x="44670" y="56059"/>
                    <a:pt x="39511" y="50764"/>
                  </a:cubicBezTo>
                  <a:cubicBezTo>
                    <a:pt x="34356" y="45443"/>
                    <a:pt x="29013" y="39972"/>
                    <a:pt x="21795" y="39972"/>
                  </a:cubicBezTo>
                  <a:cubicBezTo>
                    <a:pt x="21056" y="39972"/>
                    <a:pt x="20297" y="40029"/>
                    <a:pt x="19516" y="40150"/>
                  </a:cubicBezTo>
                  <a:cubicBezTo>
                    <a:pt x="14723" y="40903"/>
                    <a:pt x="10728" y="42821"/>
                    <a:pt x="7670" y="45856"/>
                  </a:cubicBezTo>
                  <a:cubicBezTo>
                    <a:pt x="5205" y="48276"/>
                    <a:pt x="3333" y="51426"/>
                    <a:pt x="2100" y="55192"/>
                  </a:cubicBezTo>
                  <a:cubicBezTo>
                    <a:pt x="1" y="61606"/>
                    <a:pt x="457" y="67700"/>
                    <a:pt x="457" y="67769"/>
                  </a:cubicBezTo>
                  <a:lnTo>
                    <a:pt x="640" y="67746"/>
                  </a:lnTo>
                  <a:cubicBezTo>
                    <a:pt x="617" y="67700"/>
                    <a:pt x="160" y="61629"/>
                    <a:pt x="2260" y="55238"/>
                  </a:cubicBezTo>
                  <a:cubicBezTo>
                    <a:pt x="4200" y="49349"/>
                    <a:pt x="8765" y="41999"/>
                    <a:pt x="19539" y="40310"/>
                  </a:cubicBezTo>
                  <a:cubicBezTo>
                    <a:pt x="20304" y="40193"/>
                    <a:pt x="21048" y="40137"/>
                    <a:pt x="21774" y="40137"/>
                  </a:cubicBezTo>
                  <a:cubicBezTo>
                    <a:pt x="28946" y="40137"/>
                    <a:pt x="34256" y="45592"/>
                    <a:pt x="39397" y="50878"/>
                  </a:cubicBezTo>
                  <a:cubicBezTo>
                    <a:pt x="44578" y="56196"/>
                    <a:pt x="49463" y="61218"/>
                    <a:pt x="56037" y="61218"/>
                  </a:cubicBezTo>
                  <a:lnTo>
                    <a:pt x="56059" y="61218"/>
                  </a:lnTo>
                  <a:cubicBezTo>
                    <a:pt x="61218" y="61218"/>
                    <a:pt x="66833" y="58045"/>
                    <a:pt x="73201" y="51540"/>
                  </a:cubicBezTo>
                  <a:lnTo>
                    <a:pt x="75461" y="49235"/>
                  </a:lnTo>
                  <a:cubicBezTo>
                    <a:pt x="93278" y="31031"/>
                    <a:pt x="105070" y="18967"/>
                    <a:pt x="115458" y="18967"/>
                  </a:cubicBezTo>
                  <a:cubicBezTo>
                    <a:pt x="115517" y="18967"/>
                    <a:pt x="115575" y="18968"/>
                    <a:pt x="115634" y="18968"/>
                  </a:cubicBezTo>
                  <a:cubicBezTo>
                    <a:pt x="120176" y="19037"/>
                    <a:pt x="124376" y="21297"/>
                    <a:pt x="128849" y="26090"/>
                  </a:cubicBezTo>
                  <a:cubicBezTo>
                    <a:pt x="134296" y="31954"/>
                    <a:pt x="140153" y="34978"/>
                    <a:pt x="145961" y="34978"/>
                  </a:cubicBezTo>
                  <a:cubicBezTo>
                    <a:pt x="147138" y="34978"/>
                    <a:pt x="148314" y="34854"/>
                    <a:pt x="149483" y="34604"/>
                  </a:cubicBezTo>
                  <a:cubicBezTo>
                    <a:pt x="157609" y="32869"/>
                    <a:pt x="164776" y="25040"/>
                    <a:pt x="168657" y="13673"/>
                  </a:cubicBezTo>
                  <a:cubicBezTo>
                    <a:pt x="171487" y="5456"/>
                    <a:pt x="179476" y="183"/>
                    <a:pt x="189108" y="183"/>
                  </a:cubicBezTo>
                  <a:lnTo>
                    <a:pt x="189314" y="183"/>
                  </a:lnTo>
                  <a:cubicBezTo>
                    <a:pt x="200703" y="252"/>
                    <a:pt x="215334" y="7921"/>
                    <a:pt x="222228" y="29171"/>
                  </a:cubicBezTo>
                  <a:lnTo>
                    <a:pt x="222365" y="29126"/>
                  </a:lnTo>
                  <a:cubicBezTo>
                    <a:pt x="219329" y="19722"/>
                    <a:pt x="214353" y="12075"/>
                    <a:pt x="207985" y="6985"/>
                  </a:cubicBezTo>
                  <a:cubicBezTo>
                    <a:pt x="202438" y="2534"/>
                    <a:pt x="195796" y="69"/>
                    <a:pt x="189314" y="1"/>
                  </a:cubicBezTo>
                  <a:cubicBezTo>
                    <a:pt x="189270" y="0"/>
                    <a:pt x="189226" y="0"/>
                    <a:pt x="189182"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957675" y="910750"/>
              <a:ext cx="5559700" cy="1693675"/>
            </a:xfrm>
            <a:custGeom>
              <a:avLst/>
              <a:gdLst/>
              <a:ahLst/>
              <a:cxnLst/>
              <a:rect l="l" t="t" r="r" b="b"/>
              <a:pathLst>
                <a:path w="222388" h="67747" extrusionOk="0">
                  <a:moveTo>
                    <a:pt x="189061" y="0"/>
                  </a:moveTo>
                  <a:cubicBezTo>
                    <a:pt x="184431" y="0"/>
                    <a:pt x="180095" y="1230"/>
                    <a:pt x="176486" y="3517"/>
                  </a:cubicBezTo>
                  <a:cubicBezTo>
                    <a:pt x="172697" y="5936"/>
                    <a:pt x="169958" y="9428"/>
                    <a:pt x="168520" y="13628"/>
                  </a:cubicBezTo>
                  <a:cubicBezTo>
                    <a:pt x="164617" y="24995"/>
                    <a:pt x="157427" y="32824"/>
                    <a:pt x="149278" y="34536"/>
                  </a:cubicBezTo>
                  <a:cubicBezTo>
                    <a:pt x="148118" y="34781"/>
                    <a:pt x="146955" y="34903"/>
                    <a:pt x="145791" y="34903"/>
                  </a:cubicBezTo>
                  <a:cubicBezTo>
                    <a:pt x="140013" y="34903"/>
                    <a:pt x="134226" y="31904"/>
                    <a:pt x="128850" y="26091"/>
                  </a:cubicBezTo>
                  <a:cubicBezTo>
                    <a:pt x="124353" y="21206"/>
                    <a:pt x="120130" y="18901"/>
                    <a:pt x="115542" y="18832"/>
                  </a:cubicBezTo>
                  <a:cubicBezTo>
                    <a:pt x="115477" y="18832"/>
                    <a:pt x="115411" y="18831"/>
                    <a:pt x="115345" y="18831"/>
                  </a:cubicBezTo>
                  <a:cubicBezTo>
                    <a:pt x="110494" y="18831"/>
                    <a:pt x="105269" y="21327"/>
                    <a:pt x="98401" y="26890"/>
                  </a:cubicBezTo>
                  <a:cubicBezTo>
                    <a:pt x="91987" y="32117"/>
                    <a:pt x="84728" y="39535"/>
                    <a:pt x="75552" y="48893"/>
                  </a:cubicBezTo>
                  <a:cubicBezTo>
                    <a:pt x="74731" y="49738"/>
                    <a:pt x="73932" y="50560"/>
                    <a:pt x="73087" y="51427"/>
                  </a:cubicBezTo>
                  <a:cubicBezTo>
                    <a:pt x="66742" y="57886"/>
                    <a:pt x="61173" y="61036"/>
                    <a:pt x="56060" y="61036"/>
                  </a:cubicBezTo>
                  <a:cubicBezTo>
                    <a:pt x="49532" y="61036"/>
                    <a:pt x="44670" y="56038"/>
                    <a:pt x="39534" y="50765"/>
                  </a:cubicBezTo>
                  <a:cubicBezTo>
                    <a:pt x="34358" y="45444"/>
                    <a:pt x="29013" y="39973"/>
                    <a:pt x="21813" y="39973"/>
                  </a:cubicBezTo>
                  <a:cubicBezTo>
                    <a:pt x="21075" y="39973"/>
                    <a:pt x="20318" y="40030"/>
                    <a:pt x="19539" y="40151"/>
                  </a:cubicBezTo>
                  <a:cubicBezTo>
                    <a:pt x="14723" y="40882"/>
                    <a:pt x="10751" y="42799"/>
                    <a:pt x="7670" y="45835"/>
                  </a:cubicBezTo>
                  <a:cubicBezTo>
                    <a:pt x="5228" y="48254"/>
                    <a:pt x="3356" y="51404"/>
                    <a:pt x="2101" y="55170"/>
                  </a:cubicBezTo>
                  <a:cubicBezTo>
                    <a:pt x="1" y="61607"/>
                    <a:pt x="457" y="67701"/>
                    <a:pt x="457" y="67747"/>
                  </a:cubicBezTo>
                  <a:lnTo>
                    <a:pt x="640" y="67747"/>
                  </a:lnTo>
                  <a:cubicBezTo>
                    <a:pt x="640" y="67679"/>
                    <a:pt x="160" y="61607"/>
                    <a:pt x="2260" y="55239"/>
                  </a:cubicBezTo>
                  <a:cubicBezTo>
                    <a:pt x="4201" y="49350"/>
                    <a:pt x="8766" y="41977"/>
                    <a:pt x="19562" y="40311"/>
                  </a:cubicBezTo>
                  <a:cubicBezTo>
                    <a:pt x="20334" y="40190"/>
                    <a:pt x="21086" y="40133"/>
                    <a:pt x="21818" y="40133"/>
                  </a:cubicBezTo>
                  <a:cubicBezTo>
                    <a:pt x="28960" y="40133"/>
                    <a:pt x="34265" y="45600"/>
                    <a:pt x="39420" y="50879"/>
                  </a:cubicBezTo>
                  <a:cubicBezTo>
                    <a:pt x="44579" y="56175"/>
                    <a:pt x="49463" y="61196"/>
                    <a:pt x="56060" y="61219"/>
                  </a:cubicBezTo>
                  <a:cubicBezTo>
                    <a:pt x="61218" y="61219"/>
                    <a:pt x="66833" y="58046"/>
                    <a:pt x="73201" y="51541"/>
                  </a:cubicBezTo>
                  <a:cubicBezTo>
                    <a:pt x="74046" y="50674"/>
                    <a:pt x="74868" y="49852"/>
                    <a:pt x="75667" y="49030"/>
                  </a:cubicBezTo>
                  <a:cubicBezTo>
                    <a:pt x="93347" y="30964"/>
                    <a:pt x="105070" y="18991"/>
                    <a:pt x="115367" y="18991"/>
                  </a:cubicBezTo>
                  <a:cubicBezTo>
                    <a:pt x="115426" y="18991"/>
                    <a:pt x="115484" y="18991"/>
                    <a:pt x="115542" y="18992"/>
                  </a:cubicBezTo>
                  <a:cubicBezTo>
                    <a:pt x="120062" y="19061"/>
                    <a:pt x="124262" y="21366"/>
                    <a:pt x="128735" y="26205"/>
                  </a:cubicBezTo>
                  <a:cubicBezTo>
                    <a:pt x="134125" y="32050"/>
                    <a:pt x="139956" y="35070"/>
                    <a:pt x="145769" y="35070"/>
                  </a:cubicBezTo>
                  <a:cubicBezTo>
                    <a:pt x="146949" y="35070"/>
                    <a:pt x="148127" y="34946"/>
                    <a:pt x="149301" y="34696"/>
                  </a:cubicBezTo>
                  <a:cubicBezTo>
                    <a:pt x="157518" y="32961"/>
                    <a:pt x="164754" y="25109"/>
                    <a:pt x="168680" y="13674"/>
                  </a:cubicBezTo>
                  <a:cubicBezTo>
                    <a:pt x="171492" y="5441"/>
                    <a:pt x="179510" y="161"/>
                    <a:pt x="189128" y="161"/>
                  </a:cubicBezTo>
                  <a:cubicBezTo>
                    <a:pt x="189190" y="161"/>
                    <a:pt x="189252" y="161"/>
                    <a:pt x="189314" y="161"/>
                  </a:cubicBezTo>
                  <a:cubicBezTo>
                    <a:pt x="200704" y="253"/>
                    <a:pt x="215335" y="7922"/>
                    <a:pt x="222228" y="29172"/>
                  </a:cubicBezTo>
                  <a:lnTo>
                    <a:pt x="222388" y="29104"/>
                  </a:lnTo>
                  <a:cubicBezTo>
                    <a:pt x="219329" y="19723"/>
                    <a:pt x="214353" y="12053"/>
                    <a:pt x="207985" y="6963"/>
                  </a:cubicBezTo>
                  <a:cubicBezTo>
                    <a:pt x="202438" y="2535"/>
                    <a:pt x="195819" y="47"/>
                    <a:pt x="189314" y="2"/>
                  </a:cubicBezTo>
                  <a:cubicBezTo>
                    <a:pt x="189229" y="1"/>
                    <a:pt x="189145" y="0"/>
                    <a:pt x="189061"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966800" y="975250"/>
              <a:ext cx="5559700" cy="1694250"/>
            </a:xfrm>
            <a:custGeom>
              <a:avLst/>
              <a:gdLst/>
              <a:ahLst/>
              <a:cxnLst/>
              <a:rect l="l" t="t" r="r" b="b"/>
              <a:pathLst>
                <a:path w="222388" h="67770" extrusionOk="0">
                  <a:moveTo>
                    <a:pt x="189109" y="1"/>
                  </a:moveTo>
                  <a:cubicBezTo>
                    <a:pt x="184475" y="1"/>
                    <a:pt x="180093" y="1233"/>
                    <a:pt x="176486" y="3539"/>
                  </a:cubicBezTo>
                  <a:cubicBezTo>
                    <a:pt x="172697" y="5958"/>
                    <a:pt x="169958" y="9451"/>
                    <a:pt x="168520" y="13628"/>
                  </a:cubicBezTo>
                  <a:cubicBezTo>
                    <a:pt x="164594" y="25086"/>
                    <a:pt x="157336" y="32938"/>
                    <a:pt x="149073" y="34672"/>
                  </a:cubicBezTo>
                  <a:cubicBezTo>
                    <a:pt x="147925" y="34911"/>
                    <a:pt x="146775" y="35030"/>
                    <a:pt x="145624" y="35030"/>
                  </a:cubicBezTo>
                  <a:cubicBezTo>
                    <a:pt x="139841" y="35030"/>
                    <a:pt x="134066" y="32034"/>
                    <a:pt x="128736" y="26227"/>
                  </a:cubicBezTo>
                  <a:cubicBezTo>
                    <a:pt x="124239" y="21297"/>
                    <a:pt x="120016" y="18969"/>
                    <a:pt x="115428" y="18900"/>
                  </a:cubicBezTo>
                  <a:cubicBezTo>
                    <a:pt x="115342" y="18899"/>
                    <a:pt x="115255" y="18898"/>
                    <a:pt x="115168" y="18898"/>
                  </a:cubicBezTo>
                  <a:cubicBezTo>
                    <a:pt x="110380" y="18898"/>
                    <a:pt x="105217" y="21374"/>
                    <a:pt x="98446" y="26866"/>
                  </a:cubicBezTo>
                  <a:cubicBezTo>
                    <a:pt x="92055" y="32048"/>
                    <a:pt x="84865" y="39397"/>
                    <a:pt x="75758" y="48710"/>
                  </a:cubicBezTo>
                  <a:cubicBezTo>
                    <a:pt x="74891" y="49600"/>
                    <a:pt x="74001" y="50513"/>
                    <a:pt x="73088" y="51426"/>
                  </a:cubicBezTo>
                  <a:cubicBezTo>
                    <a:pt x="66742" y="57909"/>
                    <a:pt x="61173" y="61058"/>
                    <a:pt x="56083" y="61058"/>
                  </a:cubicBezTo>
                  <a:lnTo>
                    <a:pt x="56060" y="61058"/>
                  </a:lnTo>
                  <a:cubicBezTo>
                    <a:pt x="49532" y="61036"/>
                    <a:pt x="44670" y="56060"/>
                    <a:pt x="39534" y="50764"/>
                  </a:cubicBezTo>
                  <a:cubicBezTo>
                    <a:pt x="34357" y="45462"/>
                    <a:pt x="29029" y="39973"/>
                    <a:pt x="21812" y="39973"/>
                  </a:cubicBezTo>
                  <a:cubicBezTo>
                    <a:pt x="21074" y="39973"/>
                    <a:pt x="20318" y="40030"/>
                    <a:pt x="19539" y="40151"/>
                  </a:cubicBezTo>
                  <a:cubicBezTo>
                    <a:pt x="14746" y="40904"/>
                    <a:pt x="10752" y="42821"/>
                    <a:pt x="7670" y="45857"/>
                  </a:cubicBezTo>
                  <a:cubicBezTo>
                    <a:pt x="5228" y="48276"/>
                    <a:pt x="3356" y="51426"/>
                    <a:pt x="2124" y="55192"/>
                  </a:cubicBezTo>
                  <a:cubicBezTo>
                    <a:pt x="1" y="61606"/>
                    <a:pt x="480" y="67701"/>
                    <a:pt x="480" y="67769"/>
                  </a:cubicBezTo>
                  <a:lnTo>
                    <a:pt x="640" y="67746"/>
                  </a:lnTo>
                  <a:cubicBezTo>
                    <a:pt x="640" y="67701"/>
                    <a:pt x="184" y="61629"/>
                    <a:pt x="2283" y="55238"/>
                  </a:cubicBezTo>
                  <a:cubicBezTo>
                    <a:pt x="4201" y="49349"/>
                    <a:pt x="8789" y="41999"/>
                    <a:pt x="19562" y="40333"/>
                  </a:cubicBezTo>
                  <a:cubicBezTo>
                    <a:pt x="20337" y="40212"/>
                    <a:pt x="21090" y="40154"/>
                    <a:pt x="21824" y="40154"/>
                  </a:cubicBezTo>
                  <a:cubicBezTo>
                    <a:pt x="28963" y="40154"/>
                    <a:pt x="34267" y="45603"/>
                    <a:pt x="39420" y="50901"/>
                  </a:cubicBezTo>
                  <a:cubicBezTo>
                    <a:pt x="44579" y="56197"/>
                    <a:pt x="49463" y="61218"/>
                    <a:pt x="56060" y="61218"/>
                  </a:cubicBezTo>
                  <a:lnTo>
                    <a:pt x="56083" y="61218"/>
                  </a:lnTo>
                  <a:cubicBezTo>
                    <a:pt x="61218" y="61218"/>
                    <a:pt x="66833" y="58068"/>
                    <a:pt x="73202" y="51540"/>
                  </a:cubicBezTo>
                  <a:cubicBezTo>
                    <a:pt x="74115" y="50627"/>
                    <a:pt x="75005" y="49714"/>
                    <a:pt x="75872" y="48824"/>
                  </a:cubicBezTo>
                  <a:cubicBezTo>
                    <a:pt x="84980" y="39534"/>
                    <a:pt x="92170" y="32162"/>
                    <a:pt x="98538" y="27003"/>
                  </a:cubicBezTo>
                  <a:cubicBezTo>
                    <a:pt x="105286" y="21533"/>
                    <a:pt x="110426" y="19058"/>
                    <a:pt x="115171" y="19058"/>
                  </a:cubicBezTo>
                  <a:cubicBezTo>
                    <a:pt x="115257" y="19058"/>
                    <a:pt x="115343" y="19058"/>
                    <a:pt x="115428" y="19060"/>
                  </a:cubicBezTo>
                  <a:cubicBezTo>
                    <a:pt x="119948" y="19128"/>
                    <a:pt x="124148" y="21457"/>
                    <a:pt x="128599" y="26341"/>
                  </a:cubicBezTo>
                  <a:cubicBezTo>
                    <a:pt x="133961" y="32179"/>
                    <a:pt x="139783" y="35197"/>
                    <a:pt x="145616" y="35197"/>
                  </a:cubicBezTo>
                  <a:cubicBezTo>
                    <a:pt x="146784" y="35197"/>
                    <a:pt x="147953" y="35076"/>
                    <a:pt x="149119" y="34832"/>
                  </a:cubicBezTo>
                  <a:cubicBezTo>
                    <a:pt x="157427" y="33098"/>
                    <a:pt x="164731" y="25200"/>
                    <a:pt x="168680" y="13696"/>
                  </a:cubicBezTo>
                  <a:cubicBezTo>
                    <a:pt x="171492" y="5463"/>
                    <a:pt x="179510" y="183"/>
                    <a:pt x="189128" y="183"/>
                  </a:cubicBezTo>
                  <a:cubicBezTo>
                    <a:pt x="189190" y="183"/>
                    <a:pt x="189252" y="183"/>
                    <a:pt x="189314" y="183"/>
                  </a:cubicBezTo>
                  <a:cubicBezTo>
                    <a:pt x="200704" y="275"/>
                    <a:pt x="215335" y="7944"/>
                    <a:pt x="222228" y="29172"/>
                  </a:cubicBezTo>
                  <a:lnTo>
                    <a:pt x="222388" y="29126"/>
                  </a:lnTo>
                  <a:cubicBezTo>
                    <a:pt x="219329" y="19745"/>
                    <a:pt x="214376" y="12075"/>
                    <a:pt x="208008" y="6985"/>
                  </a:cubicBezTo>
                  <a:cubicBezTo>
                    <a:pt x="202439" y="2534"/>
                    <a:pt x="195819" y="69"/>
                    <a:pt x="189314" y="24"/>
                  </a:cubicBezTo>
                  <a:cubicBezTo>
                    <a:pt x="189246" y="1"/>
                    <a:pt x="189177" y="1"/>
                    <a:pt x="189109"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975950" y="1040275"/>
              <a:ext cx="5559700" cy="1694275"/>
            </a:xfrm>
            <a:custGeom>
              <a:avLst/>
              <a:gdLst/>
              <a:ahLst/>
              <a:cxnLst/>
              <a:rect l="l" t="t" r="r" b="b"/>
              <a:pathLst>
                <a:path w="222388" h="67771" extrusionOk="0">
                  <a:moveTo>
                    <a:pt x="189082" y="1"/>
                  </a:moveTo>
                  <a:cubicBezTo>
                    <a:pt x="184430" y="1"/>
                    <a:pt x="180095" y="1231"/>
                    <a:pt x="176485" y="3540"/>
                  </a:cubicBezTo>
                  <a:cubicBezTo>
                    <a:pt x="172719" y="5937"/>
                    <a:pt x="169957" y="9429"/>
                    <a:pt x="168519" y="13629"/>
                  </a:cubicBezTo>
                  <a:cubicBezTo>
                    <a:pt x="164593" y="25155"/>
                    <a:pt x="157244" y="33053"/>
                    <a:pt x="148890" y="34788"/>
                  </a:cubicBezTo>
                  <a:cubicBezTo>
                    <a:pt x="147739" y="35026"/>
                    <a:pt x="146586" y="35145"/>
                    <a:pt x="145435" y="35145"/>
                  </a:cubicBezTo>
                  <a:cubicBezTo>
                    <a:pt x="139645" y="35145"/>
                    <a:pt x="133895" y="32146"/>
                    <a:pt x="128621" y="26319"/>
                  </a:cubicBezTo>
                  <a:cubicBezTo>
                    <a:pt x="124124" y="21366"/>
                    <a:pt x="119901" y="19015"/>
                    <a:pt x="115336" y="18924"/>
                  </a:cubicBezTo>
                  <a:cubicBezTo>
                    <a:pt x="115249" y="18922"/>
                    <a:pt x="115162" y="18922"/>
                    <a:pt x="115075" y="18922"/>
                  </a:cubicBezTo>
                  <a:cubicBezTo>
                    <a:pt x="110310" y="18922"/>
                    <a:pt x="105171" y="21375"/>
                    <a:pt x="98468" y="26822"/>
                  </a:cubicBezTo>
                  <a:cubicBezTo>
                    <a:pt x="92146" y="31957"/>
                    <a:pt x="85002" y="39261"/>
                    <a:pt x="75963" y="48506"/>
                  </a:cubicBezTo>
                  <a:cubicBezTo>
                    <a:pt x="75027" y="49464"/>
                    <a:pt x="74068" y="50423"/>
                    <a:pt x="73087" y="51427"/>
                  </a:cubicBezTo>
                  <a:cubicBezTo>
                    <a:pt x="66764" y="57910"/>
                    <a:pt x="61195" y="61060"/>
                    <a:pt x="56082" y="61060"/>
                  </a:cubicBezTo>
                  <a:lnTo>
                    <a:pt x="56059" y="61060"/>
                  </a:lnTo>
                  <a:cubicBezTo>
                    <a:pt x="49531" y="61037"/>
                    <a:pt x="44692" y="56061"/>
                    <a:pt x="39534" y="50765"/>
                  </a:cubicBezTo>
                  <a:cubicBezTo>
                    <a:pt x="34358" y="45444"/>
                    <a:pt x="29031" y="39973"/>
                    <a:pt x="21817" y="39973"/>
                  </a:cubicBezTo>
                  <a:cubicBezTo>
                    <a:pt x="21078" y="39973"/>
                    <a:pt x="20319" y="40031"/>
                    <a:pt x="19539" y="40152"/>
                  </a:cubicBezTo>
                  <a:cubicBezTo>
                    <a:pt x="14745" y="40905"/>
                    <a:pt x="10751" y="42799"/>
                    <a:pt x="7692" y="45835"/>
                  </a:cubicBezTo>
                  <a:cubicBezTo>
                    <a:pt x="5227" y="48277"/>
                    <a:pt x="3355" y="51404"/>
                    <a:pt x="2123" y="55193"/>
                  </a:cubicBezTo>
                  <a:cubicBezTo>
                    <a:pt x="0" y="61607"/>
                    <a:pt x="479" y="67702"/>
                    <a:pt x="479" y="67770"/>
                  </a:cubicBezTo>
                  <a:lnTo>
                    <a:pt x="639" y="67747"/>
                  </a:lnTo>
                  <a:cubicBezTo>
                    <a:pt x="639" y="67679"/>
                    <a:pt x="183" y="61630"/>
                    <a:pt x="2283" y="55239"/>
                  </a:cubicBezTo>
                  <a:cubicBezTo>
                    <a:pt x="4200" y="49350"/>
                    <a:pt x="8788" y="41978"/>
                    <a:pt x="19561" y="40311"/>
                  </a:cubicBezTo>
                  <a:cubicBezTo>
                    <a:pt x="20324" y="40194"/>
                    <a:pt x="21067" y="40138"/>
                    <a:pt x="21790" y="40138"/>
                  </a:cubicBezTo>
                  <a:cubicBezTo>
                    <a:pt x="28946" y="40138"/>
                    <a:pt x="34258" y="45594"/>
                    <a:pt x="39419" y="50879"/>
                  </a:cubicBezTo>
                  <a:cubicBezTo>
                    <a:pt x="44578" y="56198"/>
                    <a:pt x="49463" y="61196"/>
                    <a:pt x="56059" y="61219"/>
                  </a:cubicBezTo>
                  <a:lnTo>
                    <a:pt x="56082" y="61219"/>
                  </a:lnTo>
                  <a:cubicBezTo>
                    <a:pt x="61240" y="61219"/>
                    <a:pt x="66833" y="58047"/>
                    <a:pt x="73224" y="51541"/>
                  </a:cubicBezTo>
                  <a:cubicBezTo>
                    <a:pt x="74182" y="50560"/>
                    <a:pt x="75141" y="49578"/>
                    <a:pt x="76077" y="48620"/>
                  </a:cubicBezTo>
                  <a:cubicBezTo>
                    <a:pt x="85116" y="39376"/>
                    <a:pt x="92260" y="32094"/>
                    <a:pt x="98583" y="26959"/>
                  </a:cubicBezTo>
                  <a:cubicBezTo>
                    <a:pt x="105261" y="21535"/>
                    <a:pt x="110355" y="19104"/>
                    <a:pt x="115075" y="19104"/>
                  </a:cubicBezTo>
                  <a:cubicBezTo>
                    <a:pt x="115162" y="19104"/>
                    <a:pt x="115249" y="19105"/>
                    <a:pt x="115336" y="19107"/>
                  </a:cubicBezTo>
                  <a:cubicBezTo>
                    <a:pt x="119856" y="19175"/>
                    <a:pt x="124033" y="21503"/>
                    <a:pt x="128484" y="26434"/>
                  </a:cubicBezTo>
                  <a:cubicBezTo>
                    <a:pt x="133802" y="32300"/>
                    <a:pt x="139600" y="35313"/>
                    <a:pt x="145443" y="35313"/>
                  </a:cubicBezTo>
                  <a:cubicBezTo>
                    <a:pt x="146607" y="35313"/>
                    <a:pt x="147748" y="35176"/>
                    <a:pt x="148912" y="34947"/>
                  </a:cubicBezTo>
                  <a:cubicBezTo>
                    <a:pt x="157335" y="33213"/>
                    <a:pt x="164730" y="25247"/>
                    <a:pt x="168679" y="13674"/>
                  </a:cubicBezTo>
                  <a:cubicBezTo>
                    <a:pt x="171491" y="5442"/>
                    <a:pt x="179509" y="161"/>
                    <a:pt x="189150" y="161"/>
                  </a:cubicBezTo>
                  <a:cubicBezTo>
                    <a:pt x="189212" y="161"/>
                    <a:pt x="189274" y="161"/>
                    <a:pt x="189336" y="162"/>
                  </a:cubicBezTo>
                  <a:cubicBezTo>
                    <a:pt x="200726" y="253"/>
                    <a:pt x="215334" y="7922"/>
                    <a:pt x="222227" y="29173"/>
                  </a:cubicBezTo>
                  <a:lnTo>
                    <a:pt x="222387" y="29127"/>
                  </a:lnTo>
                  <a:cubicBezTo>
                    <a:pt x="219351" y="19723"/>
                    <a:pt x="214375" y="12077"/>
                    <a:pt x="208007" y="6964"/>
                  </a:cubicBezTo>
                  <a:cubicBezTo>
                    <a:pt x="202461" y="2536"/>
                    <a:pt x="195818" y="48"/>
                    <a:pt x="189336" y="2"/>
                  </a:cubicBezTo>
                  <a:cubicBezTo>
                    <a:pt x="189251" y="1"/>
                    <a:pt x="189166" y="1"/>
                    <a:pt x="1890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985650" y="1105375"/>
              <a:ext cx="5559125" cy="1693650"/>
            </a:xfrm>
            <a:custGeom>
              <a:avLst/>
              <a:gdLst/>
              <a:ahLst/>
              <a:cxnLst/>
              <a:rect l="l" t="t" r="r" b="b"/>
              <a:pathLst>
                <a:path w="222365" h="67746" extrusionOk="0">
                  <a:moveTo>
                    <a:pt x="189108" y="0"/>
                  </a:moveTo>
                  <a:cubicBezTo>
                    <a:pt x="184451" y="0"/>
                    <a:pt x="180092" y="1210"/>
                    <a:pt x="176485" y="3515"/>
                  </a:cubicBezTo>
                  <a:cubicBezTo>
                    <a:pt x="172696" y="5935"/>
                    <a:pt x="169935" y="9427"/>
                    <a:pt x="168497" y="13604"/>
                  </a:cubicBezTo>
                  <a:cubicBezTo>
                    <a:pt x="164548" y="25199"/>
                    <a:pt x="157130" y="33165"/>
                    <a:pt x="148661" y="34900"/>
                  </a:cubicBezTo>
                  <a:cubicBezTo>
                    <a:pt x="147523" y="35132"/>
                    <a:pt x="146383" y="35248"/>
                    <a:pt x="145246" y="35248"/>
                  </a:cubicBezTo>
                  <a:cubicBezTo>
                    <a:pt x="139450" y="35248"/>
                    <a:pt x="133712" y="32251"/>
                    <a:pt x="128484" y="26432"/>
                  </a:cubicBezTo>
                  <a:cubicBezTo>
                    <a:pt x="123987" y="21433"/>
                    <a:pt x="119765" y="19059"/>
                    <a:pt x="115199" y="18968"/>
                  </a:cubicBezTo>
                  <a:cubicBezTo>
                    <a:pt x="115092" y="18965"/>
                    <a:pt x="114984" y="18964"/>
                    <a:pt x="114876" y="18964"/>
                  </a:cubicBezTo>
                  <a:cubicBezTo>
                    <a:pt x="110174" y="18964"/>
                    <a:pt x="105095" y="21397"/>
                    <a:pt x="98469" y="26774"/>
                  </a:cubicBezTo>
                  <a:cubicBezTo>
                    <a:pt x="92192" y="31864"/>
                    <a:pt x="85116" y="39123"/>
                    <a:pt x="76145" y="48298"/>
                  </a:cubicBezTo>
                  <a:cubicBezTo>
                    <a:pt x="75141" y="49303"/>
                    <a:pt x="74114" y="50353"/>
                    <a:pt x="73087" y="51425"/>
                  </a:cubicBezTo>
                  <a:cubicBezTo>
                    <a:pt x="66741" y="57885"/>
                    <a:pt x="61172" y="61035"/>
                    <a:pt x="56059" y="61035"/>
                  </a:cubicBezTo>
                  <a:lnTo>
                    <a:pt x="56036" y="61035"/>
                  </a:lnTo>
                  <a:cubicBezTo>
                    <a:pt x="49531" y="61035"/>
                    <a:pt x="44669" y="56036"/>
                    <a:pt x="39534" y="50763"/>
                  </a:cubicBezTo>
                  <a:cubicBezTo>
                    <a:pt x="34358" y="45442"/>
                    <a:pt x="29013" y="39971"/>
                    <a:pt x="21795" y="39971"/>
                  </a:cubicBezTo>
                  <a:cubicBezTo>
                    <a:pt x="21056" y="39971"/>
                    <a:pt x="20296" y="40029"/>
                    <a:pt x="19516" y="40150"/>
                  </a:cubicBezTo>
                  <a:cubicBezTo>
                    <a:pt x="14722" y="40880"/>
                    <a:pt x="10728" y="42797"/>
                    <a:pt x="7669" y="45833"/>
                  </a:cubicBezTo>
                  <a:cubicBezTo>
                    <a:pt x="5204" y="48253"/>
                    <a:pt x="3333" y="51403"/>
                    <a:pt x="2100" y="55169"/>
                  </a:cubicBezTo>
                  <a:cubicBezTo>
                    <a:pt x="0" y="61583"/>
                    <a:pt x="457" y="67700"/>
                    <a:pt x="457" y="67745"/>
                  </a:cubicBezTo>
                  <a:lnTo>
                    <a:pt x="639" y="67745"/>
                  </a:lnTo>
                  <a:cubicBezTo>
                    <a:pt x="616" y="67677"/>
                    <a:pt x="160" y="61605"/>
                    <a:pt x="2260" y="55214"/>
                  </a:cubicBezTo>
                  <a:cubicBezTo>
                    <a:pt x="4200" y="49348"/>
                    <a:pt x="8765" y="41976"/>
                    <a:pt x="19539" y="40309"/>
                  </a:cubicBezTo>
                  <a:cubicBezTo>
                    <a:pt x="20315" y="40188"/>
                    <a:pt x="21071" y="40131"/>
                    <a:pt x="21807" y="40131"/>
                  </a:cubicBezTo>
                  <a:cubicBezTo>
                    <a:pt x="28962" y="40131"/>
                    <a:pt x="34264" y="45579"/>
                    <a:pt x="39397" y="50878"/>
                  </a:cubicBezTo>
                  <a:cubicBezTo>
                    <a:pt x="44578" y="56173"/>
                    <a:pt x="49463" y="61195"/>
                    <a:pt x="56036" y="61195"/>
                  </a:cubicBezTo>
                  <a:lnTo>
                    <a:pt x="56059" y="61195"/>
                  </a:lnTo>
                  <a:cubicBezTo>
                    <a:pt x="61218" y="61195"/>
                    <a:pt x="66833" y="58045"/>
                    <a:pt x="73201" y="51539"/>
                  </a:cubicBezTo>
                  <a:cubicBezTo>
                    <a:pt x="74228" y="50467"/>
                    <a:pt x="75255" y="49440"/>
                    <a:pt x="76259" y="48412"/>
                  </a:cubicBezTo>
                  <a:cubicBezTo>
                    <a:pt x="85230" y="39237"/>
                    <a:pt x="92306" y="32001"/>
                    <a:pt x="98583" y="26911"/>
                  </a:cubicBezTo>
                  <a:cubicBezTo>
                    <a:pt x="105193" y="21533"/>
                    <a:pt x="110263" y="19125"/>
                    <a:pt x="114938" y="19125"/>
                  </a:cubicBezTo>
                  <a:cubicBezTo>
                    <a:pt x="115025" y="19125"/>
                    <a:pt x="115113" y="19126"/>
                    <a:pt x="115199" y="19128"/>
                  </a:cubicBezTo>
                  <a:cubicBezTo>
                    <a:pt x="119719" y="19219"/>
                    <a:pt x="123896" y="21570"/>
                    <a:pt x="128347" y="26546"/>
                  </a:cubicBezTo>
                  <a:cubicBezTo>
                    <a:pt x="133619" y="32389"/>
                    <a:pt x="139394" y="35402"/>
                    <a:pt x="145238" y="35402"/>
                  </a:cubicBezTo>
                  <a:cubicBezTo>
                    <a:pt x="146402" y="35402"/>
                    <a:pt x="147543" y="35288"/>
                    <a:pt x="148707" y="35060"/>
                  </a:cubicBezTo>
                  <a:cubicBezTo>
                    <a:pt x="152884" y="34192"/>
                    <a:pt x="156970" y="31750"/>
                    <a:pt x="160462" y="27961"/>
                  </a:cubicBezTo>
                  <a:cubicBezTo>
                    <a:pt x="163909" y="24240"/>
                    <a:pt x="166739" y="19287"/>
                    <a:pt x="168656" y="13672"/>
                  </a:cubicBezTo>
                  <a:cubicBezTo>
                    <a:pt x="171487" y="5455"/>
                    <a:pt x="179476" y="160"/>
                    <a:pt x="189108" y="160"/>
                  </a:cubicBezTo>
                  <a:lnTo>
                    <a:pt x="189313" y="160"/>
                  </a:lnTo>
                  <a:cubicBezTo>
                    <a:pt x="200703" y="251"/>
                    <a:pt x="215334" y="7920"/>
                    <a:pt x="222227" y="29171"/>
                  </a:cubicBezTo>
                  <a:lnTo>
                    <a:pt x="222364" y="29102"/>
                  </a:lnTo>
                  <a:cubicBezTo>
                    <a:pt x="219329" y="19721"/>
                    <a:pt x="214353" y="12052"/>
                    <a:pt x="207984" y="6962"/>
                  </a:cubicBezTo>
                  <a:cubicBezTo>
                    <a:pt x="202438" y="2511"/>
                    <a:pt x="195796" y="46"/>
                    <a:pt x="18931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994775" y="1169825"/>
              <a:ext cx="5559700" cy="1694250"/>
            </a:xfrm>
            <a:custGeom>
              <a:avLst/>
              <a:gdLst/>
              <a:ahLst/>
              <a:cxnLst/>
              <a:rect l="l" t="t" r="r" b="b"/>
              <a:pathLst>
                <a:path w="222388" h="67770" extrusionOk="0">
                  <a:moveTo>
                    <a:pt x="189182" y="1"/>
                  </a:moveTo>
                  <a:cubicBezTo>
                    <a:pt x="184507" y="1"/>
                    <a:pt x="180126" y="1210"/>
                    <a:pt x="176486" y="3539"/>
                  </a:cubicBezTo>
                  <a:cubicBezTo>
                    <a:pt x="172697" y="5936"/>
                    <a:pt x="169958" y="9428"/>
                    <a:pt x="168520" y="13628"/>
                  </a:cubicBezTo>
                  <a:cubicBezTo>
                    <a:pt x="164594" y="25109"/>
                    <a:pt x="156902" y="33326"/>
                    <a:pt x="148479" y="35015"/>
                  </a:cubicBezTo>
                  <a:cubicBezTo>
                    <a:pt x="147336" y="35248"/>
                    <a:pt x="146193" y="35363"/>
                    <a:pt x="145054" y="35363"/>
                  </a:cubicBezTo>
                  <a:cubicBezTo>
                    <a:pt x="139253" y="35363"/>
                    <a:pt x="133540" y="32370"/>
                    <a:pt x="128370" y="26570"/>
                  </a:cubicBezTo>
                  <a:cubicBezTo>
                    <a:pt x="123873" y="21526"/>
                    <a:pt x="119651" y="19129"/>
                    <a:pt x="115108" y="19015"/>
                  </a:cubicBezTo>
                  <a:cubicBezTo>
                    <a:pt x="115020" y="19013"/>
                    <a:pt x="114932" y="19012"/>
                    <a:pt x="114844" y="19012"/>
                  </a:cubicBezTo>
                  <a:cubicBezTo>
                    <a:pt x="110148" y="19012"/>
                    <a:pt x="105101" y="21398"/>
                    <a:pt x="98492" y="26753"/>
                  </a:cubicBezTo>
                  <a:cubicBezTo>
                    <a:pt x="92260" y="31820"/>
                    <a:pt x="85230" y="39010"/>
                    <a:pt x="76328" y="48117"/>
                  </a:cubicBezTo>
                  <a:cubicBezTo>
                    <a:pt x="75278" y="49190"/>
                    <a:pt x="74183" y="50308"/>
                    <a:pt x="73087" y="51427"/>
                  </a:cubicBezTo>
                  <a:cubicBezTo>
                    <a:pt x="66742" y="57909"/>
                    <a:pt x="61172" y="61059"/>
                    <a:pt x="56059" y="61059"/>
                  </a:cubicBezTo>
                  <a:cubicBezTo>
                    <a:pt x="49531" y="61036"/>
                    <a:pt x="44669" y="56060"/>
                    <a:pt x="39534" y="50765"/>
                  </a:cubicBezTo>
                  <a:cubicBezTo>
                    <a:pt x="34356" y="45463"/>
                    <a:pt x="29010" y="39973"/>
                    <a:pt x="21806" y="39973"/>
                  </a:cubicBezTo>
                  <a:cubicBezTo>
                    <a:pt x="21070" y="39973"/>
                    <a:pt x="20315" y="40030"/>
                    <a:pt x="19539" y="40151"/>
                  </a:cubicBezTo>
                  <a:cubicBezTo>
                    <a:pt x="14723" y="40904"/>
                    <a:pt x="10751" y="42821"/>
                    <a:pt x="7670" y="45857"/>
                  </a:cubicBezTo>
                  <a:cubicBezTo>
                    <a:pt x="5227" y="48277"/>
                    <a:pt x="3356" y="51427"/>
                    <a:pt x="2100" y="55193"/>
                  </a:cubicBezTo>
                  <a:cubicBezTo>
                    <a:pt x="0" y="61607"/>
                    <a:pt x="457" y="67701"/>
                    <a:pt x="480" y="67769"/>
                  </a:cubicBezTo>
                  <a:lnTo>
                    <a:pt x="639" y="67747"/>
                  </a:lnTo>
                  <a:cubicBezTo>
                    <a:pt x="639" y="67701"/>
                    <a:pt x="160" y="61629"/>
                    <a:pt x="2260" y="55238"/>
                  </a:cubicBezTo>
                  <a:cubicBezTo>
                    <a:pt x="4200" y="49350"/>
                    <a:pt x="8765" y="42000"/>
                    <a:pt x="19562" y="40311"/>
                  </a:cubicBezTo>
                  <a:cubicBezTo>
                    <a:pt x="20325" y="40193"/>
                    <a:pt x="21067" y="40138"/>
                    <a:pt x="21791" y="40138"/>
                  </a:cubicBezTo>
                  <a:cubicBezTo>
                    <a:pt x="28946" y="40138"/>
                    <a:pt x="34258" y="45593"/>
                    <a:pt x="39420" y="50879"/>
                  </a:cubicBezTo>
                  <a:cubicBezTo>
                    <a:pt x="44578" y="56197"/>
                    <a:pt x="49463" y="61219"/>
                    <a:pt x="56059" y="61219"/>
                  </a:cubicBezTo>
                  <a:cubicBezTo>
                    <a:pt x="61218" y="61219"/>
                    <a:pt x="66833" y="58046"/>
                    <a:pt x="73201" y="51541"/>
                  </a:cubicBezTo>
                  <a:cubicBezTo>
                    <a:pt x="74320" y="50422"/>
                    <a:pt x="75392" y="49304"/>
                    <a:pt x="76442" y="48231"/>
                  </a:cubicBezTo>
                  <a:cubicBezTo>
                    <a:pt x="85344" y="39124"/>
                    <a:pt x="92374" y="31934"/>
                    <a:pt x="98606" y="26889"/>
                  </a:cubicBezTo>
                  <a:cubicBezTo>
                    <a:pt x="105141" y="21581"/>
                    <a:pt x="110150" y="19193"/>
                    <a:pt x="114784" y="19193"/>
                  </a:cubicBezTo>
                  <a:cubicBezTo>
                    <a:pt x="114892" y="19193"/>
                    <a:pt x="115000" y="19195"/>
                    <a:pt x="115108" y="19197"/>
                  </a:cubicBezTo>
                  <a:cubicBezTo>
                    <a:pt x="119605" y="19289"/>
                    <a:pt x="123782" y="21662"/>
                    <a:pt x="128233" y="26684"/>
                  </a:cubicBezTo>
                  <a:cubicBezTo>
                    <a:pt x="133460" y="32527"/>
                    <a:pt x="139212" y="35540"/>
                    <a:pt x="145055" y="35540"/>
                  </a:cubicBezTo>
                  <a:cubicBezTo>
                    <a:pt x="146219" y="35540"/>
                    <a:pt x="147361" y="35426"/>
                    <a:pt x="148502" y="35198"/>
                  </a:cubicBezTo>
                  <a:cubicBezTo>
                    <a:pt x="152747" y="34330"/>
                    <a:pt x="156856" y="31865"/>
                    <a:pt x="160394" y="28054"/>
                  </a:cubicBezTo>
                  <a:cubicBezTo>
                    <a:pt x="163886" y="24287"/>
                    <a:pt x="166739" y="19334"/>
                    <a:pt x="168679" y="13674"/>
                  </a:cubicBezTo>
                  <a:cubicBezTo>
                    <a:pt x="171487" y="5457"/>
                    <a:pt x="179499" y="184"/>
                    <a:pt x="189108" y="184"/>
                  </a:cubicBezTo>
                  <a:lnTo>
                    <a:pt x="189313" y="184"/>
                  </a:lnTo>
                  <a:cubicBezTo>
                    <a:pt x="200703" y="275"/>
                    <a:pt x="215334" y="7922"/>
                    <a:pt x="222228" y="29172"/>
                  </a:cubicBezTo>
                  <a:lnTo>
                    <a:pt x="222387" y="29126"/>
                  </a:lnTo>
                  <a:cubicBezTo>
                    <a:pt x="219329" y="19745"/>
                    <a:pt x="214353" y="12076"/>
                    <a:pt x="207985" y="6986"/>
                  </a:cubicBezTo>
                  <a:cubicBezTo>
                    <a:pt x="202438" y="2535"/>
                    <a:pt x="195819" y="70"/>
                    <a:pt x="189313" y="1"/>
                  </a:cubicBezTo>
                  <a:cubicBezTo>
                    <a:pt x="189270"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1003900" y="1234875"/>
              <a:ext cx="5559700" cy="1694250"/>
            </a:xfrm>
            <a:custGeom>
              <a:avLst/>
              <a:gdLst/>
              <a:ahLst/>
              <a:cxnLst/>
              <a:rect l="l" t="t" r="r" b="b"/>
              <a:pathLst>
                <a:path w="222388" h="67770" extrusionOk="0">
                  <a:moveTo>
                    <a:pt x="189083" y="0"/>
                  </a:moveTo>
                  <a:cubicBezTo>
                    <a:pt x="184453" y="0"/>
                    <a:pt x="180095" y="1230"/>
                    <a:pt x="176486" y="3516"/>
                  </a:cubicBezTo>
                  <a:cubicBezTo>
                    <a:pt x="172697" y="5936"/>
                    <a:pt x="169958" y="9428"/>
                    <a:pt x="168520" y="13628"/>
                  </a:cubicBezTo>
                  <a:cubicBezTo>
                    <a:pt x="164571" y="25178"/>
                    <a:pt x="156810" y="33418"/>
                    <a:pt x="148274" y="35129"/>
                  </a:cubicBezTo>
                  <a:cubicBezTo>
                    <a:pt x="147144" y="35356"/>
                    <a:pt x="146014" y="35468"/>
                    <a:pt x="144888" y="35468"/>
                  </a:cubicBezTo>
                  <a:cubicBezTo>
                    <a:pt x="139081" y="35468"/>
                    <a:pt x="133380" y="32477"/>
                    <a:pt x="128256" y="26684"/>
                  </a:cubicBezTo>
                  <a:cubicBezTo>
                    <a:pt x="123737" y="21594"/>
                    <a:pt x="119537" y="19175"/>
                    <a:pt x="114994" y="19060"/>
                  </a:cubicBezTo>
                  <a:cubicBezTo>
                    <a:pt x="114885" y="19058"/>
                    <a:pt x="114776" y="19057"/>
                    <a:pt x="114667" y="19057"/>
                  </a:cubicBezTo>
                  <a:cubicBezTo>
                    <a:pt x="110035" y="19057"/>
                    <a:pt x="105048" y="21422"/>
                    <a:pt x="98515" y="26707"/>
                  </a:cubicBezTo>
                  <a:cubicBezTo>
                    <a:pt x="92352" y="31728"/>
                    <a:pt x="85367" y="38873"/>
                    <a:pt x="76534" y="47912"/>
                  </a:cubicBezTo>
                  <a:cubicBezTo>
                    <a:pt x="75415" y="49053"/>
                    <a:pt x="74274" y="50217"/>
                    <a:pt x="73087" y="51427"/>
                  </a:cubicBezTo>
                  <a:cubicBezTo>
                    <a:pt x="66742" y="57909"/>
                    <a:pt x="61172" y="61036"/>
                    <a:pt x="56082" y="61036"/>
                  </a:cubicBezTo>
                  <a:lnTo>
                    <a:pt x="56060" y="61036"/>
                  </a:lnTo>
                  <a:cubicBezTo>
                    <a:pt x="49531" y="61036"/>
                    <a:pt x="44670" y="56037"/>
                    <a:pt x="39534" y="50765"/>
                  </a:cubicBezTo>
                  <a:cubicBezTo>
                    <a:pt x="34358" y="45444"/>
                    <a:pt x="29032" y="39973"/>
                    <a:pt x="21818" y="39973"/>
                  </a:cubicBezTo>
                  <a:cubicBezTo>
                    <a:pt x="21079" y="39973"/>
                    <a:pt x="20320" y="40030"/>
                    <a:pt x="19539" y="40151"/>
                  </a:cubicBezTo>
                  <a:cubicBezTo>
                    <a:pt x="14746" y="40881"/>
                    <a:pt x="10751" y="42799"/>
                    <a:pt x="7670" y="45834"/>
                  </a:cubicBezTo>
                  <a:cubicBezTo>
                    <a:pt x="5228" y="48277"/>
                    <a:pt x="3356" y="51404"/>
                    <a:pt x="2123" y="55193"/>
                  </a:cubicBezTo>
                  <a:cubicBezTo>
                    <a:pt x="1" y="61607"/>
                    <a:pt x="480" y="67701"/>
                    <a:pt x="480" y="67770"/>
                  </a:cubicBezTo>
                  <a:lnTo>
                    <a:pt x="640" y="67747"/>
                  </a:lnTo>
                  <a:cubicBezTo>
                    <a:pt x="640" y="67678"/>
                    <a:pt x="183" y="61630"/>
                    <a:pt x="2260" y="55239"/>
                  </a:cubicBezTo>
                  <a:cubicBezTo>
                    <a:pt x="4200" y="49350"/>
                    <a:pt x="8765" y="41977"/>
                    <a:pt x="19562" y="40311"/>
                  </a:cubicBezTo>
                  <a:cubicBezTo>
                    <a:pt x="20325" y="40193"/>
                    <a:pt x="21067" y="40138"/>
                    <a:pt x="21791" y="40138"/>
                  </a:cubicBezTo>
                  <a:cubicBezTo>
                    <a:pt x="28946" y="40138"/>
                    <a:pt x="34258" y="45593"/>
                    <a:pt x="39420" y="50879"/>
                  </a:cubicBezTo>
                  <a:cubicBezTo>
                    <a:pt x="44578" y="56197"/>
                    <a:pt x="49463" y="61196"/>
                    <a:pt x="56060" y="61219"/>
                  </a:cubicBezTo>
                  <a:lnTo>
                    <a:pt x="56082" y="61219"/>
                  </a:lnTo>
                  <a:cubicBezTo>
                    <a:pt x="61218" y="61219"/>
                    <a:pt x="66833" y="58046"/>
                    <a:pt x="73201" y="51541"/>
                  </a:cubicBezTo>
                  <a:cubicBezTo>
                    <a:pt x="74388" y="50354"/>
                    <a:pt x="75529" y="49167"/>
                    <a:pt x="76648" y="48026"/>
                  </a:cubicBezTo>
                  <a:cubicBezTo>
                    <a:pt x="85481" y="38987"/>
                    <a:pt x="92466" y="31843"/>
                    <a:pt x="98629" y="26844"/>
                  </a:cubicBezTo>
                  <a:cubicBezTo>
                    <a:pt x="105118" y="21581"/>
                    <a:pt x="110082" y="19216"/>
                    <a:pt x="114670" y="19216"/>
                  </a:cubicBezTo>
                  <a:cubicBezTo>
                    <a:pt x="114778" y="19216"/>
                    <a:pt x="114886" y="19218"/>
                    <a:pt x="114994" y="19220"/>
                  </a:cubicBezTo>
                  <a:cubicBezTo>
                    <a:pt x="119491" y="19334"/>
                    <a:pt x="123645" y="21731"/>
                    <a:pt x="128119" y="26775"/>
                  </a:cubicBezTo>
                  <a:cubicBezTo>
                    <a:pt x="133300" y="32619"/>
                    <a:pt x="139030" y="35632"/>
                    <a:pt x="144896" y="35632"/>
                  </a:cubicBezTo>
                  <a:cubicBezTo>
                    <a:pt x="146037" y="35632"/>
                    <a:pt x="147178" y="35517"/>
                    <a:pt x="148319" y="35289"/>
                  </a:cubicBezTo>
                  <a:cubicBezTo>
                    <a:pt x="156902" y="33577"/>
                    <a:pt x="164708" y="25292"/>
                    <a:pt x="168680" y="13674"/>
                  </a:cubicBezTo>
                  <a:cubicBezTo>
                    <a:pt x="171487" y="5457"/>
                    <a:pt x="179499" y="161"/>
                    <a:pt x="189108" y="161"/>
                  </a:cubicBezTo>
                  <a:lnTo>
                    <a:pt x="189314" y="161"/>
                  </a:lnTo>
                  <a:cubicBezTo>
                    <a:pt x="200703" y="252"/>
                    <a:pt x="215335" y="7922"/>
                    <a:pt x="222228" y="29172"/>
                  </a:cubicBezTo>
                  <a:lnTo>
                    <a:pt x="222388" y="29126"/>
                  </a:lnTo>
                  <a:cubicBezTo>
                    <a:pt x="219352" y="19722"/>
                    <a:pt x="214376" y="12076"/>
                    <a:pt x="208008" y="6963"/>
                  </a:cubicBezTo>
                  <a:cubicBezTo>
                    <a:pt x="202438" y="2535"/>
                    <a:pt x="195819" y="47"/>
                    <a:pt x="189336" y="1"/>
                  </a:cubicBezTo>
                  <a:cubicBezTo>
                    <a:pt x="189252" y="1"/>
                    <a:pt x="189168" y="0"/>
                    <a:pt x="1890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1013025" y="1299925"/>
              <a:ext cx="5559700" cy="1693675"/>
            </a:xfrm>
            <a:custGeom>
              <a:avLst/>
              <a:gdLst/>
              <a:ahLst/>
              <a:cxnLst/>
              <a:rect l="l" t="t" r="r" b="b"/>
              <a:pathLst>
                <a:path w="222388" h="67747" extrusionOk="0">
                  <a:moveTo>
                    <a:pt x="189079" y="0"/>
                  </a:moveTo>
                  <a:cubicBezTo>
                    <a:pt x="184450" y="0"/>
                    <a:pt x="180094" y="1208"/>
                    <a:pt x="176486" y="3517"/>
                  </a:cubicBezTo>
                  <a:cubicBezTo>
                    <a:pt x="172720" y="5936"/>
                    <a:pt x="169958" y="9428"/>
                    <a:pt x="168520" y="13605"/>
                  </a:cubicBezTo>
                  <a:cubicBezTo>
                    <a:pt x="164548" y="25246"/>
                    <a:pt x="156719" y="33532"/>
                    <a:pt x="148091" y="35244"/>
                  </a:cubicBezTo>
                  <a:cubicBezTo>
                    <a:pt x="146962" y="35469"/>
                    <a:pt x="145836" y="35580"/>
                    <a:pt x="144715" y="35580"/>
                  </a:cubicBezTo>
                  <a:cubicBezTo>
                    <a:pt x="138899" y="35580"/>
                    <a:pt x="133229" y="32574"/>
                    <a:pt x="128119" y="26775"/>
                  </a:cubicBezTo>
                  <a:cubicBezTo>
                    <a:pt x="123623" y="21663"/>
                    <a:pt x="119423" y="19220"/>
                    <a:pt x="114903" y="19083"/>
                  </a:cubicBezTo>
                  <a:cubicBezTo>
                    <a:pt x="114794" y="19081"/>
                    <a:pt x="114685" y="19079"/>
                    <a:pt x="114576" y="19079"/>
                  </a:cubicBezTo>
                  <a:cubicBezTo>
                    <a:pt x="109988" y="19079"/>
                    <a:pt x="105026" y="21422"/>
                    <a:pt x="98560" y="26661"/>
                  </a:cubicBezTo>
                  <a:cubicBezTo>
                    <a:pt x="92420" y="31637"/>
                    <a:pt x="85482" y="38736"/>
                    <a:pt x="76717" y="47706"/>
                  </a:cubicBezTo>
                  <a:cubicBezTo>
                    <a:pt x="75553" y="48916"/>
                    <a:pt x="74343" y="50149"/>
                    <a:pt x="73110" y="51404"/>
                  </a:cubicBezTo>
                  <a:cubicBezTo>
                    <a:pt x="66765" y="57886"/>
                    <a:pt x="61195" y="61036"/>
                    <a:pt x="56083" y="61036"/>
                  </a:cubicBezTo>
                  <a:lnTo>
                    <a:pt x="56060" y="61036"/>
                  </a:lnTo>
                  <a:cubicBezTo>
                    <a:pt x="49532" y="61036"/>
                    <a:pt x="44693" y="56037"/>
                    <a:pt x="39534" y="50765"/>
                  </a:cubicBezTo>
                  <a:cubicBezTo>
                    <a:pt x="34357" y="45442"/>
                    <a:pt x="29029" y="39950"/>
                    <a:pt x="21811" y="39950"/>
                  </a:cubicBezTo>
                  <a:cubicBezTo>
                    <a:pt x="21074" y="39950"/>
                    <a:pt x="20317" y="40008"/>
                    <a:pt x="19539" y="40128"/>
                  </a:cubicBezTo>
                  <a:cubicBezTo>
                    <a:pt x="14746" y="40881"/>
                    <a:pt x="10751" y="42799"/>
                    <a:pt x="7693" y="45835"/>
                  </a:cubicBezTo>
                  <a:cubicBezTo>
                    <a:pt x="5228" y="48254"/>
                    <a:pt x="3356" y="51404"/>
                    <a:pt x="2124" y="55170"/>
                  </a:cubicBezTo>
                  <a:cubicBezTo>
                    <a:pt x="1" y="61584"/>
                    <a:pt x="480" y="67701"/>
                    <a:pt x="480" y="67747"/>
                  </a:cubicBezTo>
                  <a:lnTo>
                    <a:pt x="640" y="67747"/>
                  </a:lnTo>
                  <a:cubicBezTo>
                    <a:pt x="640" y="67678"/>
                    <a:pt x="183" y="61607"/>
                    <a:pt x="2283" y="55216"/>
                  </a:cubicBezTo>
                  <a:cubicBezTo>
                    <a:pt x="4223" y="49350"/>
                    <a:pt x="8789" y="41977"/>
                    <a:pt x="19562" y="40311"/>
                  </a:cubicBezTo>
                  <a:cubicBezTo>
                    <a:pt x="20337" y="40190"/>
                    <a:pt x="21090" y="40132"/>
                    <a:pt x="21824" y="40132"/>
                  </a:cubicBezTo>
                  <a:cubicBezTo>
                    <a:pt x="28963" y="40132"/>
                    <a:pt x="34267" y="45581"/>
                    <a:pt x="39420" y="50879"/>
                  </a:cubicBezTo>
                  <a:cubicBezTo>
                    <a:pt x="44579" y="56174"/>
                    <a:pt x="49463" y="61196"/>
                    <a:pt x="56060" y="61196"/>
                  </a:cubicBezTo>
                  <a:lnTo>
                    <a:pt x="56083" y="61196"/>
                  </a:lnTo>
                  <a:cubicBezTo>
                    <a:pt x="61241" y="61196"/>
                    <a:pt x="66833" y="58046"/>
                    <a:pt x="73224" y="51541"/>
                  </a:cubicBezTo>
                  <a:cubicBezTo>
                    <a:pt x="74457" y="50263"/>
                    <a:pt x="75667" y="49030"/>
                    <a:pt x="76831" y="47820"/>
                  </a:cubicBezTo>
                  <a:cubicBezTo>
                    <a:pt x="85596" y="38850"/>
                    <a:pt x="92535" y="31774"/>
                    <a:pt x="98652" y="26798"/>
                  </a:cubicBezTo>
                  <a:cubicBezTo>
                    <a:pt x="105095" y="21582"/>
                    <a:pt x="110013" y="19239"/>
                    <a:pt x="114577" y="19239"/>
                  </a:cubicBezTo>
                  <a:cubicBezTo>
                    <a:pt x="114686" y="19239"/>
                    <a:pt x="114795" y="19240"/>
                    <a:pt x="114903" y="19243"/>
                  </a:cubicBezTo>
                  <a:cubicBezTo>
                    <a:pt x="119377" y="19380"/>
                    <a:pt x="123531" y="21800"/>
                    <a:pt x="128005" y="26890"/>
                  </a:cubicBezTo>
                  <a:cubicBezTo>
                    <a:pt x="133134" y="32727"/>
                    <a:pt x="138858" y="35740"/>
                    <a:pt x="144717" y="35740"/>
                  </a:cubicBezTo>
                  <a:cubicBezTo>
                    <a:pt x="145845" y="35740"/>
                    <a:pt x="146979" y="35628"/>
                    <a:pt x="148114" y="35403"/>
                  </a:cubicBezTo>
                  <a:cubicBezTo>
                    <a:pt x="156811" y="33692"/>
                    <a:pt x="164685" y="25360"/>
                    <a:pt x="168680" y="13674"/>
                  </a:cubicBezTo>
                  <a:cubicBezTo>
                    <a:pt x="171492" y="5441"/>
                    <a:pt x="179510" y="161"/>
                    <a:pt x="189150" y="161"/>
                  </a:cubicBezTo>
                  <a:cubicBezTo>
                    <a:pt x="189212" y="161"/>
                    <a:pt x="189275" y="161"/>
                    <a:pt x="189337" y="161"/>
                  </a:cubicBezTo>
                  <a:cubicBezTo>
                    <a:pt x="200727" y="253"/>
                    <a:pt x="215335" y="7922"/>
                    <a:pt x="222228" y="29149"/>
                  </a:cubicBezTo>
                  <a:lnTo>
                    <a:pt x="222388" y="29104"/>
                  </a:lnTo>
                  <a:cubicBezTo>
                    <a:pt x="219352" y="19722"/>
                    <a:pt x="214376" y="12053"/>
                    <a:pt x="208008" y="6963"/>
                  </a:cubicBezTo>
                  <a:cubicBezTo>
                    <a:pt x="202461" y="2512"/>
                    <a:pt x="195819" y="47"/>
                    <a:pt x="189337" y="1"/>
                  </a:cubicBezTo>
                  <a:cubicBezTo>
                    <a:pt x="189251" y="1"/>
                    <a:pt x="189165" y="0"/>
                    <a:pt x="189079"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1022725" y="1364425"/>
              <a:ext cx="5559125" cy="1694225"/>
            </a:xfrm>
            <a:custGeom>
              <a:avLst/>
              <a:gdLst/>
              <a:ahLst/>
              <a:cxnLst/>
              <a:rect l="l" t="t" r="r" b="b"/>
              <a:pathLst>
                <a:path w="222365" h="67769" extrusionOk="0">
                  <a:moveTo>
                    <a:pt x="189183" y="0"/>
                  </a:moveTo>
                  <a:cubicBezTo>
                    <a:pt x="184507" y="0"/>
                    <a:pt x="180104" y="1209"/>
                    <a:pt x="176486" y="3539"/>
                  </a:cubicBezTo>
                  <a:cubicBezTo>
                    <a:pt x="172697" y="5935"/>
                    <a:pt x="169935" y="9428"/>
                    <a:pt x="168497" y="13627"/>
                  </a:cubicBezTo>
                  <a:cubicBezTo>
                    <a:pt x="164503" y="25337"/>
                    <a:pt x="156605" y="33668"/>
                    <a:pt x="147863" y="35380"/>
                  </a:cubicBezTo>
                  <a:cubicBezTo>
                    <a:pt x="146742" y="35600"/>
                    <a:pt x="145625" y="35709"/>
                    <a:pt x="144513" y="35709"/>
                  </a:cubicBezTo>
                  <a:cubicBezTo>
                    <a:pt x="138695" y="35709"/>
                    <a:pt x="133041" y="32718"/>
                    <a:pt x="127982" y="26912"/>
                  </a:cubicBezTo>
                  <a:cubicBezTo>
                    <a:pt x="123486" y="21753"/>
                    <a:pt x="119286" y="19265"/>
                    <a:pt x="114766" y="19151"/>
                  </a:cubicBezTo>
                  <a:cubicBezTo>
                    <a:pt x="114636" y="19147"/>
                    <a:pt x="114506" y="19145"/>
                    <a:pt x="114375" y="19145"/>
                  </a:cubicBezTo>
                  <a:cubicBezTo>
                    <a:pt x="109830" y="19145"/>
                    <a:pt x="104928" y="21469"/>
                    <a:pt x="98560" y="26661"/>
                  </a:cubicBezTo>
                  <a:cubicBezTo>
                    <a:pt x="92466" y="31591"/>
                    <a:pt x="85596" y="38621"/>
                    <a:pt x="76876" y="47546"/>
                  </a:cubicBezTo>
                  <a:cubicBezTo>
                    <a:pt x="75644" y="48801"/>
                    <a:pt x="74388" y="50102"/>
                    <a:pt x="73087" y="51426"/>
                  </a:cubicBezTo>
                  <a:cubicBezTo>
                    <a:pt x="66742" y="57908"/>
                    <a:pt x="61173" y="61058"/>
                    <a:pt x="56060" y="61058"/>
                  </a:cubicBezTo>
                  <a:lnTo>
                    <a:pt x="56037" y="61058"/>
                  </a:lnTo>
                  <a:cubicBezTo>
                    <a:pt x="49532" y="61035"/>
                    <a:pt x="44670" y="56060"/>
                    <a:pt x="39534" y="50764"/>
                  </a:cubicBezTo>
                  <a:cubicBezTo>
                    <a:pt x="34357" y="45462"/>
                    <a:pt x="29010" y="39973"/>
                    <a:pt x="21789" y="39973"/>
                  </a:cubicBezTo>
                  <a:cubicBezTo>
                    <a:pt x="21052" y="39973"/>
                    <a:pt x="20295" y="40030"/>
                    <a:pt x="19516" y="40150"/>
                  </a:cubicBezTo>
                  <a:cubicBezTo>
                    <a:pt x="14723" y="40904"/>
                    <a:pt x="10729" y="42821"/>
                    <a:pt x="7670" y="45857"/>
                  </a:cubicBezTo>
                  <a:cubicBezTo>
                    <a:pt x="5205" y="48276"/>
                    <a:pt x="3333" y="51426"/>
                    <a:pt x="2101" y="55192"/>
                  </a:cubicBezTo>
                  <a:cubicBezTo>
                    <a:pt x="1" y="61606"/>
                    <a:pt x="457" y="67700"/>
                    <a:pt x="457" y="67769"/>
                  </a:cubicBezTo>
                  <a:lnTo>
                    <a:pt x="640" y="67746"/>
                  </a:lnTo>
                  <a:cubicBezTo>
                    <a:pt x="617" y="67700"/>
                    <a:pt x="161" y="61629"/>
                    <a:pt x="2261" y="55238"/>
                  </a:cubicBezTo>
                  <a:cubicBezTo>
                    <a:pt x="4201" y="49349"/>
                    <a:pt x="8766" y="41999"/>
                    <a:pt x="19539" y="40310"/>
                  </a:cubicBezTo>
                  <a:cubicBezTo>
                    <a:pt x="20304" y="40193"/>
                    <a:pt x="21049" y="40137"/>
                    <a:pt x="21774" y="40137"/>
                  </a:cubicBezTo>
                  <a:cubicBezTo>
                    <a:pt x="28946" y="40137"/>
                    <a:pt x="34256" y="45592"/>
                    <a:pt x="39397" y="50878"/>
                  </a:cubicBezTo>
                  <a:cubicBezTo>
                    <a:pt x="44579" y="56197"/>
                    <a:pt x="49463" y="61218"/>
                    <a:pt x="56037" y="61218"/>
                  </a:cubicBezTo>
                  <a:lnTo>
                    <a:pt x="56060" y="61218"/>
                  </a:lnTo>
                  <a:cubicBezTo>
                    <a:pt x="61218" y="61218"/>
                    <a:pt x="66833" y="58045"/>
                    <a:pt x="73202" y="51540"/>
                  </a:cubicBezTo>
                  <a:cubicBezTo>
                    <a:pt x="74503" y="50216"/>
                    <a:pt x="75758" y="48915"/>
                    <a:pt x="76991" y="47660"/>
                  </a:cubicBezTo>
                  <a:cubicBezTo>
                    <a:pt x="85710" y="38758"/>
                    <a:pt x="92580" y="31705"/>
                    <a:pt x="98652" y="26775"/>
                  </a:cubicBezTo>
                  <a:cubicBezTo>
                    <a:pt x="105020" y="21627"/>
                    <a:pt x="109878" y="19305"/>
                    <a:pt x="114379" y="19305"/>
                  </a:cubicBezTo>
                  <a:cubicBezTo>
                    <a:pt x="114508" y="19305"/>
                    <a:pt x="114638" y="19307"/>
                    <a:pt x="114766" y="19311"/>
                  </a:cubicBezTo>
                  <a:cubicBezTo>
                    <a:pt x="119240" y="19448"/>
                    <a:pt x="123394" y="21890"/>
                    <a:pt x="127868" y="27026"/>
                  </a:cubicBezTo>
                  <a:cubicBezTo>
                    <a:pt x="132958" y="32869"/>
                    <a:pt x="138642" y="35882"/>
                    <a:pt x="144508" y="35882"/>
                  </a:cubicBezTo>
                  <a:cubicBezTo>
                    <a:pt x="145649" y="35882"/>
                    <a:pt x="146768" y="35768"/>
                    <a:pt x="147909" y="35540"/>
                  </a:cubicBezTo>
                  <a:cubicBezTo>
                    <a:pt x="156697" y="33828"/>
                    <a:pt x="164640" y="25451"/>
                    <a:pt x="168657" y="13673"/>
                  </a:cubicBezTo>
                  <a:cubicBezTo>
                    <a:pt x="171463" y="5458"/>
                    <a:pt x="179453" y="182"/>
                    <a:pt x="189067" y="182"/>
                  </a:cubicBezTo>
                  <a:cubicBezTo>
                    <a:pt x="189149" y="182"/>
                    <a:pt x="189231" y="183"/>
                    <a:pt x="189314" y="183"/>
                  </a:cubicBezTo>
                  <a:cubicBezTo>
                    <a:pt x="200704" y="275"/>
                    <a:pt x="215335" y="7921"/>
                    <a:pt x="222228" y="29171"/>
                  </a:cubicBezTo>
                  <a:lnTo>
                    <a:pt x="222365" y="29126"/>
                  </a:lnTo>
                  <a:cubicBezTo>
                    <a:pt x="219329" y="19722"/>
                    <a:pt x="214353" y="12075"/>
                    <a:pt x="207985" y="6985"/>
                  </a:cubicBezTo>
                  <a:cubicBezTo>
                    <a:pt x="202438" y="2534"/>
                    <a:pt x="195796" y="69"/>
                    <a:pt x="189314" y="1"/>
                  </a:cubicBezTo>
                  <a:cubicBezTo>
                    <a:pt x="189270" y="0"/>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1031875" y="1429450"/>
              <a:ext cx="5559675" cy="1693700"/>
            </a:xfrm>
            <a:custGeom>
              <a:avLst/>
              <a:gdLst/>
              <a:ahLst/>
              <a:cxnLst/>
              <a:rect l="l" t="t" r="r" b="b"/>
              <a:pathLst>
                <a:path w="222387" h="67748" extrusionOk="0">
                  <a:moveTo>
                    <a:pt x="189060" y="1"/>
                  </a:moveTo>
                  <a:cubicBezTo>
                    <a:pt x="184430" y="1"/>
                    <a:pt x="180094" y="1230"/>
                    <a:pt x="176485" y="3517"/>
                  </a:cubicBezTo>
                  <a:cubicBezTo>
                    <a:pt x="172696" y="5936"/>
                    <a:pt x="169957" y="9429"/>
                    <a:pt x="168519" y="13628"/>
                  </a:cubicBezTo>
                  <a:cubicBezTo>
                    <a:pt x="164479" y="25406"/>
                    <a:pt x="156490" y="33783"/>
                    <a:pt x="147680" y="35495"/>
                  </a:cubicBezTo>
                  <a:cubicBezTo>
                    <a:pt x="146568" y="35709"/>
                    <a:pt x="145461" y="35815"/>
                    <a:pt x="144360" y="35815"/>
                  </a:cubicBezTo>
                  <a:cubicBezTo>
                    <a:pt x="138522" y="35815"/>
                    <a:pt x="132880" y="32827"/>
                    <a:pt x="127867" y="27027"/>
                  </a:cubicBezTo>
                  <a:cubicBezTo>
                    <a:pt x="123371" y="21800"/>
                    <a:pt x="119171" y="19312"/>
                    <a:pt x="114674" y="19175"/>
                  </a:cubicBezTo>
                  <a:cubicBezTo>
                    <a:pt x="114544" y="19171"/>
                    <a:pt x="114413" y="19169"/>
                    <a:pt x="114281" y="19169"/>
                  </a:cubicBezTo>
                  <a:cubicBezTo>
                    <a:pt x="109760" y="19169"/>
                    <a:pt x="104904" y="21470"/>
                    <a:pt x="98583" y="26616"/>
                  </a:cubicBezTo>
                  <a:cubicBezTo>
                    <a:pt x="92534" y="31501"/>
                    <a:pt x="85709" y="38508"/>
                    <a:pt x="77058" y="47341"/>
                  </a:cubicBezTo>
                  <a:cubicBezTo>
                    <a:pt x="75780" y="48665"/>
                    <a:pt x="74456" y="50035"/>
                    <a:pt x="73087" y="51427"/>
                  </a:cubicBezTo>
                  <a:cubicBezTo>
                    <a:pt x="66741" y="57887"/>
                    <a:pt x="61172" y="61037"/>
                    <a:pt x="56059" y="61037"/>
                  </a:cubicBezTo>
                  <a:cubicBezTo>
                    <a:pt x="49531" y="61037"/>
                    <a:pt x="44669" y="56038"/>
                    <a:pt x="39533" y="50765"/>
                  </a:cubicBezTo>
                  <a:cubicBezTo>
                    <a:pt x="34357" y="45444"/>
                    <a:pt x="29012" y="39973"/>
                    <a:pt x="21812" y="39973"/>
                  </a:cubicBezTo>
                  <a:cubicBezTo>
                    <a:pt x="21074" y="39973"/>
                    <a:pt x="20317" y="40031"/>
                    <a:pt x="19538" y="40151"/>
                  </a:cubicBezTo>
                  <a:cubicBezTo>
                    <a:pt x="14722" y="40882"/>
                    <a:pt x="10751" y="42799"/>
                    <a:pt x="7669" y="45835"/>
                  </a:cubicBezTo>
                  <a:cubicBezTo>
                    <a:pt x="5227" y="48277"/>
                    <a:pt x="3355" y="51404"/>
                    <a:pt x="2100" y="55193"/>
                  </a:cubicBezTo>
                  <a:cubicBezTo>
                    <a:pt x="0" y="61607"/>
                    <a:pt x="457" y="67702"/>
                    <a:pt x="479" y="67747"/>
                  </a:cubicBezTo>
                  <a:lnTo>
                    <a:pt x="639" y="67747"/>
                  </a:lnTo>
                  <a:cubicBezTo>
                    <a:pt x="639" y="67679"/>
                    <a:pt x="160" y="61607"/>
                    <a:pt x="2260" y="55239"/>
                  </a:cubicBezTo>
                  <a:cubicBezTo>
                    <a:pt x="4200" y="49350"/>
                    <a:pt x="8765" y="41977"/>
                    <a:pt x="19561" y="40311"/>
                  </a:cubicBezTo>
                  <a:cubicBezTo>
                    <a:pt x="20324" y="40194"/>
                    <a:pt x="21067" y="40138"/>
                    <a:pt x="21790" y="40138"/>
                  </a:cubicBezTo>
                  <a:cubicBezTo>
                    <a:pt x="28946" y="40138"/>
                    <a:pt x="34258" y="45593"/>
                    <a:pt x="39419" y="50879"/>
                  </a:cubicBezTo>
                  <a:cubicBezTo>
                    <a:pt x="44578" y="56198"/>
                    <a:pt x="49462" y="61196"/>
                    <a:pt x="56059" y="61219"/>
                  </a:cubicBezTo>
                  <a:cubicBezTo>
                    <a:pt x="61217" y="61219"/>
                    <a:pt x="66832" y="58046"/>
                    <a:pt x="73201" y="51541"/>
                  </a:cubicBezTo>
                  <a:cubicBezTo>
                    <a:pt x="74570" y="50149"/>
                    <a:pt x="75894" y="48779"/>
                    <a:pt x="77195" y="47456"/>
                  </a:cubicBezTo>
                  <a:cubicBezTo>
                    <a:pt x="85823" y="38622"/>
                    <a:pt x="92648" y="31638"/>
                    <a:pt x="98674" y="26753"/>
                  </a:cubicBezTo>
                  <a:cubicBezTo>
                    <a:pt x="104973" y="21629"/>
                    <a:pt x="109807" y="19329"/>
                    <a:pt x="114264" y="19329"/>
                  </a:cubicBezTo>
                  <a:cubicBezTo>
                    <a:pt x="114394" y="19329"/>
                    <a:pt x="114523" y="19331"/>
                    <a:pt x="114652" y="19335"/>
                  </a:cubicBezTo>
                  <a:cubicBezTo>
                    <a:pt x="119125" y="19472"/>
                    <a:pt x="123279" y="21960"/>
                    <a:pt x="127753" y="27141"/>
                  </a:cubicBezTo>
                  <a:cubicBezTo>
                    <a:pt x="132775" y="32961"/>
                    <a:pt x="138458" y="35974"/>
                    <a:pt x="144347" y="35974"/>
                  </a:cubicBezTo>
                  <a:cubicBezTo>
                    <a:pt x="145466" y="35974"/>
                    <a:pt x="146584" y="35860"/>
                    <a:pt x="147703" y="35655"/>
                  </a:cubicBezTo>
                  <a:cubicBezTo>
                    <a:pt x="156582" y="33920"/>
                    <a:pt x="164616" y="25498"/>
                    <a:pt x="168679" y="13674"/>
                  </a:cubicBezTo>
                  <a:cubicBezTo>
                    <a:pt x="171487" y="5457"/>
                    <a:pt x="179498" y="162"/>
                    <a:pt x="189108" y="162"/>
                  </a:cubicBezTo>
                  <a:lnTo>
                    <a:pt x="189313" y="162"/>
                  </a:lnTo>
                  <a:cubicBezTo>
                    <a:pt x="200703" y="253"/>
                    <a:pt x="215334" y="7922"/>
                    <a:pt x="222227" y="29172"/>
                  </a:cubicBezTo>
                  <a:lnTo>
                    <a:pt x="222387" y="29104"/>
                  </a:lnTo>
                  <a:cubicBezTo>
                    <a:pt x="219328" y="19723"/>
                    <a:pt x="214352" y="12076"/>
                    <a:pt x="207984" y="6963"/>
                  </a:cubicBezTo>
                  <a:cubicBezTo>
                    <a:pt x="202438" y="2535"/>
                    <a:pt x="195818" y="47"/>
                    <a:pt x="189313" y="2"/>
                  </a:cubicBezTo>
                  <a:cubicBezTo>
                    <a:pt x="189229" y="1"/>
                    <a:pt x="189144" y="1"/>
                    <a:pt x="189060"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1041000" y="1494500"/>
              <a:ext cx="5559700" cy="1693700"/>
            </a:xfrm>
            <a:custGeom>
              <a:avLst/>
              <a:gdLst/>
              <a:ahLst/>
              <a:cxnLst/>
              <a:rect l="l" t="t" r="r" b="b"/>
              <a:pathLst>
                <a:path w="222388" h="67748" extrusionOk="0">
                  <a:moveTo>
                    <a:pt x="189077" y="1"/>
                  </a:moveTo>
                  <a:cubicBezTo>
                    <a:pt x="184428" y="1"/>
                    <a:pt x="180093" y="1209"/>
                    <a:pt x="176485" y="3517"/>
                  </a:cubicBezTo>
                  <a:cubicBezTo>
                    <a:pt x="172719" y="5936"/>
                    <a:pt x="169957" y="9429"/>
                    <a:pt x="168519" y="13606"/>
                  </a:cubicBezTo>
                  <a:cubicBezTo>
                    <a:pt x="164457" y="25475"/>
                    <a:pt x="156399" y="33897"/>
                    <a:pt x="147475" y="35609"/>
                  </a:cubicBezTo>
                  <a:cubicBezTo>
                    <a:pt x="146376" y="35817"/>
                    <a:pt x="145282" y="35920"/>
                    <a:pt x="144195" y="35920"/>
                  </a:cubicBezTo>
                  <a:cubicBezTo>
                    <a:pt x="138350" y="35920"/>
                    <a:pt x="132719" y="32934"/>
                    <a:pt x="127753" y="27141"/>
                  </a:cubicBezTo>
                  <a:cubicBezTo>
                    <a:pt x="123257" y="21868"/>
                    <a:pt x="119057" y="19358"/>
                    <a:pt x="114560" y="19221"/>
                  </a:cubicBezTo>
                  <a:cubicBezTo>
                    <a:pt x="114411" y="19216"/>
                    <a:pt x="114261" y="19213"/>
                    <a:pt x="114111" y="19213"/>
                  </a:cubicBezTo>
                  <a:cubicBezTo>
                    <a:pt x="109651" y="19213"/>
                    <a:pt x="104854" y="21514"/>
                    <a:pt x="98583" y="26570"/>
                  </a:cubicBezTo>
                  <a:cubicBezTo>
                    <a:pt x="92602" y="31432"/>
                    <a:pt x="85823" y="38371"/>
                    <a:pt x="77241" y="47159"/>
                  </a:cubicBezTo>
                  <a:cubicBezTo>
                    <a:pt x="75894" y="48528"/>
                    <a:pt x="74525" y="49966"/>
                    <a:pt x="73087" y="51404"/>
                  </a:cubicBezTo>
                  <a:cubicBezTo>
                    <a:pt x="66741" y="57887"/>
                    <a:pt x="61172" y="61037"/>
                    <a:pt x="56082" y="61037"/>
                  </a:cubicBezTo>
                  <a:lnTo>
                    <a:pt x="56059" y="61037"/>
                  </a:lnTo>
                  <a:cubicBezTo>
                    <a:pt x="49531" y="61037"/>
                    <a:pt x="44669" y="56038"/>
                    <a:pt x="39534" y="50742"/>
                  </a:cubicBezTo>
                  <a:cubicBezTo>
                    <a:pt x="34356" y="45441"/>
                    <a:pt x="29028" y="39951"/>
                    <a:pt x="21811" y="39951"/>
                  </a:cubicBezTo>
                  <a:cubicBezTo>
                    <a:pt x="21074" y="39951"/>
                    <a:pt x="20317" y="40008"/>
                    <a:pt x="19539" y="40129"/>
                  </a:cubicBezTo>
                  <a:cubicBezTo>
                    <a:pt x="14745" y="40882"/>
                    <a:pt x="10751" y="42799"/>
                    <a:pt x="7670" y="45835"/>
                  </a:cubicBezTo>
                  <a:cubicBezTo>
                    <a:pt x="5227" y="48254"/>
                    <a:pt x="3356" y="51404"/>
                    <a:pt x="2123" y="55171"/>
                  </a:cubicBezTo>
                  <a:cubicBezTo>
                    <a:pt x="0" y="61584"/>
                    <a:pt x="480" y="67679"/>
                    <a:pt x="480" y="67747"/>
                  </a:cubicBezTo>
                  <a:lnTo>
                    <a:pt x="639" y="67747"/>
                  </a:lnTo>
                  <a:cubicBezTo>
                    <a:pt x="639" y="67679"/>
                    <a:pt x="183" y="61607"/>
                    <a:pt x="2283" y="55216"/>
                  </a:cubicBezTo>
                  <a:cubicBezTo>
                    <a:pt x="4200" y="49327"/>
                    <a:pt x="8788" y="41978"/>
                    <a:pt x="19561" y="40311"/>
                  </a:cubicBezTo>
                  <a:cubicBezTo>
                    <a:pt x="20336" y="40190"/>
                    <a:pt x="21090" y="40132"/>
                    <a:pt x="21824" y="40132"/>
                  </a:cubicBezTo>
                  <a:cubicBezTo>
                    <a:pt x="28962" y="40132"/>
                    <a:pt x="34266" y="45581"/>
                    <a:pt x="39420" y="50879"/>
                  </a:cubicBezTo>
                  <a:cubicBezTo>
                    <a:pt x="44578" y="56175"/>
                    <a:pt x="49463" y="61196"/>
                    <a:pt x="56059" y="61196"/>
                  </a:cubicBezTo>
                  <a:lnTo>
                    <a:pt x="56082" y="61196"/>
                  </a:lnTo>
                  <a:cubicBezTo>
                    <a:pt x="61218" y="61196"/>
                    <a:pt x="66833" y="58047"/>
                    <a:pt x="73201" y="51518"/>
                  </a:cubicBezTo>
                  <a:cubicBezTo>
                    <a:pt x="74639" y="50080"/>
                    <a:pt x="76031" y="48642"/>
                    <a:pt x="77378" y="47273"/>
                  </a:cubicBezTo>
                  <a:cubicBezTo>
                    <a:pt x="85937" y="38485"/>
                    <a:pt x="92717" y="31546"/>
                    <a:pt x="98697" y="26707"/>
                  </a:cubicBezTo>
                  <a:cubicBezTo>
                    <a:pt x="104922" y="21652"/>
                    <a:pt x="109695" y="19373"/>
                    <a:pt x="114111" y="19373"/>
                  </a:cubicBezTo>
                  <a:cubicBezTo>
                    <a:pt x="114261" y="19373"/>
                    <a:pt x="114411" y="19375"/>
                    <a:pt x="114560" y="19381"/>
                  </a:cubicBezTo>
                  <a:cubicBezTo>
                    <a:pt x="119011" y="19517"/>
                    <a:pt x="123166" y="22028"/>
                    <a:pt x="127639" y="27232"/>
                  </a:cubicBezTo>
                  <a:cubicBezTo>
                    <a:pt x="132638" y="33076"/>
                    <a:pt x="138300" y="36087"/>
                    <a:pt x="144189" y="36087"/>
                  </a:cubicBezTo>
                  <a:cubicBezTo>
                    <a:pt x="145292" y="36087"/>
                    <a:pt x="146404" y="35982"/>
                    <a:pt x="147520" y="35769"/>
                  </a:cubicBezTo>
                  <a:cubicBezTo>
                    <a:pt x="151925" y="34925"/>
                    <a:pt x="156262" y="32368"/>
                    <a:pt x="160028" y="28419"/>
                  </a:cubicBezTo>
                  <a:cubicBezTo>
                    <a:pt x="163726" y="24516"/>
                    <a:pt x="166716" y="19426"/>
                    <a:pt x="168679" y="13674"/>
                  </a:cubicBezTo>
                  <a:cubicBezTo>
                    <a:pt x="171487" y="5434"/>
                    <a:pt x="179498" y="162"/>
                    <a:pt x="189108" y="162"/>
                  </a:cubicBezTo>
                  <a:lnTo>
                    <a:pt x="189313" y="162"/>
                  </a:lnTo>
                  <a:cubicBezTo>
                    <a:pt x="200703" y="253"/>
                    <a:pt x="215334" y="7922"/>
                    <a:pt x="222227" y="29150"/>
                  </a:cubicBezTo>
                  <a:lnTo>
                    <a:pt x="222387" y="29104"/>
                  </a:lnTo>
                  <a:cubicBezTo>
                    <a:pt x="219351" y="19723"/>
                    <a:pt x="214375" y="12054"/>
                    <a:pt x="208007" y="6964"/>
                  </a:cubicBezTo>
                  <a:cubicBezTo>
                    <a:pt x="202438" y="2513"/>
                    <a:pt x="195819" y="48"/>
                    <a:pt x="189336" y="2"/>
                  </a:cubicBezTo>
                  <a:cubicBezTo>
                    <a:pt x="189250" y="1"/>
                    <a:pt x="189163" y="1"/>
                    <a:pt x="18907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3"/>
          <p:cNvSpPr/>
          <p:nvPr/>
        </p:nvSpPr>
        <p:spPr>
          <a:xfrm rot="-7940620">
            <a:off x="8233381" y="1508353"/>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rot="-7940620">
            <a:off x="78181" y="-102997"/>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3"/>
          <p:cNvGrpSpPr/>
          <p:nvPr/>
        </p:nvGrpSpPr>
        <p:grpSpPr>
          <a:xfrm rot="580422">
            <a:off x="-1226532" y="1451659"/>
            <a:ext cx="10683307" cy="5112592"/>
            <a:chOff x="892625" y="456550"/>
            <a:chExt cx="5708075" cy="2731650"/>
          </a:xfrm>
        </p:grpSpPr>
        <p:sp>
          <p:nvSpPr>
            <p:cNvPr id="108" name="Google Shape;108;p3"/>
            <p:cNvSpPr/>
            <p:nvPr/>
          </p:nvSpPr>
          <p:spPr>
            <a:xfrm>
              <a:off x="892625" y="456550"/>
              <a:ext cx="5559700" cy="1694225"/>
            </a:xfrm>
            <a:custGeom>
              <a:avLst/>
              <a:gdLst/>
              <a:ahLst/>
              <a:cxnLst/>
              <a:rect l="l" t="t" r="r" b="b"/>
              <a:pathLst>
                <a:path w="222388" h="67769" extrusionOk="0">
                  <a:moveTo>
                    <a:pt x="189183" y="0"/>
                  </a:moveTo>
                  <a:cubicBezTo>
                    <a:pt x="184507" y="0"/>
                    <a:pt x="180127" y="1209"/>
                    <a:pt x="176486" y="3539"/>
                  </a:cubicBezTo>
                  <a:cubicBezTo>
                    <a:pt x="172697" y="5958"/>
                    <a:pt x="169958" y="9428"/>
                    <a:pt x="168520" y="13627"/>
                  </a:cubicBezTo>
                  <a:cubicBezTo>
                    <a:pt x="164731" y="24698"/>
                    <a:pt x="158203" y="32025"/>
                    <a:pt x="150625" y="33736"/>
                  </a:cubicBezTo>
                  <a:cubicBezTo>
                    <a:pt x="149450" y="34006"/>
                    <a:pt x="148261" y="34140"/>
                    <a:pt x="147061" y="34140"/>
                  </a:cubicBezTo>
                  <a:cubicBezTo>
                    <a:pt x="141361" y="34140"/>
                    <a:pt x="135426" y="31118"/>
                    <a:pt x="129694" y="25291"/>
                  </a:cubicBezTo>
                  <a:cubicBezTo>
                    <a:pt x="125266" y="20749"/>
                    <a:pt x="120883" y="18535"/>
                    <a:pt x="116318" y="18535"/>
                  </a:cubicBezTo>
                  <a:lnTo>
                    <a:pt x="116296" y="18535"/>
                  </a:lnTo>
                  <a:cubicBezTo>
                    <a:pt x="111137" y="18535"/>
                    <a:pt x="105545" y="21205"/>
                    <a:pt x="98195" y="27208"/>
                  </a:cubicBezTo>
                  <a:cubicBezTo>
                    <a:pt x="91393" y="32755"/>
                    <a:pt x="83747" y="40561"/>
                    <a:pt x="74069" y="50445"/>
                  </a:cubicBezTo>
                  <a:lnTo>
                    <a:pt x="73087" y="51426"/>
                  </a:lnTo>
                  <a:cubicBezTo>
                    <a:pt x="66742" y="57908"/>
                    <a:pt x="61172" y="61058"/>
                    <a:pt x="56082" y="61058"/>
                  </a:cubicBezTo>
                  <a:lnTo>
                    <a:pt x="56060" y="61058"/>
                  </a:lnTo>
                  <a:cubicBezTo>
                    <a:pt x="49532" y="61035"/>
                    <a:pt x="44670" y="56060"/>
                    <a:pt x="39534" y="50764"/>
                  </a:cubicBezTo>
                  <a:cubicBezTo>
                    <a:pt x="34356" y="45462"/>
                    <a:pt x="29029" y="39973"/>
                    <a:pt x="21811" y="39973"/>
                  </a:cubicBezTo>
                  <a:cubicBezTo>
                    <a:pt x="21074" y="39973"/>
                    <a:pt x="20317" y="40030"/>
                    <a:pt x="19539" y="40150"/>
                  </a:cubicBezTo>
                  <a:cubicBezTo>
                    <a:pt x="14746" y="40904"/>
                    <a:pt x="10751" y="42821"/>
                    <a:pt x="7670" y="45857"/>
                  </a:cubicBezTo>
                  <a:cubicBezTo>
                    <a:pt x="5228" y="48276"/>
                    <a:pt x="3356" y="51426"/>
                    <a:pt x="2123" y="55192"/>
                  </a:cubicBezTo>
                  <a:cubicBezTo>
                    <a:pt x="1" y="61606"/>
                    <a:pt x="480" y="67700"/>
                    <a:pt x="480" y="67769"/>
                  </a:cubicBezTo>
                  <a:lnTo>
                    <a:pt x="640" y="67746"/>
                  </a:lnTo>
                  <a:cubicBezTo>
                    <a:pt x="640" y="67700"/>
                    <a:pt x="183" y="61629"/>
                    <a:pt x="2260" y="55238"/>
                  </a:cubicBezTo>
                  <a:cubicBezTo>
                    <a:pt x="4200" y="49349"/>
                    <a:pt x="8766" y="41999"/>
                    <a:pt x="19562" y="40310"/>
                  </a:cubicBezTo>
                  <a:cubicBezTo>
                    <a:pt x="20325" y="40193"/>
                    <a:pt x="21067" y="40137"/>
                    <a:pt x="21791" y="40137"/>
                  </a:cubicBezTo>
                  <a:cubicBezTo>
                    <a:pt x="28946" y="40137"/>
                    <a:pt x="34258" y="45592"/>
                    <a:pt x="39420" y="50878"/>
                  </a:cubicBezTo>
                  <a:cubicBezTo>
                    <a:pt x="44578" y="56197"/>
                    <a:pt x="49463" y="61218"/>
                    <a:pt x="56060" y="61218"/>
                  </a:cubicBezTo>
                  <a:lnTo>
                    <a:pt x="56082" y="61218"/>
                  </a:lnTo>
                  <a:cubicBezTo>
                    <a:pt x="61218" y="61218"/>
                    <a:pt x="66833" y="58068"/>
                    <a:pt x="73201" y="51540"/>
                  </a:cubicBezTo>
                  <a:lnTo>
                    <a:pt x="74183" y="50559"/>
                  </a:lnTo>
                  <a:cubicBezTo>
                    <a:pt x="92968" y="31385"/>
                    <a:pt x="105385" y="18717"/>
                    <a:pt x="116318" y="18717"/>
                  </a:cubicBezTo>
                  <a:cubicBezTo>
                    <a:pt x="120838" y="18717"/>
                    <a:pt x="125175" y="20909"/>
                    <a:pt x="129580" y="25405"/>
                  </a:cubicBezTo>
                  <a:cubicBezTo>
                    <a:pt x="135355" y="31271"/>
                    <a:pt x="141312" y="34307"/>
                    <a:pt x="147087" y="34307"/>
                  </a:cubicBezTo>
                  <a:cubicBezTo>
                    <a:pt x="148274" y="34307"/>
                    <a:pt x="149484" y="34170"/>
                    <a:pt x="150648" y="33919"/>
                  </a:cubicBezTo>
                  <a:cubicBezTo>
                    <a:pt x="158294" y="32184"/>
                    <a:pt x="164868" y="24812"/>
                    <a:pt x="168680" y="13673"/>
                  </a:cubicBezTo>
                  <a:cubicBezTo>
                    <a:pt x="171486" y="5480"/>
                    <a:pt x="179476" y="182"/>
                    <a:pt x="189068" y="182"/>
                  </a:cubicBezTo>
                  <a:cubicBezTo>
                    <a:pt x="189150" y="182"/>
                    <a:pt x="189232" y="183"/>
                    <a:pt x="189314" y="183"/>
                  </a:cubicBezTo>
                  <a:cubicBezTo>
                    <a:pt x="200704" y="275"/>
                    <a:pt x="215335" y="7944"/>
                    <a:pt x="222228" y="29171"/>
                  </a:cubicBezTo>
                  <a:lnTo>
                    <a:pt x="222388" y="29126"/>
                  </a:lnTo>
                  <a:cubicBezTo>
                    <a:pt x="219329" y="19745"/>
                    <a:pt x="214353" y="12075"/>
                    <a:pt x="208008" y="6985"/>
                  </a:cubicBezTo>
                  <a:cubicBezTo>
                    <a:pt x="202438" y="2534"/>
                    <a:pt x="195819" y="69"/>
                    <a:pt x="189314" y="1"/>
                  </a:cubicBezTo>
                  <a:cubicBezTo>
                    <a:pt x="189270" y="1"/>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01750" y="521600"/>
              <a:ext cx="5559700" cy="1694225"/>
            </a:xfrm>
            <a:custGeom>
              <a:avLst/>
              <a:gdLst/>
              <a:ahLst/>
              <a:cxnLst/>
              <a:rect l="l" t="t" r="r" b="b"/>
              <a:pathLst>
                <a:path w="222388" h="67769" extrusionOk="0">
                  <a:moveTo>
                    <a:pt x="189108" y="1"/>
                  </a:moveTo>
                  <a:cubicBezTo>
                    <a:pt x="184475" y="1"/>
                    <a:pt x="180115" y="1211"/>
                    <a:pt x="176486" y="3516"/>
                  </a:cubicBezTo>
                  <a:cubicBezTo>
                    <a:pt x="172720" y="5935"/>
                    <a:pt x="169958" y="9428"/>
                    <a:pt x="168520" y="13627"/>
                  </a:cubicBezTo>
                  <a:cubicBezTo>
                    <a:pt x="164708" y="24743"/>
                    <a:pt x="158135" y="32139"/>
                    <a:pt x="150442" y="33851"/>
                  </a:cubicBezTo>
                  <a:cubicBezTo>
                    <a:pt x="149267" y="34115"/>
                    <a:pt x="148080" y="34246"/>
                    <a:pt x="146885" y="34246"/>
                  </a:cubicBezTo>
                  <a:cubicBezTo>
                    <a:pt x="141165" y="34246"/>
                    <a:pt x="135263" y="31236"/>
                    <a:pt x="129580" y="25382"/>
                  </a:cubicBezTo>
                  <a:cubicBezTo>
                    <a:pt x="125152" y="20817"/>
                    <a:pt x="120770" y="18581"/>
                    <a:pt x="116204" y="18581"/>
                  </a:cubicBezTo>
                  <a:lnTo>
                    <a:pt x="116182" y="18581"/>
                  </a:lnTo>
                  <a:cubicBezTo>
                    <a:pt x="111046" y="18581"/>
                    <a:pt x="105499" y="21228"/>
                    <a:pt x="98241" y="27163"/>
                  </a:cubicBezTo>
                  <a:cubicBezTo>
                    <a:pt x="91485" y="32641"/>
                    <a:pt x="83907" y="40402"/>
                    <a:pt x="74297" y="50216"/>
                  </a:cubicBezTo>
                  <a:lnTo>
                    <a:pt x="73087" y="51426"/>
                  </a:lnTo>
                  <a:cubicBezTo>
                    <a:pt x="66765" y="57908"/>
                    <a:pt x="61195" y="61058"/>
                    <a:pt x="56083" y="61058"/>
                  </a:cubicBezTo>
                  <a:lnTo>
                    <a:pt x="56060" y="61058"/>
                  </a:lnTo>
                  <a:cubicBezTo>
                    <a:pt x="49532" y="61036"/>
                    <a:pt x="44693" y="56037"/>
                    <a:pt x="39534" y="50764"/>
                  </a:cubicBezTo>
                  <a:cubicBezTo>
                    <a:pt x="34358" y="45443"/>
                    <a:pt x="29032" y="39972"/>
                    <a:pt x="21818" y="39972"/>
                  </a:cubicBezTo>
                  <a:cubicBezTo>
                    <a:pt x="21079" y="39972"/>
                    <a:pt x="20320" y="40030"/>
                    <a:pt x="19539" y="40150"/>
                  </a:cubicBezTo>
                  <a:cubicBezTo>
                    <a:pt x="14746" y="40881"/>
                    <a:pt x="10752" y="42798"/>
                    <a:pt x="7693" y="45834"/>
                  </a:cubicBezTo>
                  <a:cubicBezTo>
                    <a:pt x="5228" y="48276"/>
                    <a:pt x="3356" y="51403"/>
                    <a:pt x="2124" y="55192"/>
                  </a:cubicBezTo>
                  <a:cubicBezTo>
                    <a:pt x="1" y="61606"/>
                    <a:pt x="480" y="67701"/>
                    <a:pt x="480" y="67769"/>
                  </a:cubicBezTo>
                  <a:lnTo>
                    <a:pt x="640" y="67746"/>
                  </a:lnTo>
                  <a:cubicBezTo>
                    <a:pt x="640" y="67678"/>
                    <a:pt x="183" y="61629"/>
                    <a:pt x="2283" y="55238"/>
                  </a:cubicBezTo>
                  <a:cubicBezTo>
                    <a:pt x="4201" y="49349"/>
                    <a:pt x="8789" y="41976"/>
                    <a:pt x="19562" y="40310"/>
                  </a:cubicBezTo>
                  <a:cubicBezTo>
                    <a:pt x="20325" y="40193"/>
                    <a:pt x="21068" y="40137"/>
                    <a:pt x="21791" y="40137"/>
                  </a:cubicBezTo>
                  <a:cubicBezTo>
                    <a:pt x="28946" y="40137"/>
                    <a:pt x="34259" y="45592"/>
                    <a:pt x="39420" y="50878"/>
                  </a:cubicBezTo>
                  <a:cubicBezTo>
                    <a:pt x="44579" y="56197"/>
                    <a:pt x="49463" y="61195"/>
                    <a:pt x="56060" y="61218"/>
                  </a:cubicBezTo>
                  <a:lnTo>
                    <a:pt x="56083" y="61218"/>
                  </a:lnTo>
                  <a:cubicBezTo>
                    <a:pt x="61241" y="61218"/>
                    <a:pt x="66833" y="58045"/>
                    <a:pt x="73224" y="51540"/>
                  </a:cubicBezTo>
                  <a:lnTo>
                    <a:pt x="74411" y="50331"/>
                  </a:lnTo>
                  <a:cubicBezTo>
                    <a:pt x="93037" y="31317"/>
                    <a:pt x="105340" y="18740"/>
                    <a:pt x="116182" y="18740"/>
                  </a:cubicBezTo>
                  <a:lnTo>
                    <a:pt x="116204" y="18740"/>
                  </a:lnTo>
                  <a:cubicBezTo>
                    <a:pt x="120724" y="18763"/>
                    <a:pt x="125061" y="20977"/>
                    <a:pt x="129466" y="25497"/>
                  </a:cubicBezTo>
                  <a:cubicBezTo>
                    <a:pt x="135169" y="31389"/>
                    <a:pt x="141122" y="34406"/>
                    <a:pt x="146886" y="34406"/>
                  </a:cubicBezTo>
                  <a:cubicBezTo>
                    <a:pt x="148089" y="34406"/>
                    <a:pt x="149283" y="34274"/>
                    <a:pt x="150465" y="34010"/>
                  </a:cubicBezTo>
                  <a:cubicBezTo>
                    <a:pt x="158226" y="32276"/>
                    <a:pt x="164845" y="24858"/>
                    <a:pt x="168680" y="13673"/>
                  </a:cubicBezTo>
                  <a:cubicBezTo>
                    <a:pt x="171487" y="5456"/>
                    <a:pt x="179499" y="161"/>
                    <a:pt x="189131" y="161"/>
                  </a:cubicBezTo>
                  <a:lnTo>
                    <a:pt x="189337" y="161"/>
                  </a:lnTo>
                  <a:cubicBezTo>
                    <a:pt x="200727" y="252"/>
                    <a:pt x="215335" y="7921"/>
                    <a:pt x="222228" y="29171"/>
                  </a:cubicBezTo>
                  <a:lnTo>
                    <a:pt x="222388" y="29126"/>
                  </a:lnTo>
                  <a:cubicBezTo>
                    <a:pt x="219352" y="19722"/>
                    <a:pt x="214376" y="12075"/>
                    <a:pt x="208008" y="6963"/>
                  </a:cubicBezTo>
                  <a:cubicBezTo>
                    <a:pt x="202461" y="2534"/>
                    <a:pt x="195819" y="46"/>
                    <a:pt x="18933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911450" y="586625"/>
              <a:ext cx="5559125" cy="1693700"/>
            </a:xfrm>
            <a:custGeom>
              <a:avLst/>
              <a:gdLst/>
              <a:ahLst/>
              <a:cxnLst/>
              <a:rect l="l" t="t" r="r" b="b"/>
              <a:pathLst>
                <a:path w="222365" h="67748" extrusionOk="0">
                  <a:moveTo>
                    <a:pt x="189056" y="1"/>
                  </a:moveTo>
                  <a:cubicBezTo>
                    <a:pt x="184427" y="1"/>
                    <a:pt x="180072" y="1209"/>
                    <a:pt x="176486" y="3517"/>
                  </a:cubicBezTo>
                  <a:cubicBezTo>
                    <a:pt x="172697" y="5936"/>
                    <a:pt x="169935" y="9429"/>
                    <a:pt x="168497" y="13606"/>
                  </a:cubicBezTo>
                  <a:cubicBezTo>
                    <a:pt x="164685" y="24813"/>
                    <a:pt x="158020" y="32231"/>
                    <a:pt x="150237" y="33966"/>
                  </a:cubicBezTo>
                  <a:cubicBezTo>
                    <a:pt x="149069" y="34224"/>
                    <a:pt x="147892" y="34352"/>
                    <a:pt x="146708" y="34352"/>
                  </a:cubicBezTo>
                  <a:cubicBezTo>
                    <a:pt x="140971" y="34352"/>
                    <a:pt x="135081" y="31344"/>
                    <a:pt x="129443" y="25498"/>
                  </a:cubicBezTo>
                  <a:cubicBezTo>
                    <a:pt x="125015" y="20887"/>
                    <a:pt x="120633" y="18627"/>
                    <a:pt x="116090" y="18627"/>
                  </a:cubicBezTo>
                  <a:lnTo>
                    <a:pt x="116022" y="18627"/>
                  </a:lnTo>
                  <a:cubicBezTo>
                    <a:pt x="110932" y="18627"/>
                    <a:pt x="105454" y="21229"/>
                    <a:pt x="98241" y="27095"/>
                  </a:cubicBezTo>
                  <a:cubicBezTo>
                    <a:pt x="91553" y="32551"/>
                    <a:pt x="84021" y="40243"/>
                    <a:pt x="74503" y="49966"/>
                  </a:cubicBezTo>
                  <a:lnTo>
                    <a:pt x="73087" y="51427"/>
                  </a:lnTo>
                  <a:cubicBezTo>
                    <a:pt x="66742" y="57887"/>
                    <a:pt x="61173" y="61037"/>
                    <a:pt x="56060" y="61037"/>
                  </a:cubicBezTo>
                  <a:lnTo>
                    <a:pt x="56037" y="61037"/>
                  </a:lnTo>
                  <a:cubicBezTo>
                    <a:pt x="49532" y="61037"/>
                    <a:pt x="44670" y="56038"/>
                    <a:pt x="39511" y="50765"/>
                  </a:cubicBezTo>
                  <a:cubicBezTo>
                    <a:pt x="34356" y="45444"/>
                    <a:pt x="29013" y="39973"/>
                    <a:pt x="21796" y="39973"/>
                  </a:cubicBezTo>
                  <a:cubicBezTo>
                    <a:pt x="21056" y="39973"/>
                    <a:pt x="20297" y="40031"/>
                    <a:pt x="19516" y="40152"/>
                  </a:cubicBezTo>
                  <a:cubicBezTo>
                    <a:pt x="14723" y="40882"/>
                    <a:pt x="10729" y="42799"/>
                    <a:pt x="7670" y="45835"/>
                  </a:cubicBezTo>
                  <a:cubicBezTo>
                    <a:pt x="5205" y="48254"/>
                    <a:pt x="3333" y="51404"/>
                    <a:pt x="2101" y="55171"/>
                  </a:cubicBezTo>
                  <a:cubicBezTo>
                    <a:pt x="1" y="61584"/>
                    <a:pt x="457" y="67702"/>
                    <a:pt x="457" y="67747"/>
                  </a:cubicBezTo>
                  <a:lnTo>
                    <a:pt x="617" y="67747"/>
                  </a:lnTo>
                  <a:cubicBezTo>
                    <a:pt x="617" y="67679"/>
                    <a:pt x="161" y="61607"/>
                    <a:pt x="2261" y="55239"/>
                  </a:cubicBezTo>
                  <a:cubicBezTo>
                    <a:pt x="4201" y="49350"/>
                    <a:pt x="8766" y="41978"/>
                    <a:pt x="19539" y="40311"/>
                  </a:cubicBezTo>
                  <a:cubicBezTo>
                    <a:pt x="20316" y="40190"/>
                    <a:pt x="21072" y="40132"/>
                    <a:pt x="21807" y="40132"/>
                  </a:cubicBezTo>
                  <a:cubicBezTo>
                    <a:pt x="28963" y="40132"/>
                    <a:pt x="34264" y="45581"/>
                    <a:pt x="39397" y="50879"/>
                  </a:cubicBezTo>
                  <a:cubicBezTo>
                    <a:pt x="44579" y="56175"/>
                    <a:pt x="49463" y="61196"/>
                    <a:pt x="56037" y="61196"/>
                  </a:cubicBezTo>
                  <a:lnTo>
                    <a:pt x="56060" y="61196"/>
                  </a:lnTo>
                  <a:cubicBezTo>
                    <a:pt x="61218" y="61196"/>
                    <a:pt x="66833" y="58047"/>
                    <a:pt x="73202" y="51541"/>
                  </a:cubicBezTo>
                  <a:lnTo>
                    <a:pt x="74617" y="50081"/>
                  </a:lnTo>
                  <a:cubicBezTo>
                    <a:pt x="93060" y="31250"/>
                    <a:pt x="105271" y="18787"/>
                    <a:pt x="116022" y="18787"/>
                  </a:cubicBezTo>
                  <a:lnTo>
                    <a:pt x="116090" y="18787"/>
                  </a:lnTo>
                  <a:cubicBezTo>
                    <a:pt x="120587" y="18810"/>
                    <a:pt x="124924" y="21047"/>
                    <a:pt x="129329" y="25612"/>
                  </a:cubicBezTo>
                  <a:cubicBezTo>
                    <a:pt x="134990" y="31478"/>
                    <a:pt x="140924" y="34514"/>
                    <a:pt x="146699" y="34514"/>
                  </a:cubicBezTo>
                  <a:cubicBezTo>
                    <a:pt x="147886" y="34514"/>
                    <a:pt x="149096" y="34377"/>
                    <a:pt x="150260" y="34126"/>
                  </a:cubicBezTo>
                  <a:cubicBezTo>
                    <a:pt x="158112" y="32391"/>
                    <a:pt x="164822" y="24927"/>
                    <a:pt x="168657" y="13674"/>
                  </a:cubicBezTo>
                  <a:cubicBezTo>
                    <a:pt x="171487" y="5434"/>
                    <a:pt x="179476" y="162"/>
                    <a:pt x="189109" y="162"/>
                  </a:cubicBezTo>
                  <a:lnTo>
                    <a:pt x="189314" y="162"/>
                  </a:lnTo>
                  <a:cubicBezTo>
                    <a:pt x="200704" y="253"/>
                    <a:pt x="215335" y="7922"/>
                    <a:pt x="222228" y="29173"/>
                  </a:cubicBezTo>
                  <a:lnTo>
                    <a:pt x="222365" y="29104"/>
                  </a:lnTo>
                  <a:cubicBezTo>
                    <a:pt x="219329" y="19723"/>
                    <a:pt x="214353" y="12054"/>
                    <a:pt x="207985" y="6964"/>
                  </a:cubicBezTo>
                  <a:cubicBezTo>
                    <a:pt x="202439" y="2513"/>
                    <a:pt x="195796" y="48"/>
                    <a:pt x="189314" y="2"/>
                  </a:cubicBezTo>
                  <a:cubicBezTo>
                    <a:pt x="189228" y="1"/>
                    <a:pt x="189142" y="1"/>
                    <a:pt x="189056"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920600" y="651125"/>
              <a:ext cx="5559700" cy="1694250"/>
            </a:xfrm>
            <a:custGeom>
              <a:avLst/>
              <a:gdLst/>
              <a:ahLst/>
              <a:cxnLst/>
              <a:rect l="l" t="t" r="r" b="b"/>
              <a:pathLst>
                <a:path w="222388" h="67770" extrusionOk="0">
                  <a:moveTo>
                    <a:pt x="189182" y="1"/>
                  </a:moveTo>
                  <a:cubicBezTo>
                    <a:pt x="184506" y="1"/>
                    <a:pt x="180126" y="1210"/>
                    <a:pt x="176485" y="3539"/>
                  </a:cubicBezTo>
                  <a:cubicBezTo>
                    <a:pt x="172696" y="5936"/>
                    <a:pt x="169934" y="9428"/>
                    <a:pt x="168519" y="13628"/>
                  </a:cubicBezTo>
                  <a:cubicBezTo>
                    <a:pt x="164662" y="24903"/>
                    <a:pt x="157928" y="32345"/>
                    <a:pt x="150031" y="34079"/>
                  </a:cubicBezTo>
                  <a:cubicBezTo>
                    <a:pt x="148863" y="34337"/>
                    <a:pt x="147685" y="34465"/>
                    <a:pt x="146502" y="34465"/>
                  </a:cubicBezTo>
                  <a:cubicBezTo>
                    <a:pt x="140772" y="34465"/>
                    <a:pt x="134909" y="31461"/>
                    <a:pt x="129328" y="25634"/>
                  </a:cubicBezTo>
                  <a:cubicBezTo>
                    <a:pt x="124900" y="20978"/>
                    <a:pt x="120518" y="18695"/>
                    <a:pt x="115975" y="18672"/>
                  </a:cubicBezTo>
                  <a:lnTo>
                    <a:pt x="115884" y="18672"/>
                  </a:lnTo>
                  <a:cubicBezTo>
                    <a:pt x="110840" y="18672"/>
                    <a:pt x="105430" y="21274"/>
                    <a:pt x="98286" y="27072"/>
                  </a:cubicBezTo>
                  <a:cubicBezTo>
                    <a:pt x="91644" y="32481"/>
                    <a:pt x="84180" y="40105"/>
                    <a:pt x="74707" y="49760"/>
                  </a:cubicBezTo>
                  <a:lnTo>
                    <a:pt x="73087" y="51426"/>
                  </a:lnTo>
                  <a:cubicBezTo>
                    <a:pt x="66741" y="57909"/>
                    <a:pt x="61172" y="61059"/>
                    <a:pt x="56059" y="61059"/>
                  </a:cubicBezTo>
                  <a:cubicBezTo>
                    <a:pt x="49531" y="61036"/>
                    <a:pt x="44669" y="56060"/>
                    <a:pt x="39533" y="50765"/>
                  </a:cubicBezTo>
                  <a:cubicBezTo>
                    <a:pt x="34356" y="45463"/>
                    <a:pt x="29009" y="39973"/>
                    <a:pt x="21805" y="39973"/>
                  </a:cubicBezTo>
                  <a:cubicBezTo>
                    <a:pt x="21070" y="39973"/>
                    <a:pt x="20315" y="40030"/>
                    <a:pt x="19539" y="40151"/>
                  </a:cubicBezTo>
                  <a:cubicBezTo>
                    <a:pt x="14722" y="40904"/>
                    <a:pt x="10751" y="42821"/>
                    <a:pt x="7669" y="45857"/>
                  </a:cubicBezTo>
                  <a:cubicBezTo>
                    <a:pt x="5227" y="48277"/>
                    <a:pt x="3355" y="51426"/>
                    <a:pt x="2100" y="55193"/>
                  </a:cubicBezTo>
                  <a:cubicBezTo>
                    <a:pt x="0" y="61607"/>
                    <a:pt x="457" y="67701"/>
                    <a:pt x="457" y="67769"/>
                  </a:cubicBezTo>
                  <a:lnTo>
                    <a:pt x="639" y="67747"/>
                  </a:lnTo>
                  <a:cubicBezTo>
                    <a:pt x="639" y="67701"/>
                    <a:pt x="160" y="61629"/>
                    <a:pt x="2260" y="55238"/>
                  </a:cubicBezTo>
                  <a:cubicBezTo>
                    <a:pt x="4200" y="49349"/>
                    <a:pt x="8765" y="42000"/>
                    <a:pt x="19561" y="40311"/>
                  </a:cubicBezTo>
                  <a:cubicBezTo>
                    <a:pt x="20324" y="40193"/>
                    <a:pt x="21067" y="40137"/>
                    <a:pt x="21790" y="40137"/>
                  </a:cubicBezTo>
                  <a:cubicBezTo>
                    <a:pt x="28946" y="40137"/>
                    <a:pt x="34258" y="45593"/>
                    <a:pt x="39419" y="50879"/>
                  </a:cubicBezTo>
                  <a:cubicBezTo>
                    <a:pt x="44578" y="56197"/>
                    <a:pt x="49463" y="61218"/>
                    <a:pt x="56059" y="61218"/>
                  </a:cubicBezTo>
                  <a:cubicBezTo>
                    <a:pt x="61218" y="61218"/>
                    <a:pt x="66833" y="58046"/>
                    <a:pt x="73201" y="51541"/>
                  </a:cubicBezTo>
                  <a:lnTo>
                    <a:pt x="74844" y="49874"/>
                  </a:lnTo>
                  <a:cubicBezTo>
                    <a:pt x="93127" y="31203"/>
                    <a:pt x="105225" y="18832"/>
                    <a:pt x="115884" y="18832"/>
                  </a:cubicBezTo>
                  <a:lnTo>
                    <a:pt x="115975" y="18832"/>
                  </a:lnTo>
                  <a:cubicBezTo>
                    <a:pt x="120472" y="18878"/>
                    <a:pt x="124809" y="21137"/>
                    <a:pt x="129214" y="25748"/>
                  </a:cubicBezTo>
                  <a:cubicBezTo>
                    <a:pt x="134806" y="31614"/>
                    <a:pt x="140741" y="34650"/>
                    <a:pt x="146516" y="34650"/>
                  </a:cubicBezTo>
                  <a:cubicBezTo>
                    <a:pt x="147703" y="34650"/>
                    <a:pt x="148890" y="34513"/>
                    <a:pt x="150076" y="34262"/>
                  </a:cubicBezTo>
                  <a:cubicBezTo>
                    <a:pt x="158020" y="32504"/>
                    <a:pt x="164799" y="25018"/>
                    <a:pt x="168679" y="13673"/>
                  </a:cubicBezTo>
                  <a:cubicBezTo>
                    <a:pt x="171487" y="5456"/>
                    <a:pt x="179498" y="184"/>
                    <a:pt x="189108" y="184"/>
                  </a:cubicBezTo>
                  <a:lnTo>
                    <a:pt x="189313" y="184"/>
                  </a:lnTo>
                  <a:cubicBezTo>
                    <a:pt x="200703" y="275"/>
                    <a:pt x="215334" y="7921"/>
                    <a:pt x="222227" y="29172"/>
                  </a:cubicBezTo>
                  <a:lnTo>
                    <a:pt x="222387" y="29126"/>
                  </a:lnTo>
                  <a:cubicBezTo>
                    <a:pt x="219328" y="19722"/>
                    <a:pt x="214353" y="12076"/>
                    <a:pt x="207984" y="6986"/>
                  </a:cubicBezTo>
                  <a:cubicBezTo>
                    <a:pt x="202438" y="2535"/>
                    <a:pt x="195818" y="70"/>
                    <a:pt x="189313" y="1"/>
                  </a:cubicBezTo>
                  <a:cubicBezTo>
                    <a:pt x="189269"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929725" y="716150"/>
              <a:ext cx="5559700" cy="1694275"/>
            </a:xfrm>
            <a:custGeom>
              <a:avLst/>
              <a:gdLst/>
              <a:ahLst/>
              <a:cxnLst/>
              <a:rect l="l" t="t" r="r" b="b"/>
              <a:pathLst>
                <a:path w="222388" h="67771" extrusionOk="0">
                  <a:moveTo>
                    <a:pt x="189061" y="1"/>
                  </a:moveTo>
                  <a:cubicBezTo>
                    <a:pt x="184452" y="1"/>
                    <a:pt x="180095" y="1231"/>
                    <a:pt x="176486" y="3517"/>
                  </a:cubicBezTo>
                  <a:cubicBezTo>
                    <a:pt x="172697" y="5937"/>
                    <a:pt x="169958" y="9429"/>
                    <a:pt x="168520" y="13629"/>
                  </a:cubicBezTo>
                  <a:cubicBezTo>
                    <a:pt x="164639" y="24950"/>
                    <a:pt x="157837" y="32460"/>
                    <a:pt x="149848" y="34194"/>
                  </a:cubicBezTo>
                  <a:cubicBezTo>
                    <a:pt x="148688" y="34446"/>
                    <a:pt x="147520" y="34571"/>
                    <a:pt x="146348" y="34571"/>
                  </a:cubicBezTo>
                  <a:cubicBezTo>
                    <a:pt x="140601" y="34571"/>
                    <a:pt x="134750" y="31569"/>
                    <a:pt x="129214" y="25749"/>
                  </a:cubicBezTo>
                  <a:cubicBezTo>
                    <a:pt x="124786" y="21047"/>
                    <a:pt x="120427" y="18742"/>
                    <a:pt x="115884" y="18719"/>
                  </a:cubicBezTo>
                  <a:lnTo>
                    <a:pt x="115747" y="18719"/>
                  </a:lnTo>
                  <a:cubicBezTo>
                    <a:pt x="110771" y="18719"/>
                    <a:pt x="105385" y="21275"/>
                    <a:pt x="98332" y="27027"/>
                  </a:cubicBezTo>
                  <a:cubicBezTo>
                    <a:pt x="91735" y="32368"/>
                    <a:pt x="84317" y="39946"/>
                    <a:pt x="74936" y="49533"/>
                  </a:cubicBezTo>
                  <a:lnTo>
                    <a:pt x="73087" y="51428"/>
                  </a:lnTo>
                  <a:cubicBezTo>
                    <a:pt x="66741" y="57910"/>
                    <a:pt x="61172" y="61037"/>
                    <a:pt x="56082" y="61037"/>
                  </a:cubicBezTo>
                  <a:lnTo>
                    <a:pt x="56059" y="61037"/>
                  </a:lnTo>
                  <a:cubicBezTo>
                    <a:pt x="49531" y="61037"/>
                    <a:pt x="44669" y="56038"/>
                    <a:pt x="39534" y="50766"/>
                  </a:cubicBezTo>
                  <a:cubicBezTo>
                    <a:pt x="34358" y="45445"/>
                    <a:pt x="29031" y="39974"/>
                    <a:pt x="21817" y="39974"/>
                  </a:cubicBezTo>
                  <a:cubicBezTo>
                    <a:pt x="21078" y="39974"/>
                    <a:pt x="20319" y="40031"/>
                    <a:pt x="19539" y="40152"/>
                  </a:cubicBezTo>
                  <a:cubicBezTo>
                    <a:pt x="14745" y="40882"/>
                    <a:pt x="10751" y="42800"/>
                    <a:pt x="7670" y="45835"/>
                  </a:cubicBezTo>
                  <a:cubicBezTo>
                    <a:pt x="5227" y="48278"/>
                    <a:pt x="3356" y="51405"/>
                    <a:pt x="2123" y="55194"/>
                  </a:cubicBezTo>
                  <a:cubicBezTo>
                    <a:pt x="0" y="61608"/>
                    <a:pt x="480" y="67702"/>
                    <a:pt x="480" y="67770"/>
                  </a:cubicBezTo>
                  <a:lnTo>
                    <a:pt x="639" y="67748"/>
                  </a:lnTo>
                  <a:cubicBezTo>
                    <a:pt x="639" y="67679"/>
                    <a:pt x="183" y="61608"/>
                    <a:pt x="2283" y="55239"/>
                  </a:cubicBezTo>
                  <a:cubicBezTo>
                    <a:pt x="4200" y="49350"/>
                    <a:pt x="8788" y="41978"/>
                    <a:pt x="19562" y="40312"/>
                  </a:cubicBezTo>
                  <a:cubicBezTo>
                    <a:pt x="20325" y="40194"/>
                    <a:pt x="21067" y="40138"/>
                    <a:pt x="21791" y="40138"/>
                  </a:cubicBezTo>
                  <a:cubicBezTo>
                    <a:pt x="28946" y="40138"/>
                    <a:pt x="34258" y="45594"/>
                    <a:pt x="39420" y="50880"/>
                  </a:cubicBezTo>
                  <a:cubicBezTo>
                    <a:pt x="44578" y="56198"/>
                    <a:pt x="49463" y="61197"/>
                    <a:pt x="56059" y="61220"/>
                  </a:cubicBezTo>
                  <a:lnTo>
                    <a:pt x="56082" y="61220"/>
                  </a:lnTo>
                  <a:cubicBezTo>
                    <a:pt x="61218" y="61220"/>
                    <a:pt x="66833" y="58047"/>
                    <a:pt x="73201" y="51542"/>
                  </a:cubicBezTo>
                  <a:lnTo>
                    <a:pt x="75050" y="49647"/>
                  </a:lnTo>
                  <a:cubicBezTo>
                    <a:pt x="93196" y="31136"/>
                    <a:pt x="105202" y="18879"/>
                    <a:pt x="115747" y="18879"/>
                  </a:cubicBezTo>
                  <a:lnTo>
                    <a:pt x="115862" y="18879"/>
                  </a:lnTo>
                  <a:cubicBezTo>
                    <a:pt x="120358" y="18924"/>
                    <a:pt x="124695" y="21207"/>
                    <a:pt x="129100" y="25863"/>
                  </a:cubicBezTo>
                  <a:cubicBezTo>
                    <a:pt x="134647" y="31729"/>
                    <a:pt x="140559" y="34742"/>
                    <a:pt x="146333" y="34742"/>
                  </a:cubicBezTo>
                  <a:cubicBezTo>
                    <a:pt x="147520" y="34742"/>
                    <a:pt x="148707" y="34605"/>
                    <a:pt x="149894" y="34354"/>
                  </a:cubicBezTo>
                  <a:cubicBezTo>
                    <a:pt x="153843" y="33510"/>
                    <a:pt x="157655" y="31136"/>
                    <a:pt x="160919" y="27529"/>
                  </a:cubicBezTo>
                  <a:cubicBezTo>
                    <a:pt x="164114" y="23969"/>
                    <a:pt x="166785" y="19175"/>
                    <a:pt x="168679" y="13675"/>
                  </a:cubicBezTo>
                  <a:cubicBezTo>
                    <a:pt x="171487" y="5457"/>
                    <a:pt x="179498" y="162"/>
                    <a:pt x="189108" y="162"/>
                  </a:cubicBezTo>
                  <a:lnTo>
                    <a:pt x="189313" y="162"/>
                  </a:lnTo>
                  <a:cubicBezTo>
                    <a:pt x="200703" y="253"/>
                    <a:pt x="215334" y="7923"/>
                    <a:pt x="222227" y="29173"/>
                  </a:cubicBezTo>
                  <a:lnTo>
                    <a:pt x="222387" y="29127"/>
                  </a:lnTo>
                  <a:cubicBezTo>
                    <a:pt x="219329" y="19723"/>
                    <a:pt x="214353" y="12077"/>
                    <a:pt x="208007" y="6964"/>
                  </a:cubicBezTo>
                  <a:cubicBezTo>
                    <a:pt x="202438" y="2536"/>
                    <a:pt x="195819" y="48"/>
                    <a:pt x="189313" y="2"/>
                  </a:cubicBezTo>
                  <a:cubicBezTo>
                    <a:pt x="189229" y="1"/>
                    <a:pt x="189145" y="1"/>
                    <a:pt x="189061"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938850" y="781250"/>
              <a:ext cx="5559700" cy="1693650"/>
            </a:xfrm>
            <a:custGeom>
              <a:avLst/>
              <a:gdLst/>
              <a:ahLst/>
              <a:cxnLst/>
              <a:rect l="l" t="t" r="r" b="b"/>
              <a:pathLst>
                <a:path w="222388" h="67746" extrusionOk="0">
                  <a:moveTo>
                    <a:pt x="189131" y="0"/>
                  </a:moveTo>
                  <a:cubicBezTo>
                    <a:pt x="184475" y="0"/>
                    <a:pt x="180115" y="1210"/>
                    <a:pt x="176486" y="3515"/>
                  </a:cubicBezTo>
                  <a:cubicBezTo>
                    <a:pt x="172720" y="5935"/>
                    <a:pt x="169958" y="9427"/>
                    <a:pt x="168520" y="13604"/>
                  </a:cubicBezTo>
                  <a:cubicBezTo>
                    <a:pt x="164685" y="24857"/>
                    <a:pt x="157632" y="32595"/>
                    <a:pt x="149666" y="34307"/>
                  </a:cubicBezTo>
                  <a:cubicBezTo>
                    <a:pt x="148502" y="34558"/>
                    <a:pt x="147332" y="34683"/>
                    <a:pt x="146159" y="34683"/>
                  </a:cubicBezTo>
                  <a:cubicBezTo>
                    <a:pt x="140406" y="34683"/>
                    <a:pt x="134580" y="31678"/>
                    <a:pt x="129100" y="25838"/>
                  </a:cubicBezTo>
                  <a:cubicBezTo>
                    <a:pt x="124672" y="21114"/>
                    <a:pt x="120313" y="18785"/>
                    <a:pt x="115770" y="18740"/>
                  </a:cubicBezTo>
                  <a:cubicBezTo>
                    <a:pt x="115726" y="18739"/>
                    <a:pt x="115682" y="18739"/>
                    <a:pt x="115638" y="18739"/>
                  </a:cubicBezTo>
                  <a:cubicBezTo>
                    <a:pt x="110700" y="18739"/>
                    <a:pt x="105368" y="21278"/>
                    <a:pt x="98355" y="26957"/>
                  </a:cubicBezTo>
                  <a:cubicBezTo>
                    <a:pt x="91827" y="32275"/>
                    <a:pt x="84477" y="39808"/>
                    <a:pt x="75141" y="49326"/>
                  </a:cubicBezTo>
                  <a:lnTo>
                    <a:pt x="73087" y="51403"/>
                  </a:lnTo>
                  <a:cubicBezTo>
                    <a:pt x="66764" y="57885"/>
                    <a:pt x="61195" y="61035"/>
                    <a:pt x="56082" y="61035"/>
                  </a:cubicBezTo>
                  <a:lnTo>
                    <a:pt x="56059" y="61035"/>
                  </a:lnTo>
                  <a:cubicBezTo>
                    <a:pt x="49531" y="61035"/>
                    <a:pt x="44692" y="56036"/>
                    <a:pt x="39534" y="50764"/>
                  </a:cubicBezTo>
                  <a:cubicBezTo>
                    <a:pt x="34356" y="45441"/>
                    <a:pt x="29028" y="39949"/>
                    <a:pt x="21811" y="39949"/>
                  </a:cubicBezTo>
                  <a:cubicBezTo>
                    <a:pt x="21074" y="39949"/>
                    <a:pt x="20317" y="40007"/>
                    <a:pt x="19539" y="40127"/>
                  </a:cubicBezTo>
                  <a:cubicBezTo>
                    <a:pt x="14746" y="40880"/>
                    <a:pt x="10751" y="42798"/>
                    <a:pt x="7693" y="45833"/>
                  </a:cubicBezTo>
                  <a:cubicBezTo>
                    <a:pt x="5227" y="48253"/>
                    <a:pt x="3356" y="51403"/>
                    <a:pt x="2123" y="55169"/>
                  </a:cubicBezTo>
                  <a:cubicBezTo>
                    <a:pt x="0" y="61583"/>
                    <a:pt x="480" y="67700"/>
                    <a:pt x="480" y="67746"/>
                  </a:cubicBezTo>
                  <a:lnTo>
                    <a:pt x="640" y="67746"/>
                  </a:lnTo>
                  <a:cubicBezTo>
                    <a:pt x="640" y="67677"/>
                    <a:pt x="183" y="61606"/>
                    <a:pt x="2283" y="55215"/>
                  </a:cubicBezTo>
                  <a:cubicBezTo>
                    <a:pt x="4223" y="49349"/>
                    <a:pt x="8788" y="41976"/>
                    <a:pt x="19562" y="40310"/>
                  </a:cubicBezTo>
                  <a:cubicBezTo>
                    <a:pt x="20336" y="40188"/>
                    <a:pt x="21090" y="40131"/>
                    <a:pt x="21824" y="40131"/>
                  </a:cubicBezTo>
                  <a:cubicBezTo>
                    <a:pt x="28963" y="40131"/>
                    <a:pt x="34266" y="45579"/>
                    <a:pt x="39420" y="50878"/>
                  </a:cubicBezTo>
                  <a:cubicBezTo>
                    <a:pt x="44578" y="56173"/>
                    <a:pt x="49463" y="61195"/>
                    <a:pt x="56059" y="61195"/>
                  </a:cubicBezTo>
                  <a:lnTo>
                    <a:pt x="56082" y="61195"/>
                  </a:lnTo>
                  <a:cubicBezTo>
                    <a:pt x="61241" y="61195"/>
                    <a:pt x="66833" y="58045"/>
                    <a:pt x="73224" y="51540"/>
                  </a:cubicBezTo>
                  <a:lnTo>
                    <a:pt x="75278" y="49440"/>
                  </a:lnTo>
                  <a:cubicBezTo>
                    <a:pt x="93242" y="31065"/>
                    <a:pt x="105157" y="18900"/>
                    <a:pt x="115633" y="18900"/>
                  </a:cubicBezTo>
                  <a:lnTo>
                    <a:pt x="115770" y="18900"/>
                  </a:lnTo>
                  <a:cubicBezTo>
                    <a:pt x="120244" y="18968"/>
                    <a:pt x="124581" y="21273"/>
                    <a:pt x="128986" y="25953"/>
                  </a:cubicBezTo>
                  <a:cubicBezTo>
                    <a:pt x="134486" y="31831"/>
                    <a:pt x="140363" y="34842"/>
                    <a:pt x="146173" y="34842"/>
                  </a:cubicBezTo>
                  <a:cubicBezTo>
                    <a:pt x="147357" y="34842"/>
                    <a:pt x="148538" y="34717"/>
                    <a:pt x="149712" y="34466"/>
                  </a:cubicBezTo>
                  <a:cubicBezTo>
                    <a:pt x="153706" y="33599"/>
                    <a:pt x="157541" y="31225"/>
                    <a:pt x="160850" y="27573"/>
                  </a:cubicBezTo>
                  <a:cubicBezTo>
                    <a:pt x="164092" y="23990"/>
                    <a:pt x="166785" y="19196"/>
                    <a:pt x="168679" y="13673"/>
                  </a:cubicBezTo>
                  <a:cubicBezTo>
                    <a:pt x="171487" y="5433"/>
                    <a:pt x="179499" y="160"/>
                    <a:pt x="189131" y="160"/>
                  </a:cubicBezTo>
                  <a:lnTo>
                    <a:pt x="189336" y="160"/>
                  </a:lnTo>
                  <a:cubicBezTo>
                    <a:pt x="200726" y="251"/>
                    <a:pt x="215334" y="7921"/>
                    <a:pt x="222228" y="29148"/>
                  </a:cubicBezTo>
                  <a:lnTo>
                    <a:pt x="222387" y="29102"/>
                  </a:lnTo>
                  <a:cubicBezTo>
                    <a:pt x="219352" y="19721"/>
                    <a:pt x="214376" y="12052"/>
                    <a:pt x="208007" y="6962"/>
                  </a:cubicBezTo>
                  <a:cubicBezTo>
                    <a:pt x="202461" y="2511"/>
                    <a:pt x="195819" y="46"/>
                    <a:pt x="189336"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948550" y="845725"/>
              <a:ext cx="5559125" cy="1694225"/>
            </a:xfrm>
            <a:custGeom>
              <a:avLst/>
              <a:gdLst/>
              <a:ahLst/>
              <a:cxnLst/>
              <a:rect l="l" t="t" r="r" b="b"/>
              <a:pathLst>
                <a:path w="222365" h="67769" extrusionOk="0">
                  <a:moveTo>
                    <a:pt x="189182" y="0"/>
                  </a:moveTo>
                  <a:cubicBezTo>
                    <a:pt x="184506" y="0"/>
                    <a:pt x="180104" y="1209"/>
                    <a:pt x="176486" y="3538"/>
                  </a:cubicBezTo>
                  <a:cubicBezTo>
                    <a:pt x="172697" y="5935"/>
                    <a:pt x="169935" y="9427"/>
                    <a:pt x="168497" y="13627"/>
                  </a:cubicBezTo>
                  <a:cubicBezTo>
                    <a:pt x="164639" y="24926"/>
                    <a:pt x="157518" y="32709"/>
                    <a:pt x="149461" y="34444"/>
                  </a:cubicBezTo>
                  <a:cubicBezTo>
                    <a:pt x="148305" y="34689"/>
                    <a:pt x="147145" y="34810"/>
                    <a:pt x="145982" y="34810"/>
                  </a:cubicBezTo>
                  <a:cubicBezTo>
                    <a:pt x="140211" y="34810"/>
                    <a:pt x="134397" y="31808"/>
                    <a:pt x="128963" y="25976"/>
                  </a:cubicBezTo>
                  <a:cubicBezTo>
                    <a:pt x="124467" y="21137"/>
                    <a:pt x="120244" y="18854"/>
                    <a:pt x="115634" y="18809"/>
                  </a:cubicBezTo>
                  <a:cubicBezTo>
                    <a:pt x="115568" y="18808"/>
                    <a:pt x="115503" y="18807"/>
                    <a:pt x="115437" y="18807"/>
                  </a:cubicBezTo>
                  <a:cubicBezTo>
                    <a:pt x="110562" y="18807"/>
                    <a:pt x="105292" y="21326"/>
                    <a:pt x="98378" y="26934"/>
                  </a:cubicBezTo>
                  <a:cubicBezTo>
                    <a:pt x="91895" y="32207"/>
                    <a:pt x="84591" y="39671"/>
                    <a:pt x="75347" y="49121"/>
                  </a:cubicBezTo>
                  <a:lnTo>
                    <a:pt x="73087" y="51426"/>
                  </a:lnTo>
                  <a:cubicBezTo>
                    <a:pt x="66742" y="57908"/>
                    <a:pt x="61172" y="61058"/>
                    <a:pt x="56059" y="61058"/>
                  </a:cubicBezTo>
                  <a:lnTo>
                    <a:pt x="56037" y="61058"/>
                  </a:lnTo>
                  <a:cubicBezTo>
                    <a:pt x="49531" y="61035"/>
                    <a:pt x="44670" y="56059"/>
                    <a:pt x="39511" y="50764"/>
                  </a:cubicBezTo>
                  <a:cubicBezTo>
                    <a:pt x="34356" y="45443"/>
                    <a:pt x="29013" y="39972"/>
                    <a:pt x="21795" y="39972"/>
                  </a:cubicBezTo>
                  <a:cubicBezTo>
                    <a:pt x="21056" y="39972"/>
                    <a:pt x="20297" y="40029"/>
                    <a:pt x="19516" y="40150"/>
                  </a:cubicBezTo>
                  <a:cubicBezTo>
                    <a:pt x="14723" y="40903"/>
                    <a:pt x="10728" y="42821"/>
                    <a:pt x="7670" y="45856"/>
                  </a:cubicBezTo>
                  <a:cubicBezTo>
                    <a:pt x="5205" y="48276"/>
                    <a:pt x="3333" y="51426"/>
                    <a:pt x="2100" y="55192"/>
                  </a:cubicBezTo>
                  <a:cubicBezTo>
                    <a:pt x="1" y="61606"/>
                    <a:pt x="457" y="67700"/>
                    <a:pt x="457" y="67769"/>
                  </a:cubicBezTo>
                  <a:lnTo>
                    <a:pt x="640" y="67746"/>
                  </a:lnTo>
                  <a:cubicBezTo>
                    <a:pt x="617" y="67700"/>
                    <a:pt x="160" y="61629"/>
                    <a:pt x="2260" y="55238"/>
                  </a:cubicBezTo>
                  <a:cubicBezTo>
                    <a:pt x="4200" y="49349"/>
                    <a:pt x="8765" y="41999"/>
                    <a:pt x="19539" y="40310"/>
                  </a:cubicBezTo>
                  <a:cubicBezTo>
                    <a:pt x="20304" y="40193"/>
                    <a:pt x="21048" y="40137"/>
                    <a:pt x="21774" y="40137"/>
                  </a:cubicBezTo>
                  <a:cubicBezTo>
                    <a:pt x="28946" y="40137"/>
                    <a:pt x="34256" y="45592"/>
                    <a:pt x="39397" y="50878"/>
                  </a:cubicBezTo>
                  <a:cubicBezTo>
                    <a:pt x="44578" y="56196"/>
                    <a:pt x="49463" y="61218"/>
                    <a:pt x="56037" y="61218"/>
                  </a:cubicBezTo>
                  <a:lnTo>
                    <a:pt x="56059" y="61218"/>
                  </a:lnTo>
                  <a:cubicBezTo>
                    <a:pt x="61218" y="61218"/>
                    <a:pt x="66833" y="58045"/>
                    <a:pt x="73201" y="51540"/>
                  </a:cubicBezTo>
                  <a:lnTo>
                    <a:pt x="75461" y="49235"/>
                  </a:lnTo>
                  <a:cubicBezTo>
                    <a:pt x="93278" y="31031"/>
                    <a:pt x="105070" y="18967"/>
                    <a:pt x="115458" y="18967"/>
                  </a:cubicBezTo>
                  <a:cubicBezTo>
                    <a:pt x="115517" y="18967"/>
                    <a:pt x="115575" y="18968"/>
                    <a:pt x="115634" y="18968"/>
                  </a:cubicBezTo>
                  <a:cubicBezTo>
                    <a:pt x="120176" y="19037"/>
                    <a:pt x="124376" y="21297"/>
                    <a:pt x="128849" y="26090"/>
                  </a:cubicBezTo>
                  <a:cubicBezTo>
                    <a:pt x="134296" y="31954"/>
                    <a:pt x="140153" y="34978"/>
                    <a:pt x="145961" y="34978"/>
                  </a:cubicBezTo>
                  <a:cubicBezTo>
                    <a:pt x="147138" y="34978"/>
                    <a:pt x="148314" y="34854"/>
                    <a:pt x="149483" y="34604"/>
                  </a:cubicBezTo>
                  <a:cubicBezTo>
                    <a:pt x="157609" y="32869"/>
                    <a:pt x="164776" y="25040"/>
                    <a:pt x="168657" y="13673"/>
                  </a:cubicBezTo>
                  <a:cubicBezTo>
                    <a:pt x="171487" y="5456"/>
                    <a:pt x="179476" y="183"/>
                    <a:pt x="189108" y="183"/>
                  </a:cubicBezTo>
                  <a:lnTo>
                    <a:pt x="189314" y="183"/>
                  </a:lnTo>
                  <a:cubicBezTo>
                    <a:pt x="200703" y="252"/>
                    <a:pt x="215334" y="7921"/>
                    <a:pt x="222228" y="29171"/>
                  </a:cubicBezTo>
                  <a:lnTo>
                    <a:pt x="222365" y="29126"/>
                  </a:lnTo>
                  <a:cubicBezTo>
                    <a:pt x="219329" y="19722"/>
                    <a:pt x="214353" y="12075"/>
                    <a:pt x="207985" y="6985"/>
                  </a:cubicBezTo>
                  <a:cubicBezTo>
                    <a:pt x="202438" y="2534"/>
                    <a:pt x="195796" y="69"/>
                    <a:pt x="189314" y="1"/>
                  </a:cubicBezTo>
                  <a:cubicBezTo>
                    <a:pt x="189270" y="0"/>
                    <a:pt x="189226" y="0"/>
                    <a:pt x="189182"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957675" y="910750"/>
              <a:ext cx="5559700" cy="1693675"/>
            </a:xfrm>
            <a:custGeom>
              <a:avLst/>
              <a:gdLst/>
              <a:ahLst/>
              <a:cxnLst/>
              <a:rect l="l" t="t" r="r" b="b"/>
              <a:pathLst>
                <a:path w="222388" h="67747" extrusionOk="0">
                  <a:moveTo>
                    <a:pt x="189061" y="0"/>
                  </a:moveTo>
                  <a:cubicBezTo>
                    <a:pt x="184431" y="0"/>
                    <a:pt x="180095" y="1230"/>
                    <a:pt x="176486" y="3517"/>
                  </a:cubicBezTo>
                  <a:cubicBezTo>
                    <a:pt x="172697" y="5936"/>
                    <a:pt x="169958" y="9428"/>
                    <a:pt x="168520" y="13628"/>
                  </a:cubicBezTo>
                  <a:cubicBezTo>
                    <a:pt x="164617" y="24995"/>
                    <a:pt x="157427" y="32824"/>
                    <a:pt x="149278" y="34536"/>
                  </a:cubicBezTo>
                  <a:cubicBezTo>
                    <a:pt x="148118" y="34781"/>
                    <a:pt x="146955" y="34903"/>
                    <a:pt x="145791" y="34903"/>
                  </a:cubicBezTo>
                  <a:cubicBezTo>
                    <a:pt x="140013" y="34903"/>
                    <a:pt x="134226" y="31904"/>
                    <a:pt x="128850" y="26091"/>
                  </a:cubicBezTo>
                  <a:cubicBezTo>
                    <a:pt x="124353" y="21206"/>
                    <a:pt x="120130" y="18901"/>
                    <a:pt x="115542" y="18832"/>
                  </a:cubicBezTo>
                  <a:cubicBezTo>
                    <a:pt x="115477" y="18832"/>
                    <a:pt x="115411" y="18831"/>
                    <a:pt x="115345" y="18831"/>
                  </a:cubicBezTo>
                  <a:cubicBezTo>
                    <a:pt x="110494" y="18831"/>
                    <a:pt x="105269" y="21327"/>
                    <a:pt x="98401" y="26890"/>
                  </a:cubicBezTo>
                  <a:cubicBezTo>
                    <a:pt x="91987" y="32117"/>
                    <a:pt x="84728" y="39535"/>
                    <a:pt x="75552" y="48893"/>
                  </a:cubicBezTo>
                  <a:cubicBezTo>
                    <a:pt x="74731" y="49738"/>
                    <a:pt x="73932" y="50560"/>
                    <a:pt x="73087" y="51427"/>
                  </a:cubicBezTo>
                  <a:cubicBezTo>
                    <a:pt x="66742" y="57886"/>
                    <a:pt x="61173" y="61036"/>
                    <a:pt x="56060" y="61036"/>
                  </a:cubicBezTo>
                  <a:cubicBezTo>
                    <a:pt x="49532" y="61036"/>
                    <a:pt x="44670" y="56038"/>
                    <a:pt x="39534" y="50765"/>
                  </a:cubicBezTo>
                  <a:cubicBezTo>
                    <a:pt x="34358" y="45444"/>
                    <a:pt x="29013" y="39973"/>
                    <a:pt x="21813" y="39973"/>
                  </a:cubicBezTo>
                  <a:cubicBezTo>
                    <a:pt x="21075" y="39973"/>
                    <a:pt x="20318" y="40030"/>
                    <a:pt x="19539" y="40151"/>
                  </a:cubicBezTo>
                  <a:cubicBezTo>
                    <a:pt x="14723" y="40882"/>
                    <a:pt x="10751" y="42799"/>
                    <a:pt x="7670" y="45835"/>
                  </a:cubicBezTo>
                  <a:cubicBezTo>
                    <a:pt x="5228" y="48254"/>
                    <a:pt x="3356" y="51404"/>
                    <a:pt x="2101" y="55170"/>
                  </a:cubicBezTo>
                  <a:cubicBezTo>
                    <a:pt x="1" y="61607"/>
                    <a:pt x="457" y="67701"/>
                    <a:pt x="457" y="67747"/>
                  </a:cubicBezTo>
                  <a:lnTo>
                    <a:pt x="640" y="67747"/>
                  </a:lnTo>
                  <a:cubicBezTo>
                    <a:pt x="640" y="67679"/>
                    <a:pt x="160" y="61607"/>
                    <a:pt x="2260" y="55239"/>
                  </a:cubicBezTo>
                  <a:cubicBezTo>
                    <a:pt x="4201" y="49350"/>
                    <a:pt x="8766" y="41977"/>
                    <a:pt x="19562" y="40311"/>
                  </a:cubicBezTo>
                  <a:cubicBezTo>
                    <a:pt x="20334" y="40190"/>
                    <a:pt x="21086" y="40133"/>
                    <a:pt x="21818" y="40133"/>
                  </a:cubicBezTo>
                  <a:cubicBezTo>
                    <a:pt x="28960" y="40133"/>
                    <a:pt x="34265" y="45600"/>
                    <a:pt x="39420" y="50879"/>
                  </a:cubicBezTo>
                  <a:cubicBezTo>
                    <a:pt x="44579" y="56175"/>
                    <a:pt x="49463" y="61196"/>
                    <a:pt x="56060" y="61219"/>
                  </a:cubicBezTo>
                  <a:cubicBezTo>
                    <a:pt x="61218" y="61219"/>
                    <a:pt x="66833" y="58046"/>
                    <a:pt x="73201" y="51541"/>
                  </a:cubicBezTo>
                  <a:cubicBezTo>
                    <a:pt x="74046" y="50674"/>
                    <a:pt x="74868" y="49852"/>
                    <a:pt x="75667" y="49030"/>
                  </a:cubicBezTo>
                  <a:cubicBezTo>
                    <a:pt x="93347" y="30964"/>
                    <a:pt x="105070" y="18991"/>
                    <a:pt x="115367" y="18991"/>
                  </a:cubicBezTo>
                  <a:cubicBezTo>
                    <a:pt x="115426" y="18991"/>
                    <a:pt x="115484" y="18991"/>
                    <a:pt x="115542" y="18992"/>
                  </a:cubicBezTo>
                  <a:cubicBezTo>
                    <a:pt x="120062" y="19061"/>
                    <a:pt x="124262" y="21366"/>
                    <a:pt x="128735" y="26205"/>
                  </a:cubicBezTo>
                  <a:cubicBezTo>
                    <a:pt x="134125" y="32050"/>
                    <a:pt x="139956" y="35070"/>
                    <a:pt x="145769" y="35070"/>
                  </a:cubicBezTo>
                  <a:cubicBezTo>
                    <a:pt x="146949" y="35070"/>
                    <a:pt x="148127" y="34946"/>
                    <a:pt x="149301" y="34696"/>
                  </a:cubicBezTo>
                  <a:cubicBezTo>
                    <a:pt x="157518" y="32961"/>
                    <a:pt x="164754" y="25109"/>
                    <a:pt x="168680" y="13674"/>
                  </a:cubicBezTo>
                  <a:cubicBezTo>
                    <a:pt x="171492" y="5441"/>
                    <a:pt x="179510" y="161"/>
                    <a:pt x="189128" y="161"/>
                  </a:cubicBezTo>
                  <a:cubicBezTo>
                    <a:pt x="189190" y="161"/>
                    <a:pt x="189252" y="161"/>
                    <a:pt x="189314" y="161"/>
                  </a:cubicBezTo>
                  <a:cubicBezTo>
                    <a:pt x="200704" y="253"/>
                    <a:pt x="215335" y="7922"/>
                    <a:pt x="222228" y="29172"/>
                  </a:cubicBezTo>
                  <a:lnTo>
                    <a:pt x="222388" y="29104"/>
                  </a:lnTo>
                  <a:cubicBezTo>
                    <a:pt x="219329" y="19723"/>
                    <a:pt x="214353" y="12053"/>
                    <a:pt x="207985" y="6963"/>
                  </a:cubicBezTo>
                  <a:cubicBezTo>
                    <a:pt x="202438" y="2535"/>
                    <a:pt x="195819" y="47"/>
                    <a:pt x="189314" y="2"/>
                  </a:cubicBezTo>
                  <a:cubicBezTo>
                    <a:pt x="189229" y="1"/>
                    <a:pt x="189145" y="0"/>
                    <a:pt x="189061"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966800" y="975250"/>
              <a:ext cx="5559700" cy="1694250"/>
            </a:xfrm>
            <a:custGeom>
              <a:avLst/>
              <a:gdLst/>
              <a:ahLst/>
              <a:cxnLst/>
              <a:rect l="l" t="t" r="r" b="b"/>
              <a:pathLst>
                <a:path w="222388" h="67770" extrusionOk="0">
                  <a:moveTo>
                    <a:pt x="189109" y="1"/>
                  </a:moveTo>
                  <a:cubicBezTo>
                    <a:pt x="184475" y="1"/>
                    <a:pt x="180093" y="1233"/>
                    <a:pt x="176486" y="3539"/>
                  </a:cubicBezTo>
                  <a:cubicBezTo>
                    <a:pt x="172697" y="5958"/>
                    <a:pt x="169958" y="9451"/>
                    <a:pt x="168520" y="13628"/>
                  </a:cubicBezTo>
                  <a:cubicBezTo>
                    <a:pt x="164594" y="25086"/>
                    <a:pt x="157336" y="32938"/>
                    <a:pt x="149073" y="34672"/>
                  </a:cubicBezTo>
                  <a:cubicBezTo>
                    <a:pt x="147925" y="34911"/>
                    <a:pt x="146775" y="35030"/>
                    <a:pt x="145624" y="35030"/>
                  </a:cubicBezTo>
                  <a:cubicBezTo>
                    <a:pt x="139841" y="35030"/>
                    <a:pt x="134066" y="32034"/>
                    <a:pt x="128736" y="26227"/>
                  </a:cubicBezTo>
                  <a:cubicBezTo>
                    <a:pt x="124239" y="21297"/>
                    <a:pt x="120016" y="18969"/>
                    <a:pt x="115428" y="18900"/>
                  </a:cubicBezTo>
                  <a:cubicBezTo>
                    <a:pt x="115342" y="18899"/>
                    <a:pt x="115255" y="18898"/>
                    <a:pt x="115168" y="18898"/>
                  </a:cubicBezTo>
                  <a:cubicBezTo>
                    <a:pt x="110380" y="18898"/>
                    <a:pt x="105217" y="21374"/>
                    <a:pt x="98446" y="26866"/>
                  </a:cubicBezTo>
                  <a:cubicBezTo>
                    <a:pt x="92055" y="32048"/>
                    <a:pt x="84865" y="39397"/>
                    <a:pt x="75758" y="48710"/>
                  </a:cubicBezTo>
                  <a:cubicBezTo>
                    <a:pt x="74891" y="49600"/>
                    <a:pt x="74001" y="50513"/>
                    <a:pt x="73088" y="51426"/>
                  </a:cubicBezTo>
                  <a:cubicBezTo>
                    <a:pt x="66742" y="57909"/>
                    <a:pt x="61173" y="61058"/>
                    <a:pt x="56083" y="61058"/>
                  </a:cubicBezTo>
                  <a:lnTo>
                    <a:pt x="56060" y="61058"/>
                  </a:lnTo>
                  <a:cubicBezTo>
                    <a:pt x="49532" y="61036"/>
                    <a:pt x="44670" y="56060"/>
                    <a:pt x="39534" y="50764"/>
                  </a:cubicBezTo>
                  <a:cubicBezTo>
                    <a:pt x="34357" y="45462"/>
                    <a:pt x="29029" y="39973"/>
                    <a:pt x="21812" y="39973"/>
                  </a:cubicBezTo>
                  <a:cubicBezTo>
                    <a:pt x="21074" y="39973"/>
                    <a:pt x="20318" y="40030"/>
                    <a:pt x="19539" y="40151"/>
                  </a:cubicBezTo>
                  <a:cubicBezTo>
                    <a:pt x="14746" y="40904"/>
                    <a:pt x="10752" y="42821"/>
                    <a:pt x="7670" y="45857"/>
                  </a:cubicBezTo>
                  <a:cubicBezTo>
                    <a:pt x="5228" y="48276"/>
                    <a:pt x="3356" y="51426"/>
                    <a:pt x="2124" y="55192"/>
                  </a:cubicBezTo>
                  <a:cubicBezTo>
                    <a:pt x="1" y="61606"/>
                    <a:pt x="480" y="67701"/>
                    <a:pt x="480" y="67769"/>
                  </a:cubicBezTo>
                  <a:lnTo>
                    <a:pt x="640" y="67746"/>
                  </a:lnTo>
                  <a:cubicBezTo>
                    <a:pt x="640" y="67701"/>
                    <a:pt x="184" y="61629"/>
                    <a:pt x="2283" y="55238"/>
                  </a:cubicBezTo>
                  <a:cubicBezTo>
                    <a:pt x="4201" y="49349"/>
                    <a:pt x="8789" y="41999"/>
                    <a:pt x="19562" y="40333"/>
                  </a:cubicBezTo>
                  <a:cubicBezTo>
                    <a:pt x="20337" y="40212"/>
                    <a:pt x="21090" y="40154"/>
                    <a:pt x="21824" y="40154"/>
                  </a:cubicBezTo>
                  <a:cubicBezTo>
                    <a:pt x="28963" y="40154"/>
                    <a:pt x="34267" y="45603"/>
                    <a:pt x="39420" y="50901"/>
                  </a:cubicBezTo>
                  <a:cubicBezTo>
                    <a:pt x="44579" y="56197"/>
                    <a:pt x="49463" y="61218"/>
                    <a:pt x="56060" y="61218"/>
                  </a:cubicBezTo>
                  <a:lnTo>
                    <a:pt x="56083" y="61218"/>
                  </a:lnTo>
                  <a:cubicBezTo>
                    <a:pt x="61218" y="61218"/>
                    <a:pt x="66833" y="58068"/>
                    <a:pt x="73202" y="51540"/>
                  </a:cubicBezTo>
                  <a:cubicBezTo>
                    <a:pt x="74115" y="50627"/>
                    <a:pt x="75005" y="49714"/>
                    <a:pt x="75872" y="48824"/>
                  </a:cubicBezTo>
                  <a:cubicBezTo>
                    <a:pt x="84980" y="39534"/>
                    <a:pt x="92170" y="32162"/>
                    <a:pt x="98538" y="27003"/>
                  </a:cubicBezTo>
                  <a:cubicBezTo>
                    <a:pt x="105286" y="21533"/>
                    <a:pt x="110426" y="19058"/>
                    <a:pt x="115171" y="19058"/>
                  </a:cubicBezTo>
                  <a:cubicBezTo>
                    <a:pt x="115257" y="19058"/>
                    <a:pt x="115343" y="19058"/>
                    <a:pt x="115428" y="19060"/>
                  </a:cubicBezTo>
                  <a:cubicBezTo>
                    <a:pt x="119948" y="19128"/>
                    <a:pt x="124148" y="21457"/>
                    <a:pt x="128599" y="26341"/>
                  </a:cubicBezTo>
                  <a:cubicBezTo>
                    <a:pt x="133961" y="32179"/>
                    <a:pt x="139783" y="35197"/>
                    <a:pt x="145616" y="35197"/>
                  </a:cubicBezTo>
                  <a:cubicBezTo>
                    <a:pt x="146784" y="35197"/>
                    <a:pt x="147953" y="35076"/>
                    <a:pt x="149119" y="34832"/>
                  </a:cubicBezTo>
                  <a:cubicBezTo>
                    <a:pt x="157427" y="33098"/>
                    <a:pt x="164731" y="25200"/>
                    <a:pt x="168680" y="13696"/>
                  </a:cubicBezTo>
                  <a:cubicBezTo>
                    <a:pt x="171492" y="5463"/>
                    <a:pt x="179510" y="183"/>
                    <a:pt x="189128" y="183"/>
                  </a:cubicBezTo>
                  <a:cubicBezTo>
                    <a:pt x="189190" y="183"/>
                    <a:pt x="189252" y="183"/>
                    <a:pt x="189314" y="183"/>
                  </a:cubicBezTo>
                  <a:cubicBezTo>
                    <a:pt x="200704" y="275"/>
                    <a:pt x="215335" y="7944"/>
                    <a:pt x="222228" y="29172"/>
                  </a:cubicBezTo>
                  <a:lnTo>
                    <a:pt x="222388" y="29126"/>
                  </a:lnTo>
                  <a:cubicBezTo>
                    <a:pt x="219329" y="19745"/>
                    <a:pt x="214376" y="12075"/>
                    <a:pt x="208008" y="6985"/>
                  </a:cubicBezTo>
                  <a:cubicBezTo>
                    <a:pt x="202439" y="2534"/>
                    <a:pt x="195819" y="69"/>
                    <a:pt x="189314" y="24"/>
                  </a:cubicBezTo>
                  <a:cubicBezTo>
                    <a:pt x="189246" y="1"/>
                    <a:pt x="189177" y="1"/>
                    <a:pt x="189109"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975950" y="1040275"/>
              <a:ext cx="5559700" cy="1694275"/>
            </a:xfrm>
            <a:custGeom>
              <a:avLst/>
              <a:gdLst/>
              <a:ahLst/>
              <a:cxnLst/>
              <a:rect l="l" t="t" r="r" b="b"/>
              <a:pathLst>
                <a:path w="222388" h="67771" extrusionOk="0">
                  <a:moveTo>
                    <a:pt x="189082" y="1"/>
                  </a:moveTo>
                  <a:cubicBezTo>
                    <a:pt x="184430" y="1"/>
                    <a:pt x="180095" y="1231"/>
                    <a:pt x="176485" y="3540"/>
                  </a:cubicBezTo>
                  <a:cubicBezTo>
                    <a:pt x="172719" y="5937"/>
                    <a:pt x="169957" y="9429"/>
                    <a:pt x="168519" y="13629"/>
                  </a:cubicBezTo>
                  <a:cubicBezTo>
                    <a:pt x="164593" y="25155"/>
                    <a:pt x="157244" y="33053"/>
                    <a:pt x="148890" y="34788"/>
                  </a:cubicBezTo>
                  <a:cubicBezTo>
                    <a:pt x="147739" y="35026"/>
                    <a:pt x="146586" y="35145"/>
                    <a:pt x="145435" y="35145"/>
                  </a:cubicBezTo>
                  <a:cubicBezTo>
                    <a:pt x="139645" y="35145"/>
                    <a:pt x="133895" y="32146"/>
                    <a:pt x="128621" y="26319"/>
                  </a:cubicBezTo>
                  <a:cubicBezTo>
                    <a:pt x="124124" y="21366"/>
                    <a:pt x="119901" y="19015"/>
                    <a:pt x="115336" y="18924"/>
                  </a:cubicBezTo>
                  <a:cubicBezTo>
                    <a:pt x="115249" y="18922"/>
                    <a:pt x="115162" y="18922"/>
                    <a:pt x="115075" y="18922"/>
                  </a:cubicBezTo>
                  <a:cubicBezTo>
                    <a:pt x="110310" y="18922"/>
                    <a:pt x="105171" y="21375"/>
                    <a:pt x="98468" y="26822"/>
                  </a:cubicBezTo>
                  <a:cubicBezTo>
                    <a:pt x="92146" y="31957"/>
                    <a:pt x="85002" y="39261"/>
                    <a:pt x="75963" y="48506"/>
                  </a:cubicBezTo>
                  <a:cubicBezTo>
                    <a:pt x="75027" y="49464"/>
                    <a:pt x="74068" y="50423"/>
                    <a:pt x="73087" y="51427"/>
                  </a:cubicBezTo>
                  <a:cubicBezTo>
                    <a:pt x="66764" y="57910"/>
                    <a:pt x="61195" y="61060"/>
                    <a:pt x="56082" y="61060"/>
                  </a:cubicBezTo>
                  <a:lnTo>
                    <a:pt x="56059" y="61060"/>
                  </a:lnTo>
                  <a:cubicBezTo>
                    <a:pt x="49531" y="61037"/>
                    <a:pt x="44692" y="56061"/>
                    <a:pt x="39534" y="50765"/>
                  </a:cubicBezTo>
                  <a:cubicBezTo>
                    <a:pt x="34358" y="45444"/>
                    <a:pt x="29031" y="39973"/>
                    <a:pt x="21817" y="39973"/>
                  </a:cubicBezTo>
                  <a:cubicBezTo>
                    <a:pt x="21078" y="39973"/>
                    <a:pt x="20319" y="40031"/>
                    <a:pt x="19539" y="40152"/>
                  </a:cubicBezTo>
                  <a:cubicBezTo>
                    <a:pt x="14745" y="40905"/>
                    <a:pt x="10751" y="42799"/>
                    <a:pt x="7692" y="45835"/>
                  </a:cubicBezTo>
                  <a:cubicBezTo>
                    <a:pt x="5227" y="48277"/>
                    <a:pt x="3355" y="51404"/>
                    <a:pt x="2123" y="55193"/>
                  </a:cubicBezTo>
                  <a:cubicBezTo>
                    <a:pt x="0" y="61607"/>
                    <a:pt x="479" y="67702"/>
                    <a:pt x="479" y="67770"/>
                  </a:cubicBezTo>
                  <a:lnTo>
                    <a:pt x="639" y="67747"/>
                  </a:lnTo>
                  <a:cubicBezTo>
                    <a:pt x="639" y="67679"/>
                    <a:pt x="183" y="61630"/>
                    <a:pt x="2283" y="55239"/>
                  </a:cubicBezTo>
                  <a:cubicBezTo>
                    <a:pt x="4200" y="49350"/>
                    <a:pt x="8788" y="41978"/>
                    <a:pt x="19561" y="40311"/>
                  </a:cubicBezTo>
                  <a:cubicBezTo>
                    <a:pt x="20324" y="40194"/>
                    <a:pt x="21067" y="40138"/>
                    <a:pt x="21790" y="40138"/>
                  </a:cubicBezTo>
                  <a:cubicBezTo>
                    <a:pt x="28946" y="40138"/>
                    <a:pt x="34258" y="45594"/>
                    <a:pt x="39419" y="50879"/>
                  </a:cubicBezTo>
                  <a:cubicBezTo>
                    <a:pt x="44578" y="56198"/>
                    <a:pt x="49463" y="61196"/>
                    <a:pt x="56059" y="61219"/>
                  </a:cubicBezTo>
                  <a:lnTo>
                    <a:pt x="56082" y="61219"/>
                  </a:lnTo>
                  <a:cubicBezTo>
                    <a:pt x="61240" y="61219"/>
                    <a:pt x="66833" y="58047"/>
                    <a:pt x="73224" y="51541"/>
                  </a:cubicBezTo>
                  <a:cubicBezTo>
                    <a:pt x="74182" y="50560"/>
                    <a:pt x="75141" y="49578"/>
                    <a:pt x="76077" y="48620"/>
                  </a:cubicBezTo>
                  <a:cubicBezTo>
                    <a:pt x="85116" y="39376"/>
                    <a:pt x="92260" y="32094"/>
                    <a:pt x="98583" y="26959"/>
                  </a:cubicBezTo>
                  <a:cubicBezTo>
                    <a:pt x="105261" y="21535"/>
                    <a:pt x="110355" y="19104"/>
                    <a:pt x="115075" y="19104"/>
                  </a:cubicBezTo>
                  <a:cubicBezTo>
                    <a:pt x="115162" y="19104"/>
                    <a:pt x="115249" y="19105"/>
                    <a:pt x="115336" y="19107"/>
                  </a:cubicBezTo>
                  <a:cubicBezTo>
                    <a:pt x="119856" y="19175"/>
                    <a:pt x="124033" y="21503"/>
                    <a:pt x="128484" y="26434"/>
                  </a:cubicBezTo>
                  <a:cubicBezTo>
                    <a:pt x="133802" y="32300"/>
                    <a:pt x="139600" y="35313"/>
                    <a:pt x="145443" y="35313"/>
                  </a:cubicBezTo>
                  <a:cubicBezTo>
                    <a:pt x="146607" y="35313"/>
                    <a:pt x="147748" y="35176"/>
                    <a:pt x="148912" y="34947"/>
                  </a:cubicBezTo>
                  <a:cubicBezTo>
                    <a:pt x="157335" y="33213"/>
                    <a:pt x="164730" y="25247"/>
                    <a:pt x="168679" y="13674"/>
                  </a:cubicBezTo>
                  <a:cubicBezTo>
                    <a:pt x="171491" y="5442"/>
                    <a:pt x="179509" y="161"/>
                    <a:pt x="189150" y="161"/>
                  </a:cubicBezTo>
                  <a:cubicBezTo>
                    <a:pt x="189212" y="161"/>
                    <a:pt x="189274" y="161"/>
                    <a:pt x="189336" y="162"/>
                  </a:cubicBezTo>
                  <a:cubicBezTo>
                    <a:pt x="200726" y="253"/>
                    <a:pt x="215334" y="7922"/>
                    <a:pt x="222227" y="29173"/>
                  </a:cubicBezTo>
                  <a:lnTo>
                    <a:pt x="222387" y="29127"/>
                  </a:lnTo>
                  <a:cubicBezTo>
                    <a:pt x="219351" y="19723"/>
                    <a:pt x="214375" y="12077"/>
                    <a:pt x="208007" y="6964"/>
                  </a:cubicBezTo>
                  <a:cubicBezTo>
                    <a:pt x="202461" y="2536"/>
                    <a:pt x="195818" y="48"/>
                    <a:pt x="189336" y="2"/>
                  </a:cubicBezTo>
                  <a:cubicBezTo>
                    <a:pt x="189251" y="1"/>
                    <a:pt x="189166" y="1"/>
                    <a:pt x="1890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985650" y="1105375"/>
              <a:ext cx="5559125" cy="1693650"/>
            </a:xfrm>
            <a:custGeom>
              <a:avLst/>
              <a:gdLst/>
              <a:ahLst/>
              <a:cxnLst/>
              <a:rect l="l" t="t" r="r" b="b"/>
              <a:pathLst>
                <a:path w="222365" h="67746" extrusionOk="0">
                  <a:moveTo>
                    <a:pt x="189108" y="0"/>
                  </a:moveTo>
                  <a:cubicBezTo>
                    <a:pt x="184451" y="0"/>
                    <a:pt x="180092" y="1210"/>
                    <a:pt x="176485" y="3515"/>
                  </a:cubicBezTo>
                  <a:cubicBezTo>
                    <a:pt x="172696" y="5935"/>
                    <a:pt x="169935" y="9427"/>
                    <a:pt x="168497" y="13604"/>
                  </a:cubicBezTo>
                  <a:cubicBezTo>
                    <a:pt x="164548" y="25199"/>
                    <a:pt x="157130" y="33165"/>
                    <a:pt x="148661" y="34900"/>
                  </a:cubicBezTo>
                  <a:cubicBezTo>
                    <a:pt x="147523" y="35132"/>
                    <a:pt x="146383" y="35248"/>
                    <a:pt x="145246" y="35248"/>
                  </a:cubicBezTo>
                  <a:cubicBezTo>
                    <a:pt x="139450" y="35248"/>
                    <a:pt x="133712" y="32251"/>
                    <a:pt x="128484" y="26432"/>
                  </a:cubicBezTo>
                  <a:cubicBezTo>
                    <a:pt x="123987" y="21433"/>
                    <a:pt x="119765" y="19059"/>
                    <a:pt x="115199" y="18968"/>
                  </a:cubicBezTo>
                  <a:cubicBezTo>
                    <a:pt x="115092" y="18965"/>
                    <a:pt x="114984" y="18964"/>
                    <a:pt x="114876" y="18964"/>
                  </a:cubicBezTo>
                  <a:cubicBezTo>
                    <a:pt x="110174" y="18964"/>
                    <a:pt x="105095" y="21397"/>
                    <a:pt x="98469" y="26774"/>
                  </a:cubicBezTo>
                  <a:cubicBezTo>
                    <a:pt x="92192" y="31864"/>
                    <a:pt x="85116" y="39123"/>
                    <a:pt x="76145" y="48298"/>
                  </a:cubicBezTo>
                  <a:cubicBezTo>
                    <a:pt x="75141" y="49303"/>
                    <a:pt x="74114" y="50353"/>
                    <a:pt x="73087" y="51425"/>
                  </a:cubicBezTo>
                  <a:cubicBezTo>
                    <a:pt x="66741" y="57885"/>
                    <a:pt x="61172" y="61035"/>
                    <a:pt x="56059" y="61035"/>
                  </a:cubicBezTo>
                  <a:lnTo>
                    <a:pt x="56036" y="61035"/>
                  </a:lnTo>
                  <a:cubicBezTo>
                    <a:pt x="49531" y="61035"/>
                    <a:pt x="44669" y="56036"/>
                    <a:pt x="39534" y="50763"/>
                  </a:cubicBezTo>
                  <a:cubicBezTo>
                    <a:pt x="34358" y="45442"/>
                    <a:pt x="29013" y="39971"/>
                    <a:pt x="21795" y="39971"/>
                  </a:cubicBezTo>
                  <a:cubicBezTo>
                    <a:pt x="21056" y="39971"/>
                    <a:pt x="20296" y="40029"/>
                    <a:pt x="19516" y="40150"/>
                  </a:cubicBezTo>
                  <a:cubicBezTo>
                    <a:pt x="14722" y="40880"/>
                    <a:pt x="10728" y="42797"/>
                    <a:pt x="7669" y="45833"/>
                  </a:cubicBezTo>
                  <a:cubicBezTo>
                    <a:pt x="5204" y="48253"/>
                    <a:pt x="3333" y="51403"/>
                    <a:pt x="2100" y="55169"/>
                  </a:cubicBezTo>
                  <a:cubicBezTo>
                    <a:pt x="0" y="61583"/>
                    <a:pt x="457" y="67700"/>
                    <a:pt x="457" y="67745"/>
                  </a:cubicBezTo>
                  <a:lnTo>
                    <a:pt x="639" y="67745"/>
                  </a:lnTo>
                  <a:cubicBezTo>
                    <a:pt x="616" y="67677"/>
                    <a:pt x="160" y="61605"/>
                    <a:pt x="2260" y="55214"/>
                  </a:cubicBezTo>
                  <a:cubicBezTo>
                    <a:pt x="4200" y="49348"/>
                    <a:pt x="8765" y="41976"/>
                    <a:pt x="19539" y="40309"/>
                  </a:cubicBezTo>
                  <a:cubicBezTo>
                    <a:pt x="20315" y="40188"/>
                    <a:pt x="21071" y="40131"/>
                    <a:pt x="21807" y="40131"/>
                  </a:cubicBezTo>
                  <a:cubicBezTo>
                    <a:pt x="28962" y="40131"/>
                    <a:pt x="34264" y="45579"/>
                    <a:pt x="39397" y="50878"/>
                  </a:cubicBezTo>
                  <a:cubicBezTo>
                    <a:pt x="44578" y="56173"/>
                    <a:pt x="49463" y="61195"/>
                    <a:pt x="56036" y="61195"/>
                  </a:cubicBezTo>
                  <a:lnTo>
                    <a:pt x="56059" y="61195"/>
                  </a:lnTo>
                  <a:cubicBezTo>
                    <a:pt x="61218" y="61195"/>
                    <a:pt x="66833" y="58045"/>
                    <a:pt x="73201" y="51539"/>
                  </a:cubicBezTo>
                  <a:cubicBezTo>
                    <a:pt x="74228" y="50467"/>
                    <a:pt x="75255" y="49440"/>
                    <a:pt x="76259" y="48412"/>
                  </a:cubicBezTo>
                  <a:cubicBezTo>
                    <a:pt x="85230" y="39237"/>
                    <a:pt x="92306" y="32001"/>
                    <a:pt x="98583" y="26911"/>
                  </a:cubicBezTo>
                  <a:cubicBezTo>
                    <a:pt x="105193" y="21533"/>
                    <a:pt x="110263" y="19125"/>
                    <a:pt x="114938" y="19125"/>
                  </a:cubicBezTo>
                  <a:cubicBezTo>
                    <a:pt x="115025" y="19125"/>
                    <a:pt x="115113" y="19126"/>
                    <a:pt x="115199" y="19128"/>
                  </a:cubicBezTo>
                  <a:cubicBezTo>
                    <a:pt x="119719" y="19219"/>
                    <a:pt x="123896" y="21570"/>
                    <a:pt x="128347" y="26546"/>
                  </a:cubicBezTo>
                  <a:cubicBezTo>
                    <a:pt x="133619" y="32389"/>
                    <a:pt x="139394" y="35402"/>
                    <a:pt x="145238" y="35402"/>
                  </a:cubicBezTo>
                  <a:cubicBezTo>
                    <a:pt x="146402" y="35402"/>
                    <a:pt x="147543" y="35288"/>
                    <a:pt x="148707" y="35060"/>
                  </a:cubicBezTo>
                  <a:cubicBezTo>
                    <a:pt x="152884" y="34192"/>
                    <a:pt x="156970" y="31750"/>
                    <a:pt x="160462" y="27961"/>
                  </a:cubicBezTo>
                  <a:cubicBezTo>
                    <a:pt x="163909" y="24240"/>
                    <a:pt x="166739" y="19287"/>
                    <a:pt x="168656" y="13672"/>
                  </a:cubicBezTo>
                  <a:cubicBezTo>
                    <a:pt x="171487" y="5455"/>
                    <a:pt x="179476" y="160"/>
                    <a:pt x="189108" y="160"/>
                  </a:cubicBezTo>
                  <a:lnTo>
                    <a:pt x="189313" y="160"/>
                  </a:lnTo>
                  <a:cubicBezTo>
                    <a:pt x="200703" y="251"/>
                    <a:pt x="215334" y="7920"/>
                    <a:pt x="222227" y="29171"/>
                  </a:cubicBezTo>
                  <a:lnTo>
                    <a:pt x="222364" y="29102"/>
                  </a:lnTo>
                  <a:cubicBezTo>
                    <a:pt x="219329" y="19721"/>
                    <a:pt x="214353" y="12052"/>
                    <a:pt x="207984" y="6962"/>
                  </a:cubicBezTo>
                  <a:cubicBezTo>
                    <a:pt x="202438" y="2511"/>
                    <a:pt x="195796" y="46"/>
                    <a:pt x="18931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994775" y="1169825"/>
              <a:ext cx="5559700" cy="1694250"/>
            </a:xfrm>
            <a:custGeom>
              <a:avLst/>
              <a:gdLst/>
              <a:ahLst/>
              <a:cxnLst/>
              <a:rect l="l" t="t" r="r" b="b"/>
              <a:pathLst>
                <a:path w="222388" h="67770" extrusionOk="0">
                  <a:moveTo>
                    <a:pt x="189182" y="1"/>
                  </a:moveTo>
                  <a:cubicBezTo>
                    <a:pt x="184507" y="1"/>
                    <a:pt x="180126" y="1210"/>
                    <a:pt x="176486" y="3539"/>
                  </a:cubicBezTo>
                  <a:cubicBezTo>
                    <a:pt x="172697" y="5936"/>
                    <a:pt x="169958" y="9428"/>
                    <a:pt x="168520" y="13628"/>
                  </a:cubicBezTo>
                  <a:cubicBezTo>
                    <a:pt x="164594" y="25109"/>
                    <a:pt x="156902" y="33326"/>
                    <a:pt x="148479" y="35015"/>
                  </a:cubicBezTo>
                  <a:cubicBezTo>
                    <a:pt x="147336" y="35248"/>
                    <a:pt x="146193" y="35363"/>
                    <a:pt x="145054" y="35363"/>
                  </a:cubicBezTo>
                  <a:cubicBezTo>
                    <a:pt x="139253" y="35363"/>
                    <a:pt x="133540" y="32370"/>
                    <a:pt x="128370" y="26570"/>
                  </a:cubicBezTo>
                  <a:cubicBezTo>
                    <a:pt x="123873" y="21526"/>
                    <a:pt x="119651" y="19129"/>
                    <a:pt x="115108" y="19015"/>
                  </a:cubicBezTo>
                  <a:cubicBezTo>
                    <a:pt x="115020" y="19013"/>
                    <a:pt x="114932" y="19012"/>
                    <a:pt x="114844" y="19012"/>
                  </a:cubicBezTo>
                  <a:cubicBezTo>
                    <a:pt x="110148" y="19012"/>
                    <a:pt x="105101" y="21398"/>
                    <a:pt x="98492" y="26753"/>
                  </a:cubicBezTo>
                  <a:cubicBezTo>
                    <a:pt x="92260" y="31820"/>
                    <a:pt x="85230" y="39010"/>
                    <a:pt x="76328" y="48117"/>
                  </a:cubicBezTo>
                  <a:cubicBezTo>
                    <a:pt x="75278" y="49190"/>
                    <a:pt x="74183" y="50308"/>
                    <a:pt x="73087" y="51427"/>
                  </a:cubicBezTo>
                  <a:cubicBezTo>
                    <a:pt x="66742" y="57909"/>
                    <a:pt x="61172" y="61059"/>
                    <a:pt x="56059" y="61059"/>
                  </a:cubicBezTo>
                  <a:cubicBezTo>
                    <a:pt x="49531" y="61036"/>
                    <a:pt x="44669" y="56060"/>
                    <a:pt x="39534" y="50765"/>
                  </a:cubicBezTo>
                  <a:cubicBezTo>
                    <a:pt x="34356" y="45463"/>
                    <a:pt x="29010" y="39973"/>
                    <a:pt x="21806" y="39973"/>
                  </a:cubicBezTo>
                  <a:cubicBezTo>
                    <a:pt x="21070" y="39973"/>
                    <a:pt x="20315" y="40030"/>
                    <a:pt x="19539" y="40151"/>
                  </a:cubicBezTo>
                  <a:cubicBezTo>
                    <a:pt x="14723" y="40904"/>
                    <a:pt x="10751" y="42821"/>
                    <a:pt x="7670" y="45857"/>
                  </a:cubicBezTo>
                  <a:cubicBezTo>
                    <a:pt x="5227" y="48277"/>
                    <a:pt x="3356" y="51427"/>
                    <a:pt x="2100" y="55193"/>
                  </a:cubicBezTo>
                  <a:cubicBezTo>
                    <a:pt x="0" y="61607"/>
                    <a:pt x="457" y="67701"/>
                    <a:pt x="480" y="67769"/>
                  </a:cubicBezTo>
                  <a:lnTo>
                    <a:pt x="639" y="67747"/>
                  </a:lnTo>
                  <a:cubicBezTo>
                    <a:pt x="639" y="67701"/>
                    <a:pt x="160" y="61629"/>
                    <a:pt x="2260" y="55238"/>
                  </a:cubicBezTo>
                  <a:cubicBezTo>
                    <a:pt x="4200" y="49350"/>
                    <a:pt x="8765" y="42000"/>
                    <a:pt x="19562" y="40311"/>
                  </a:cubicBezTo>
                  <a:cubicBezTo>
                    <a:pt x="20325" y="40193"/>
                    <a:pt x="21067" y="40138"/>
                    <a:pt x="21791" y="40138"/>
                  </a:cubicBezTo>
                  <a:cubicBezTo>
                    <a:pt x="28946" y="40138"/>
                    <a:pt x="34258" y="45593"/>
                    <a:pt x="39420" y="50879"/>
                  </a:cubicBezTo>
                  <a:cubicBezTo>
                    <a:pt x="44578" y="56197"/>
                    <a:pt x="49463" y="61219"/>
                    <a:pt x="56059" y="61219"/>
                  </a:cubicBezTo>
                  <a:cubicBezTo>
                    <a:pt x="61218" y="61219"/>
                    <a:pt x="66833" y="58046"/>
                    <a:pt x="73201" y="51541"/>
                  </a:cubicBezTo>
                  <a:cubicBezTo>
                    <a:pt x="74320" y="50422"/>
                    <a:pt x="75392" y="49304"/>
                    <a:pt x="76442" y="48231"/>
                  </a:cubicBezTo>
                  <a:cubicBezTo>
                    <a:pt x="85344" y="39124"/>
                    <a:pt x="92374" y="31934"/>
                    <a:pt x="98606" y="26889"/>
                  </a:cubicBezTo>
                  <a:cubicBezTo>
                    <a:pt x="105141" y="21581"/>
                    <a:pt x="110150" y="19193"/>
                    <a:pt x="114784" y="19193"/>
                  </a:cubicBezTo>
                  <a:cubicBezTo>
                    <a:pt x="114892" y="19193"/>
                    <a:pt x="115000" y="19195"/>
                    <a:pt x="115108" y="19197"/>
                  </a:cubicBezTo>
                  <a:cubicBezTo>
                    <a:pt x="119605" y="19289"/>
                    <a:pt x="123782" y="21662"/>
                    <a:pt x="128233" y="26684"/>
                  </a:cubicBezTo>
                  <a:cubicBezTo>
                    <a:pt x="133460" y="32527"/>
                    <a:pt x="139212" y="35540"/>
                    <a:pt x="145055" y="35540"/>
                  </a:cubicBezTo>
                  <a:cubicBezTo>
                    <a:pt x="146219" y="35540"/>
                    <a:pt x="147361" y="35426"/>
                    <a:pt x="148502" y="35198"/>
                  </a:cubicBezTo>
                  <a:cubicBezTo>
                    <a:pt x="152747" y="34330"/>
                    <a:pt x="156856" y="31865"/>
                    <a:pt x="160394" y="28054"/>
                  </a:cubicBezTo>
                  <a:cubicBezTo>
                    <a:pt x="163886" y="24287"/>
                    <a:pt x="166739" y="19334"/>
                    <a:pt x="168679" y="13674"/>
                  </a:cubicBezTo>
                  <a:cubicBezTo>
                    <a:pt x="171487" y="5457"/>
                    <a:pt x="179499" y="184"/>
                    <a:pt x="189108" y="184"/>
                  </a:cubicBezTo>
                  <a:lnTo>
                    <a:pt x="189313" y="184"/>
                  </a:lnTo>
                  <a:cubicBezTo>
                    <a:pt x="200703" y="275"/>
                    <a:pt x="215334" y="7922"/>
                    <a:pt x="222228" y="29172"/>
                  </a:cubicBezTo>
                  <a:lnTo>
                    <a:pt x="222387" y="29126"/>
                  </a:lnTo>
                  <a:cubicBezTo>
                    <a:pt x="219329" y="19745"/>
                    <a:pt x="214353" y="12076"/>
                    <a:pt x="207985" y="6986"/>
                  </a:cubicBezTo>
                  <a:cubicBezTo>
                    <a:pt x="202438" y="2535"/>
                    <a:pt x="195819" y="70"/>
                    <a:pt x="189313" y="1"/>
                  </a:cubicBezTo>
                  <a:cubicBezTo>
                    <a:pt x="189270"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1003900" y="1234875"/>
              <a:ext cx="5559700" cy="1694250"/>
            </a:xfrm>
            <a:custGeom>
              <a:avLst/>
              <a:gdLst/>
              <a:ahLst/>
              <a:cxnLst/>
              <a:rect l="l" t="t" r="r" b="b"/>
              <a:pathLst>
                <a:path w="222388" h="67770" extrusionOk="0">
                  <a:moveTo>
                    <a:pt x="189083" y="0"/>
                  </a:moveTo>
                  <a:cubicBezTo>
                    <a:pt x="184453" y="0"/>
                    <a:pt x="180095" y="1230"/>
                    <a:pt x="176486" y="3516"/>
                  </a:cubicBezTo>
                  <a:cubicBezTo>
                    <a:pt x="172697" y="5936"/>
                    <a:pt x="169958" y="9428"/>
                    <a:pt x="168520" y="13628"/>
                  </a:cubicBezTo>
                  <a:cubicBezTo>
                    <a:pt x="164571" y="25178"/>
                    <a:pt x="156810" y="33418"/>
                    <a:pt x="148274" y="35129"/>
                  </a:cubicBezTo>
                  <a:cubicBezTo>
                    <a:pt x="147144" y="35356"/>
                    <a:pt x="146014" y="35468"/>
                    <a:pt x="144888" y="35468"/>
                  </a:cubicBezTo>
                  <a:cubicBezTo>
                    <a:pt x="139081" y="35468"/>
                    <a:pt x="133380" y="32477"/>
                    <a:pt x="128256" y="26684"/>
                  </a:cubicBezTo>
                  <a:cubicBezTo>
                    <a:pt x="123737" y="21594"/>
                    <a:pt x="119537" y="19175"/>
                    <a:pt x="114994" y="19060"/>
                  </a:cubicBezTo>
                  <a:cubicBezTo>
                    <a:pt x="114885" y="19058"/>
                    <a:pt x="114776" y="19057"/>
                    <a:pt x="114667" y="19057"/>
                  </a:cubicBezTo>
                  <a:cubicBezTo>
                    <a:pt x="110035" y="19057"/>
                    <a:pt x="105048" y="21422"/>
                    <a:pt x="98515" y="26707"/>
                  </a:cubicBezTo>
                  <a:cubicBezTo>
                    <a:pt x="92352" y="31728"/>
                    <a:pt x="85367" y="38873"/>
                    <a:pt x="76534" y="47912"/>
                  </a:cubicBezTo>
                  <a:cubicBezTo>
                    <a:pt x="75415" y="49053"/>
                    <a:pt x="74274" y="50217"/>
                    <a:pt x="73087" y="51427"/>
                  </a:cubicBezTo>
                  <a:cubicBezTo>
                    <a:pt x="66742" y="57909"/>
                    <a:pt x="61172" y="61036"/>
                    <a:pt x="56082" y="61036"/>
                  </a:cubicBezTo>
                  <a:lnTo>
                    <a:pt x="56060" y="61036"/>
                  </a:lnTo>
                  <a:cubicBezTo>
                    <a:pt x="49531" y="61036"/>
                    <a:pt x="44670" y="56037"/>
                    <a:pt x="39534" y="50765"/>
                  </a:cubicBezTo>
                  <a:cubicBezTo>
                    <a:pt x="34358" y="45444"/>
                    <a:pt x="29032" y="39973"/>
                    <a:pt x="21818" y="39973"/>
                  </a:cubicBezTo>
                  <a:cubicBezTo>
                    <a:pt x="21079" y="39973"/>
                    <a:pt x="20320" y="40030"/>
                    <a:pt x="19539" y="40151"/>
                  </a:cubicBezTo>
                  <a:cubicBezTo>
                    <a:pt x="14746" y="40881"/>
                    <a:pt x="10751" y="42799"/>
                    <a:pt x="7670" y="45834"/>
                  </a:cubicBezTo>
                  <a:cubicBezTo>
                    <a:pt x="5228" y="48277"/>
                    <a:pt x="3356" y="51404"/>
                    <a:pt x="2123" y="55193"/>
                  </a:cubicBezTo>
                  <a:cubicBezTo>
                    <a:pt x="1" y="61607"/>
                    <a:pt x="480" y="67701"/>
                    <a:pt x="480" y="67770"/>
                  </a:cubicBezTo>
                  <a:lnTo>
                    <a:pt x="640" y="67747"/>
                  </a:lnTo>
                  <a:cubicBezTo>
                    <a:pt x="640" y="67678"/>
                    <a:pt x="183" y="61630"/>
                    <a:pt x="2260" y="55239"/>
                  </a:cubicBezTo>
                  <a:cubicBezTo>
                    <a:pt x="4200" y="49350"/>
                    <a:pt x="8765" y="41977"/>
                    <a:pt x="19562" y="40311"/>
                  </a:cubicBezTo>
                  <a:cubicBezTo>
                    <a:pt x="20325" y="40193"/>
                    <a:pt x="21067" y="40138"/>
                    <a:pt x="21791" y="40138"/>
                  </a:cubicBezTo>
                  <a:cubicBezTo>
                    <a:pt x="28946" y="40138"/>
                    <a:pt x="34258" y="45593"/>
                    <a:pt x="39420" y="50879"/>
                  </a:cubicBezTo>
                  <a:cubicBezTo>
                    <a:pt x="44578" y="56197"/>
                    <a:pt x="49463" y="61196"/>
                    <a:pt x="56060" y="61219"/>
                  </a:cubicBezTo>
                  <a:lnTo>
                    <a:pt x="56082" y="61219"/>
                  </a:lnTo>
                  <a:cubicBezTo>
                    <a:pt x="61218" y="61219"/>
                    <a:pt x="66833" y="58046"/>
                    <a:pt x="73201" y="51541"/>
                  </a:cubicBezTo>
                  <a:cubicBezTo>
                    <a:pt x="74388" y="50354"/>
                    <a:pt x="75529" y="49167"/>
                    <a:pt x="76648" y="48026"/>
                  </a:cubicBezTo>
                  <a:cubicBezTo>
                    <a:pt x="85481" y="38987"/>
                    <a:pt x="92466" y="31843"/>
                    <a:pt x="98629" y="26844"/>
                  </a:cubicBezTo>
                  <a:cubicBezTo>
                    <a:pt x="105118" y="21581"/>
                    <a:pt x="110082" y="19216"/>
                    <a:pt x="114670" y="19216"/>
                  </a:cubicBezTo>
                  <a:cubicBezTo>
                    <a:pt x="114778" y="19216"/>
                    <a:pt x="114886" y="19218"/>
                    <a:pt x="114994" y="19220"/>
                  </a:cubicBezTo>
                  <a:cubicBezTo>
                    <a:pt x="119491" y="19334"/>
                    <a:pt x="123645" y="21731"/>
                    <a:pt x="128119" y="26775"/>
                  </a:cubicBezTo>
                  <a:cubicBezTo>
                    <a:pt x="133300" y="32619"/>
                    <a:pt x="139030" y="35632"/>
                    <a:pt x="144896" y="35632"/>
                  </a:cubicBezTo>
                  <a:cubicBezTo>
                    <a:pt x="146037" y="35632"/>
                    <a:pt x="147178" y="35517"/>
                    <a:pt x="148319" y="35289"/>
                  </a:cubicBezTo>
                  <a:cubicBezTo>
                    <a:pt x="156902" y="33577"/>
                    <a:pt x="164708" y="25292"/>
                    <a:pt x="168680" y="13674"/>
                  </a:cubicBezTo>
                  <a:cubicBezTo>
                    <a:pt x="171487" y="5457"/>
                    <a:pt x="179499" y="161"/>
                    <a:pt x="189108" y="161"/>
                  </a:cubicBezTo>
                  <a:lnTo>
                    <a:pt x="189314" y="161"/>
                  </a:lnTo>
                  <a:cubicBezTo>
                    <a:pt x="200703" y="252"/>
                    <a:pt x="215335" y="7922"/>
                    <a:pt x="222228" y="29172"/>
                  </a:cubicBezTo>
                  <a:lnTo>
                    <a:pt x="222388" y="29126"/>
                  </a:lnTo>
                  <a:cubicBezTo>
                    <a:pt x="219352" y="19722"/>
                    <a:pt x="214376" y="12076"/>
                    <a:pt x="208008" y="6963"/>
                  </a:cubicBezTo>
                  <a:cubicBezTo>
                    <a:pt x="202438" y="2535"/>
                    <a:pt x="195819" y="47"/>
                    <a:pt x="189336" y="1"/>
                  </a:cubicBezTo>
                  <a:cubicBezTo>
                    <a:pt x="189252" y="1"/>
                    <a:pt x="189168" y="0"/>
                    <a:pt x="1890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013025" y="1299925"/>
              <a:ext cx="5559700" cy="1693675"/>
            </a:xfrm>
            <a:custGeom>
              <a:avLst/>
              <a:gdLst/>
              <a:ahLst/>
              <a:cxnLst/>
              <a:rect l="l" t="t" r="r" b="b"/>
              <a:pathLst>
                <a:path w="222388" h="67747" extrusionOk="0">
                  <a:moveTo>
                    <a:pt x="189079" y="0"/>
                  </a:moveTo>
                  <a:cubicBezTo>
                    <a:pt x="184450" y="0"/>
                    <a:pt x="180094" y="1208"/>
                    <a:pt x="176486" y="3517"/>
                  </a:cubicBezTo>
                  <a:cubicBezTo>
                    <a:pt x="172720" y="5936"/>
                    <a:pt x="169958" y="9428"/>
                    <a:pt x="168520" y="13605"/>
                  </a:cubicBezTo>
                  <a:cubicBezTo>
                    <a:pt x="164548" y="25246"/>
                    <a:pt x="156719" y="33532"/>
                    <a:pt x="148091" y="35244"/>
                  </a:cubicBezTo>
                  <a:cubicBezTo>
                    <a:pt x="146962" y="35469"/>
                    <a:pt x="145836" y="35580"/>
                    <a:pt x="144715" y="35580"/>
                  </a:cubicBezTo>
                  <a:cubicBezTo>
                    <a:pt x="138899" y="35580"/>
                    <a:pt x="133229" y="32574"/>
                    <a:pt x="128119" y="26775"/>
                  </a:cubicBezTo>
                  <a:cubicBezTo>
                    <a:pt x="123623" y="21663"/>
                    <a:pt x="119423" y="19220"/>
                    <a:pt x="114903" y="19083"/>
                  </a:cubicBezTo>
                  <a:cubicBezTo>
                    <a:pt x="114794" y="19081"/>
                    <a:pt x="114685" y="19079"/>
                    <a:pt x="114576" y="19079"/>
                  </a:cubicBezTo>
                  <a:cubicBezTo>
                    <a:pt x="109988" y="19079"/>
                    <a:pt x="105026" y="21422"/>
                    <a:pt x="98560" y="26661"/>
                  </a:cubicBezTo>
                  <a:cubicBezTo>
                    <a:pt x="92420" y="31637"/>
                    <a:pt x="85482" y="38736"/>
                    <a:pt x="76717" y="47706"/>
                  </a:cubicBezTo>
                  <a:cubicBezTo>
                    <a:pt x="75553" y="48916"/>
                    <a:pt x="74343" y="50149"/>
                    <a:pt x="73110" y="51404"/>
                  </a:cubicBezTo>
                  <a:cubicBezTo>
                    <a:pt x="66765" y="57886"/>
                    <a:pt x="61195" y="61036"/>
                    <a:pt x="56083" y="61036"/>
                  </a:cubicBezTo>
                  <a:lnTo>
                    <a:pt x="56060" y="61036"/>
                  </a:lnTo>
                  <a:cubicBezTo>
                    <a:pt x="49532" y="61036"/>
                    <a:pt x="44693" y="56037"/>
                    <a:pt x="39534" y="50765"/>
                  </a:cubicBezTo>
                  <a:cubicBezTo>
                    <a:pt x="34357" y="45442"/>
                    <a:pt x="29029" y="39950"/>
                    <a:pt x="21811" y="39950"/>
                  </a:cubicBezTo>
                  <a:cubicBezTo>
                    <a:pt x="21074" y="39950"/>
                    <a:pt x="20317" y="40008"/>
                    <a:pt x="19539" y="40128"/>
                  </a:cubicBezTo>
                  <a:cubicBezTo>
                    <a:pt x="14746" y="40881"/>
                    <a:pt x="10751" y="42799"/>
                    <a:pt x="7693" y="45835"/>
                  </a:cubicBezTo>
                  <a:cubicBezTo>
                    <a:pt x="5228" y="48254"/>
                    <a:pt x="3356" y="51404"/>
                    <a:pt x="2124" y="55170"/>
                  </a:cubicBezTo>
                  <a:cubicBezTo>
                    <a:pt x="1" y="61584"/>
                    <a:pt x="480" y="67701"/>
                    <a:pt x="480" y="67747"/>
                  </a:cubicBezTo>
                  <a:lnTo>
                    <a:pt x="640" y="67747"/>
                  </a:lnTo>
                  <a:cubicBezTo>
                    <a:pt x="640" y="67678"/>
                    <a:pt x="183" y="61607"/>
                    <a:pt x="2283" y="55216"/>
                  </a:cubicBezTo>
                  <a:cubicBezTo>
                    <a:pt x="4223" y="49350"/>
                    <a:pt x="8789" y="41977"/>
                    <a:pt x="19562" y="40311"/>
                  </a:cubicBezTo>
                  <a:cubicBezTo>
                    <a:pt x="20337" y="40190"/>
                    <a:pt x="21090" y="40132"/>
                    <a:pt x="21824" y="40132"/>
                  </a:cubicBezTo>
                  <a:cubicBezTo>
                    <a:pt x="28963" y="40132"/>
                    <a:pt x="34267" y="45581"/>
                    <a:pt x="39420" y="50879"/>
                  </a:cubicBezTo>
                  <a:cubicBezTo>
                    <a:pt x="44579" y="56174"/>
                    <a:pt x="49463" y="61196"/>
                    <a:pt x="56060" y="61196"/>
                  </a:cubicBezTo>
                  <a:lnTo>
                    <a:pt x="56083" y="61196"/>
                  </a:lnTo>
                  <a:cubicBezTo>
                    <a:pt x="61241" y="61196"/>
                    <a:pt x="66833" y="58046"/>
                    <a:pt x="73224" y="51541"/>
                  </a:cubicBezTo>
                  <a:cubicBezTo>
                    <a:pt x="74457" y="50263"/>
                    <a:pt x="75667" y="49030"/>
                    <a:pt x="76831" y="47820"/>
                  </a:cubicBezTo>
                  <a:cubicBezTo>
                    <a:pt x="85596" y="38850"/>
                    <a:pt x="92535" y="31774"/>
                    <a:pt x="98652" y="26798"/>
                  </a:cubicBezTo>
                  <a:cubicBezTo>
                    <a:pt x="105095" y="21582"/>
                    <a:pt x="110013" y="19239"/>
                    <a:pt x="114577" y="19239"/>
                  </a:cubicBezTo>
                  <a:cubicBezTo>
                    <a:pt x="114686" y="19239"/>
                    <a:pt x="114795" y="19240"/>
                    <a:pt x="114903" y="19243"/>
                  </a:cubicBezTo>
                  <a:cubicBezTo>
                    <a:pt x="119377" y="19380"/>
                    <a:pt x="123531" y="21800"/>
                    <a:pt x="128005" y="26890"/>
                  </a:cubicBezTo>
                  <a:cubicBezTo>
                    <a:pt x="133134" y="32727"/>
                    <a:pt x="138858" y="35740"/>
                    <a:pt x="144717" y="35740"/>
                  </a:cubicBezTo>
                  <a:cubicBezTo>
                    <a:pt x="145845" y="35740"/>
                    <a:pt x="146979" y="35628"/>
                    <a:pt x="148114" y="35403"/>
                  </a:cubicBezTo>
                  <a:cubicBezTo>
                    <a:pt x="156811" y="33692"/>
                    <a:pt x="164685" y="25360"/>
                    <a:pt x="168680" y="13674"/>
                  </a:cubicBezTo>
                  <a:cubicBezTo>
                    <a:pt x="171492" y="5441"/>
                    <a:pt x="179510" y="161"/>
                    <a:pt x="189150" y="161"/>
                  </a:cubicBezTo>
                  <a:cubicBezTo>
                    <a:pt x="189212" y="161"/>
                    <a:pt x="189275" y="161"/>
                    <a:pt x="189337" y="161"/>
                  </a:cubicBezTo>
                  <a:cubicBezTo>
                    <a:pt x="200727" y="253"/>
                    <a:pt x="215335" y="7922"/>
                    <a:pt x="222228" y="29149"/>
                  </a:cubicBezTo>
                  <a:lnTo>
                    <a:pt x="222388" y="29104"/>
                  </a:lnTo>
                  <a:cubicBezTo>
                    <a:pt x="219352" y="19722"/>
                    <a:pt x="214376" y="12053"/>
                    <a:pt x="208008" y="6963"/>
                  </a:cubicBezTo>
                  <a:cubicBezTo>
                    <a:pt x="202461" y="2512"/>
                    <a:pt x="195819" y="47"/>
                    <a:pt x="189337" y="1"/>
                  </a:cubicBezTo>
                  <a:cubicBezTo>
                    <a:pt x="189251" y="1"/>
                    <a:pt x="189165" y="0"/>
                    <a:pt x="189079"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022725" y="1364425"/>
              <a:ext cx="5559125" cy="1694225"/>
            </a:xfrm>
            <a:custGeom>
              <a:avLst/>
              <a:gdLst/>
              <a:ahLst/>
              <a:cxnLst/>
              <a:rect l="l" t="t" r="r" b="b"/>
              <a:pathLst>
                <a:path w="222365" h="67769" extrusionOk="0">
                  <a:moveTo>
                    <a:pt x="189183" y="0"/>
                  </a:moveTo>
                  <a:cubicBezTo>
                    <a:pt x="184507" y="0"/>
                    <a:pt x="180104" y="1209"/>
                    <a:pt x="176486" y="3539"/>
                  </a:cubicBezTo>
                  <a:cubicBezTo>
                    <a:pt x="172697" y="5935"/>
                    <a:pt x="169935" y="9428"/>
                    <a:pt x="168497" y="13627"/>
                  </a:cubicBezTo>
                  <a:cubicBezTo>
                    <a:pt x="164503" y="25337"/>
                    <a:pt x="156605" y="33668"/>
                    <a:pt x="147863" y="35380"/>
                  </a:cubicBezTo>
                  <a:cubicBezTo>
                    <a:pt x="146742" y="35600"/>
                    <a:pt x="145625" y="35709"/>
                    <a:pt x="144513" y="35709"/>
                  </a:cubicBezTo>
                  <a:cubicBezTo>
                    <a:pt x="138695" y="35709"/>
                    <a:pt x="133041" y="32718"/>
                    <a:pt x="127982" y="26912"/>
                  </a:cubicBezTo>
                  <a:cubicBezTo>
                    <a:pt x="123486" y="21753"/>
                    <a:pt x="119286" y="19265"/>
                    <a:pt x="114766" y="19151"/>
                  </a:cubicBezTo>
                  <a:cubicBezTo>
                    <a:pt x="114636" y="19147"/>
                    <a:pt x="114506" y="19145"/>
                    <a:pt x="114375" y="19145"/>
                  </a:cubicBezTo>
                  <a:cubicBezTo>
                    <a:pt x="109830" y="19145"/>
                    <a:pt x="104928" y="21469"/>
                    <a:pt x="98560" y="26661"/>
                  </a:cubicBezTo>
                  <a:cubicBezTo>
                    <a:pt x="92466" y="31591"/>
                    <a:pt x="85596" y="38621"/>
                    <a:pt x="76876" y="47546"/>
                  </a:cubicBezTo>
                  <a:cubicBezTo>
                    <a:pt x="75644" y="48801"/>
                    <a:pt x="74388" y="50102"/>
                    <a:pt x="73087" y="51426"/>
                  </a:cubicBezTo>
                  <a:cubicBezTo>
                    <a:pt x="66742" y="57908"/>
                    <a:pt x="61173" y="61058"/>
                    <a:pt x="56060" y="61058"/>
                  </a:cubicBezTo>
                  <a:lnTo>
                    <a:pt x="56037" y="61058"/>
                  </a:lnTo>
                  <a:cubicBezTo>
                    <a:pt x="49532" y="61035"/>
                    <a:pt x="44670" y="56060"/>
                    <a:pt x="39534" y="50764"/>
                  </a:cubicBezTo>
                  <a:cubicBezTo>
                    <a:pt x="34357" y="45462"/>
                    <a:pt x="29010" y="39973"/>
                    <a:pt x="21789" y="39973"/>
                  </a:cubicBezTo>
                  <a:cubicBezTo>
                    <a:pt x="21052" y="39973"/>
                    <a:pt x="20295" y="40030"/>
                    <a:pt x="19516" y="40150"/>
                  </a:cubicBezTo>
                  <a:cubicBezTo>
                    <a:pt x="14723" y="40904"/>
                    <a:pt x="10729" y="42821"/>
                    <a:pt x="7670" y="45857"/>
                  </a:cubicBezTo>
                  <a:cubicBezTo>
                    <a:pt x="5205" y="48276"/>
                    <a:pt x="3333" y="51426"/>
                    <a:pt x="2101" y="55192"/>
                  </a:cubicBezTo>
                  <a:cubicBezTo>
                    <a:pt x="1" y="61606"/>
                    <a:pt x="457" y="67700"/>
                    <a:pt x="457" y="67769"/>
                  </a:cubicBezTo>
                  <a:lnTo>
                    <a:pt x="640" y="67746"/>
                  </a:lnTo>
                  <a:cubicBezTo>
                    <a:pt x="617" y="67700"/>
                    <a:pt x="161" y="61629"/>
                    <a:pt x="2261" y="55238"/>
                  </a:cubicBezTo>
                  <a:cubicBezTo>
                    <a:pt x="4201" y="49349"/>
                    <a:pt x="8766" y="41999"/>
                    <a:pt x="19539" y="40310"/>
                  </a:cubicBezTo>
                  <a:cubicBezTo>
                    <a:pt x="20304" y="40193"/>
                    <a:pt x="21049" y="40137"/>
                    <a:pt x="21774" y="40137"/>
                  </a:cubicBezTo>
                  <a:cubicBezTo>
                    <a:pt x="28946" y="40137"/>
                    <a:pt x="34256" y="45592"/>
                    <a:pt x="39397" y="50878"/>
                  </a:cubicBezTo>
                  <a:cubicBezTo>
                    <a:pt x="44579" y="56197"/>
                    <a:pt x="49463" y="61218"/>
                    <a:pt x="56037" y="61218"/>
                  </a:cubicBezTo>
                  <a:lnTo>
                    <a:pt x="56060" y="61218"/>
                  </a:lnTo>
                  <a:cubicBezTo>
                    <a:pt x="61218" y="61218"/>
                    <a:pt x="66833" y="58045"/>
                    <a:pt x="73202" y="51540"/>
                  </a:cubicBezTo>
                  <a:cubicBezTo>
                    <a:pt x="74503" y="50216"/>
                    <a:pt x="75758" y="48915"/>
                    <a:pt x="76991" y="47660"/>
                  </a:cubicBezTo>
                  <a:cubicBezTo>
                    <a:pt x="85710" y="38758"/>
                    <a:pt x="92580" y="31705"/>
                    <a:pt x="98652" y="26775"/>
                  </a:cubicBezTo>
                  <a:cubicBezTo>
                    <a:pt x="105020" y="21627"/>
                    <a:pt x="109878" y="19305"/>
                    <a:pt x="114379" y="19305"/>
                  </a:cubicBezTo>
                  <a:cubicBezTo>
                    <a:pt x="114508" y="19305"/>
                    <a:pt x="114638" y="19307"/>
                    <a:pt x="114766" y="19311"/>
                  </a:cubicBezTo>
                  <a:cubicBezTo>
                    <a:pt x="119240" y="19448"/>
                    <a:pt x="123394" y="21890"/>
                    <a:pt x="127868" y="27026"/>
                  </a:cubicBezTo>
                  <a:cubicBezTo>
                    <a:pt x="132958" y="32869"/>
                    <a:pt x="138642" y="35882"/>
                    <a:pt x="144508" y="35882"/>
                  </a:cubicBezTo>
                  <a:cubicBezTo>
                    <a:pt x="145649" y="35882"/>
                    <a:pt x="146768" y="35768"/>
                    <a:pt x="147909" y="35540"/>
                  </a:cubicBezTo>
                  <a:cubicBezTo>
                    <a:pt x="156697" y="33828"/>
                    <a:pt x="164640" y="25451"/>
                    <a:pt x="168657" y="13673"/>
                  </a:cubicBezTo>
                  <a:cubicBezTo>
                    <a:pt x="171463" y="5458"/>
                    <a:pt x="179453" y="182"/>
                    <a:pt x="189067" y="182"/>
                  </a:cubicBezTo>
                  <a:cubicBezTo>
                    <a:pt x="189149" y="182"/>
                    <a:pt x="189231" y="183"/>
                    <a:pt x="189314" y="183"/>
                  </a:cubicBezTo>
                  <a:cubicBezTo>
                    <a:pt x="200704" y="275"/>
                    <a:pt x="215335" y="7921"/>
                    <a:pt x="222228" y="29171"/>
                  </a:cubicBezTo>
                  <a:lnTo>
                    <a:pt x="222365" y="29126"/>
                  </a:lnTo>
                  <a:cubicBezTo>
                    <a:pt x="219329" y="19722"/>
                    <a:pt x="214353" y="12075"/>
                    <a:pt x="207985" y="6985"/>
                  </a:cubicBezTo>
                  <a:cubicBezTo>
                    <a:pt x="202438" y="2534"/>
                    <a:pt x="195796" y="69"/>
                    <a:pt x="189314" y="1"/>
                  </a:cubicBezTo>
                  <a:cubicBezTo>
                    <a:pt x="189270" y="0"/>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031875" y="1429450"/>
              <a:ext cx="5559675" cy="1693700"/>
            </a:xfrm>
            <a:custGeom>
              <a:avLst/>
              <a:gdLst/>
              <a:ahLst/>
              <a:cxnLst/>
              <a:rect l="l" t="t" r="r" b="b"/>
              <a:pathLst>
                <a:path w="222387" h="67748" extrusionOk="0">
                  <a:moveTo>
                    <a:pt x="189060" y="1"/>
                  </a:moveTo>
                  <a:cubicBezTo>
                    <a:pt x="184430" y="1"/>
                    <a:pt x="180094" y="1230"/>
                    <a:pt x="176485" y="3517"/>
                  </a:cubicBezTo>
                  <a:cubicBezTo>
                    <a:pt x="172696" y="5936"/>
                    <a:pt x="169957" y="9429"/>
                    <a:pt x="168519" y="13628"/>
                  </a:cubicBezTo>
                  <a:cubicBezTo>
                    <a:pt x="164479" y="25406"/>
                    <a:pt x="156490" y="33783"/>
                    <a:pt x="147680" y="35495"/>
                  </a:cubicBezTo>
                  <a:cubicBezTo>
                    <a:pt x="146568" y="35709"/>
                    <a:pt x="145461" y="35815"/>
                    <a:pt x="144360" y="35815"/>
                  </a:cubicBezTo>
                  <a:cubicBezTo>
                    <a:pt x="138522" y="35815"/>
                    <a:pt x="132880" y="32827"/>
                    <a:pt x="127867" y="27027"/>
                  </a:cubicBezTo>
                  <a:cubicBezTo>
                    <a:pt x="123371" y="21800"/>
                    <a:pt x="119171" y="19312"/>
                    <a:pt x="114674" y="19175"/>
                  </a:cubicBezTo>
                  <a:cubicBezTo>
                    <a:pt x="114544" y="19171"/>
                    <a:pt x="114413" y="19169"/>
                    <a:pt x="114281" y="19169"/>
                  </a:cubicBezTo>
                  <a:cubicBezTo>
                    <a:pt x="109760" y="19169"/>
                    <a:pt x="104904" y="21470"/>
                    <a:pt x="98583" y="26616"/>
                  </a:cubicBezTo>
                  <a:cubicBezTo>
                    <a:pt x="92534" y="31501"/>
                    <a:pt x="85709" y="38508"/>
                    <a:pt x="77058" y="47341"/>
                  </a:cubicBezTo>
                  <a:cubicBezTo>
                    <a:pt x="75780" y="48665"/>
                    <a:pt x="74456" y="50035"/>
                    <a:pt x="73087" y="51427"/>
                  </a:cubicBezTo>
                  <a:cubicBezTo>
                    <a:pt x="66741" y="57887"/>
                    <a:pt x="61172" y="61037"/>
                    <a:pt x="56059" y="61037"/>
                  </a:cubicBezTo>
                  <a:cubicBezTo>
                    <a:pt x="49531" y="61037"/>
                    <a:pt x="44669" y="56038"/>
                    <a:pt x="39533" y="50765"/>
                  </a:cubicBezTo>
                  <a:cubicBezTo>
                    <a:pt x="34357" y="45444"/>
                    <a:pt x="29012" y="39973"/>
                    <a:pt x="21812" y="39973"/>
                  </a:cubicBezTo>
                  <a:cubicBezTo>
                    <a:pt x="21074" y="39973"/>
                    <a:pt x="20317" y="40031"/>
                    <a:pt x="19538" y="40151"/>
                  </a:cubicBezTo>
                  <a:cubicBezTo>
                    <a:pt x="14722" y="40882"/>
                    <a:pt x="10751" y="42799"/>
                    <a:pt x="7669" y="45835"/>
                  </a:cubicBezTo>
                  <a:cubicBezTo>
                    <a:pt x="5227" y="48277"/>
                    <a:pt x="3355" y="51404"/>
                    <a:pt x="2100" y="55193"/>
                  </a:cubicBezTo>
                  <a:cubicBezTo>
                    <a:pt x="0" y="61607"/>
                    <a:pt x="457" y="67702"/>
                    <a:pt x="479" y="67747"/>
                  </a:cubicBezTo>
                  <a:lnTo>
                    <a:pt x="639" y="67747"/>
                  </a:lnTo>
                  <a:cubicBezTo>
                    <a:pt x="639" y="67679"/>
                    <a:pt x="160" y="61607"/>
                    <a:pt x="2260" y="55239"/>
                  </a:cubicBezTo>
                  <a:cubicBezTo>
                    <a:pt x="4200" y="49350"/>
                    <a:pt x="8765" y="41977"/>
                    <a:pt x="19561" y="40311"/>
                  </a:cubicBezTo>
                  <a:cubicBezTo>
                    <a:pt x="20324" y="40194"/>
                    <a:pt x="21067" y="40138"/>
                    <a:pt x="21790" y="40138"/>
                  </a:cubicBezTo>
                  <a:cubicBezTo>
                    <a:pt x="28946" y="40138"/>
                    <a:pt x="34258" y="45593"/>
                    <a:pt x="39419" y="50879"/>
                  </a:cubicBezTo>
                  <a:cubicBezTo>
                    <a:pt x="44578" y="56198"/>
                    <a:pt x="49462" y="61196"/>
                    <a:pt x="56059" y="61219"/>
                  </a:cubicBezTo>
                  <a:cubicBezTo>
                    <a:pt x="61217" y="61219"/>
                    <a:pt x="66832" y="58046"/>
                    <a:pt x="73201" y="51541"/>
                  </a:cubicBezTo>
                  <a:cubicBezTo>
                    <a:pt x="74570" y="50149"/>
                    <a:pt x="75894" y="48779"/>
                    <a:pt x="77195" y="47456"/>
                  </a:cubicBezTo>
                  <a:cubicBezTo>
                    <a:pt x="85823" y="38622"/>
                    <a:pt x="92648" y="31638"/>
                    <a:pt x="98674" y="26753"/>
                  </a:cubicBezTo>
                  <a:cubicBezTo>
                    <a:pt x="104973" y="21629"/>
                    <a:pt x="109807" y="19329"/>
                    <a:pt x="114264" y="19329"/>
                  </a:cubicBezTo>
                  <a:cubicBezTo>
                    <a:pt x="114394" y="19329"/>
                    <a:pt x="114523" y="19331"/>
                    <a:pt x="114652" y="19335"/>
                  </a:cubicBezTo>
                  <a:cubicBezTo>
                    <a:pt x="119125" y="19472"/>
                    <a:pt x="123279" y="21960"/>
                    <a:pt x="127753" y="27141"/>
                  </a:cubicBezTo>
                  <a:cubicBezTo>
                    <a:pt x="132775" y="32961"/>
                    <a:pt x="138458" y="35974"/>
                    <a:pt x="144347" y="35974"/>
                  </a:cubicBezTo>
                  <a:cubicBezTo>
                    <a:pt x="145466" y="35974"/>
                    <a:pt x="146584" y="35860"/>
                    <a:pt x="147703" y="35655"/>
                  </a:cubicBezTo>
                  <a:cubicBezTo>
                    <a:pt x="156582" y="33920"/>
                    <a:pt x="164616" y="25498"/>
                    <a:pt x="168679" y="13674"/>
                  </a:cubicBezTo>
                  <a:cubicBezTo>
                    <a:pt x="171487" y="5457"/>
                    <a:pt x="179498" y="162"/>
                    <a:pt x="189108" y="162"/>
                  </a:cubicBezTo>
                  <a:lnTo>
                    <a:pt x="189313" y="162"/>
                  </a:lnTo>
                  <a:cubicBezTo>
                    <a:pt x="200703" y="253"/>
                    <a:pt x="215334" y="7922"/>
                    <a:pt x="222227" y="29172"/>
                  </a:cubicBezTo>
                  <a:lnTo>
                    <a:pt x="222387" y="29104"/>
                  </a:lnTo>
                  <a:cubicBezTo>
                    <a:pt x="219328" y="19723"/>
                    <a:pt x="214352" y="12076"/>
                    <a:pt x="207984" y="6963"/>
                  </a:cubicBezTo>
                  <a:cubicBezTo>
                    <a:pt x="202438" y="2535"/>
                    <a:pt x="195818" y="47"/>
                    <a:pt x="189313" y="2"/>
                  </a:cubicBezTo>
                  <a:cubicBezTo>
                    <a:pt x="189229" y="1"/>
                    <a:pt x="189144" y="1"/>
                    <a:pt x="189060"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041000" y="1494500"/>
              <a:ext cx="5559700" cy="1693700"/>
            </a:xfrm>
            <a:custGeom>
              <a:avLst/>
              <a:gdLst/>
              <a:ahLst/>
              <a:cxnLst/>
              <a:rect l="l" t="t" r="r" b="b"/>
              <a:pathLst>
                <a:path w="222388" h="67748" extrusionOk="0">
                  <a:moveTo>
                    <a:pt x="189077" y="1"/>
                  </a:moveTo>
                  <a:cubicBezTo>
                    <a:pt x="184428" y="1"/>
                    <a:pt x="180093" y="1209"/>
                    <a:pt x="176485" y="3517"/>
                  </a:cubicBezTo>
                  <a:cubicBezTo>
                    <a:pt x="172719" y="5936"/>
                    <a:pt x="169957" y="9429"/>
                    <a:pt x="168519" y="13606"/>
                  </a:cubicBezTo>
                  <a:cubicBezTo>
                    <a:pt x="164457" y="25475"/>
                    <a:pt x="156399" y="33897"/>
                    <a:pt x="147475" y="35609"/>
                  </a:cubicBezTo>
                  <a:cubicBezTo>
                    <a:pt x="146376" y="35817"/>
                    <a:pt x="145282" y="35920"/>
                    <a:pt x="144195" y="35920"/>
                  </a:cubicBezTo>
                  <a:cubicBezTo>
                    <a:pt x="138350" y="35920"/>
                    <a:pt x="132719" y="32934"/>
                    <a:pt x="127753" y="27141"/>
                  </a:cubicBezTo>
                  <a:cubicBezTo>
                    <a:pt x="123257" y="21868"/>
                    <a:pt x="119057" y="19358"/>
                    <a:pt x="114560" y="19221"/>
                  </a:cubicBezTo>
                  <a:cubicBezTo>
                    <a:pt x="114411" y="19216"/>
                    <a:pt x="114261" y="19213"/>
                    <a:pt x="114111" y="19213"/>
                  </a:cubicBezTo>
                  <a:cubicBezTo>
                    <a:pt x="109651" y="19213"/>
                    <a:pt x="104854" y="21514"/>
                    <a:pt x="98583" y="26570"/>
                  </a:cubicBezTo>
                  <a:cubicBezTo>
                    <a:pt x="92602" y="31432"/>
                    <a:pt x="85823" y="38371"/>
                    <a:pt x="77241" y="47159"/>
                  </a:cubicBezTo>
                  <a:cubicBezTo>
                    <a:pt x="75894" y="48528"/>
                    <a:pt x="74525" y="49966"/>
                    <a:pt x="73087" y="51404"/>
                  </a:cubicBezTo>
                  <a:cubicBezTo>
                    <a:pt x="66741" y="57887"/>
                    <a:pt x="61172" y="61037"/>
                    <a:pt x="56082" y="61037"/>
                  </a:cubicBezTo>
                  <a:lnTo>
                    <a:pt x="56059" y="61037"/>
                  </a:lnTo>
                  <a:cubicBezTo>
                    <a:pt x="49531" y="61037"/>
                    <a:pt x="44669" y="56038"/>
                    <a:pt x="39534" y="50742"/>
                  </a:cubicBezTo>
                  <a:cubicBezTo>
                    <a:pt x="34356" y="45441"/>
                    <a:pt x="29028" y="39951"/>
                    <a:pt x="21811" y="39951"/>
                  </a:cubicBezTo>
                  <a:cubicBezTo>
                    <a:pt x="21074" y="39951"/>
                    <a:pt x="20317" y="40008"/>
                    <a:pt x="19539" y="40129"/>
                  </a:cubicBezTo>
                  <a:cubicBezTo>
                    <a:pt x="14745" y="40882"/>
                    <a:pt x="10751" y="42799"/>
                    <a:pt x="7670" y="45835"/>
                  </a:cubicBezTo>
                  <a:cubicBezTo>
                    <a:pt x="5227" y="48254"/>
                    <a:pt x="3356" y="51404"/>
                    <a:pt x="2123" y="55171"/>
                  </a:cubicBezTo>
                  <a:cubicBezTo>
                    <a:pt x="0" y="61584"/>
                    <a:pt x="480" y="67679"/>
                    <a:pt x="480" y="67747"/>
                  </a:cubicBezTo>
                  <a:lnTo>
                    <a:pt x="639" y="67747"/>
                  </a:lnTo>
                  <a:cubicBezTo>
                    <a:pt x="639" y="67679"/>
                    <a:pt x="183" y="61607"/>
                    <a:pt x="2283" y="55216"/>
                  </a:cubicBezTo>
                  <a:cubicBezTo>
                    <a:pt x="4200" y="49327"/>
                    <a:pt x="8788" y="41978"/>
                    <a:pt x="19561" y="40311"/>
                  </a:cubicBezTo>
                  <a:cubicBezTo>
                    <a:pt x="20336" y="40190"/>
                    <a:pt x="21090" y="40132"/>
                    <a:pt x="21824" y="40132"/>
                  </a:cubicBezTo>
                  <a:cubicBezTo>
                    <a:pt x="28962" y="40132"/>
                    <a:pt x="34266" y="45581"/>
                    <a:pt x="39420" y="50879"/>
                  </a:cubicBezTo>
                  <a:cubicBezTo>
                    <a:pt x="44578" y="56175"/>
                    <a:pt x="49463" y="61196"/>
                    <a:pt x="56059" y="61196"/>
                  </a:cubicBezTo>
                  <a:lnTo>
                    <a:pt x="56082" y="61196"/>
                  </a:lnTo>
                  <a:cubicBezTo>
                    <a:pt x="61218" y="61196"/>
                    <a:pt x="66833" y="58047"/>
                    <a:pt x="73201" y="51518"/>
                  </a:cubicBezTo>
                  <a:cubicBezTo>
                    <a:pt x="74639" y="50080"/>
                    <a:pt x="76031" y="48642"/>
                    <a:pt x="77378" y="47273"/>
                  </a:cubicBezTo>
                  <a:cubicBezTo>
                    <a:pt x="85937" y="38485"/>
                    <a:pt x="92717" y="31546"/>
                    <a:pt x="98697" y="26707"/>
                  </a:cubicBezTo>
                  <a:cubicBezTo>
                    <a:pt x="104922" y="21652"/>
                    <a:pt x="109695" y="19373"/>
                    <a:pt x="114111" y="19373"/>
                  </a:cubicBezTo>
                  <a:cubicBezTo>
                    <a:pt x="114261" y="19373"/>
                    <a:pt x="114411" y="19375"/>
                    <a:pt x="114560" y="19381"/>
                  </a:cubicBezTo>
                  <a:cubicBezTo>
                    <a:pt x="119011" y="19517"/>
                    <a:pt x="123166" y="22028"/>
                    <a:pt x="127639" y="27232"/>
                  </a:cubicBezTo>
                  <a:cubicBezTo>
                    <a:pt x="132638" y="33076"/>
                    <a:pt x="138300" y="36087"/>
                    <a:pt x="144189" y="36087"/>
                  </a:cubicBezTo>
                  <a:cubicBezTo>
                    <a:pt x="145292" y="36087"/>
                    <a:pt x="146404" y="35982"/>
                    <a:pt x="147520" y="35769"/>
                  </a:cubicBezTo>
                  <a:cubicBezTo>
                    <a:pt x="151925" y="34925"/>
                    <a:pt x="156262" y="32368"/>
                    <a:pt x="160028" y="28419"/>
                  </a:cubicBezTo>
                  <a:cubicBezTo>
                    <a:pt x="163726" y="24516"/>
                    <a:pt x="166716" y="19426"/>
                    <a:pt x="168679" y="13674"/>
                  </a:cubicBezTo>
                  <a:cubicBezTo>
                    <a:pt x="171487" y="5434"/>
                    <a:pt x="179498" y="162"/>
                    <a:pt x="189108" y="162"/>
                  </a:cubicBezTo>
                  <a:lnTo>
                    <a:pt x="189313" y="162"/>
                  </a:lnTo>
                  <a:cubicBezTo>
                    <a:pt x="200703" y="253"/>
                    <a:pt x="215334" y="7922"/>
                    <a:pt x="222227" y="29150"/>
                  </a:cubicBezTo>
                  <a:lnTo>
                    <a:pt x="222387" y="29104"/>
                  </a:lnTo>
                  <a:cubicBezTo>
                    <a:pt x="219351" y="19723"/>
                    <a:pt x="214375" y="12054"/>
                    <a:pt x="208007" y="6964"/>
                  </a:cubicBezTo>
                  <a:cubicBezTo>
                    <a:pt x="202438" y="2513"/>
                    <a:pt x="195819" y="48"/>
                    <a:pt x="189336" y="2"/>
                  </a:cubicBezTo>
                  <a:cubicBezTo>
                    <a:pt x="189250" y="1"/>
                    <a:pt x="189163" y="1"/>
                    <a:pt x="18907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3"/>
          <p:cNvGrpSpPr/>
          <p:nvPr/>
        </p:nvGrpSpPr>
        <p:grpSpPr>
          <a:xfrm>
            <a:off x="256250" y="294125"/>
            <a:ext cx="8640000" cy="4555200"/>
            <a:chOff x="256250" y="294125"/>
            <a:chExt cx="8640000" cy="4555200"/>
          </a:xfrm>
        </p:grpSpPr>
        <p:sp>
          <p:nvSpPr>
            <p:cNvPr id="126" name="Google Shape;126;p3"/>
            <p:cNvSpPr/>
            <p:nvPr/>
          </p:nvSpPr>
          <p:spPr>
            <a:xfrm>
              <a:off x="256250" y="294125"/>
              <a:ext cx="8640000" cy="4555200"/>
            </a:xfrm>
            <a:prstGeom prst="roundRect">
              <a:avLst>
                <a:gd name="adj" fmla="val 719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 name="Google Shape;127;p3"/>
            <p:cNvGrpSpPr/>
            <p:nvPr/>
          </p:nvGrpSpPr>
          <p:grpSpPr>
            <a:xfrm>
              <a:off x="7722150" y="461588"/>
              <a:ext cx="708625" cy="155826"/>
              <a:chOff x="7722150" y="461588"/>
              <a:chExt cx="708625" cy="155826"/>
            </a:xfrm>
          </p:grpSpPr>
          <p:sp>
            <p:nvSpPr>
              <p:cNvPr id="128" name="Google Shape;128;p3"/>
              <p:cNvSpPr/>
              <p:nvPr/>
            </p:nvSpPr>
            <p:spPr>
              <a:xfrm>
                <a:off x="7722150" y="461588"/>
                <a:ext cx="158654" cy="155826"/>
              </a:xfrm>
              <a:custGeom>
                <a:avLst/>
                <a:gdLst/>
                <a:ahLst/>
                <a:cxnLst/>
                <a:rect l="l" t="t" r="r" b="b"/>
                <a:pathLst>
                  <a:path w="2581" h="2535" extrusionOk="0">
                    <a:moveTo>
                      <a:pt x="1279" y="1"/>
                    </a:moveTo>
                    <a:cubicBezTo>
                      <a:pt x="572" y="1"/>
                      <a:pt x="1" y="571"/>
                      <a:pt x="1" y="1256"/>
                    </a:cubicBezTo>
                    <a:cubicBezTo>
                      <a:pt x="1" y="1964"/>
                      <a:pt x="572" y="2534"/>
                      <a:pt x="1279" y="2534"/>
                    </a:cubicBezTo>
                    <a:cubicBezTo>
                      <a:pt x="1987" y="2534"/>
                      <a:pt x="2580" y="1964"/>
                      <a:pt x="2580" y="1256"/>
                    </a:cubicBezTo>
                    <a:cubicBezTo>
                      <a:pt x="2580" y="571"/>
                      <a:pt x="1987" y="1"/>
                      <a:pt x="1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7998580" y="461588"/>
                <a:ext cx="157179" cy="155826"/>
              </a:xfrm>
              <a:custGeom>
                <a:avLst/>
                <a:gdLst/>
                <a:ahLst/>
                <a:cxnLst/>
                <a:rect l="l" t="t" r="r" b="b"/>
                <a:pathLst>
                  <a:path w="2557" h="2535" extrusionOk="0">
                    <a:moveTo>
                      <a:pt x="1279" y="1"/>
                    </a:moveTo>
                    <a:cubicBezTo>
                      <a:pt x="571" y="1"/>
                      <a:pt x="1" y="571"/>
                      <a:pt x="1" y="1256"/>
                    </a:cubicBezTo>
                    <a:cubicBezTo>
                      <a:pt x="1" y="1964"/>
                      <a:pt x="571" y="2534"/>
                      <a:pt x="1279" y="2534"/>
                    </a:cubicBezTo>
                    <a:cubicBezTo>
                      <a:pt x="1986" y="2534"/>
                      <a:pt x="2557" y="1964"/>
                      <a:pt x="2557" y="1256"/>
                    </a:cubicBezTo>
                    <a:cubicBezTo>
                      <a:pt x="2557" y="571"/>
                      <a:pt x="1986" y="1"/>
                      <a:pt x="1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8273596" y="461588"/>
                <a:ext cx="157179" cy="155826"/>
              </a:xfrm>
              <a:custGeom>
                <a:avLst/>
                <a:gdLst/>
                <a:ahLst/>
                <a:cxnLst/>
                <a:rect l="l" t="t" r="r" b="b"/>
                <a:pathLst>
                  <a:path w="2557" h="2535" extrusionOk="0">
                    <a:moveTo>
                      <a:pt x="1279" y="1"/>
                    </a:moveTo>
                    <a:cubicBezTo>
                      <a:pt x="571" y="1"/>
                      <a:pt x="0" y="571"/>
                      <a:pt x="0" y="1256"/>
                    </a:cubicBezTo>
                    <a:cubicBezTo>
                      <a:pt x="0" y="1964"/>
                      <a:pt x="571" y="2534"/>
                      <a:pt x="1279" y="2534"/>
                    </a:cubicBezTo>
                    <a:cubicBezTo>
                      <a:pt x="1986" y="2534"/>
                      <a:pt x="2557" y="1964"/>
                      <a:pt x="2557" y="1256"/>
                    </a:cubicBezTo>
                    <a:cubicBezTo>
                      <a:pt x="2557" y="571"/>
                      <a:pt x="1986" y="1"/>
                      <a:pt x="12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1" name="Google Shape;131;p3"/>
          <p:cNvGrpSpPr/>
          <p:nvPr/>
        </p:nvGrpSpPr>
        <p:grpSpPr>
          <a:xfrm rot="-1229621">
            <a:off x="36473" y="3675443"/>
            <a:ext cx="1031278" cy="1060559"/>
            <a:chOff x="7957275" y="1764800"/>
            <a:chExt cx="1031290" cy="1060571"/>
          </a:xfrm>
        </p:grpSpPr>
        <p:sp>
          <p:nvSpPr>
            <p:cNvPr id="132" name="Google Shape;132;p3"/>
            <p:cNvSpPr/>
            <p:nvPr/>
          </p:nvSpPr>
          <p:spPr>
            <a:xfrm>
              <a:off x="7957275" y="1766293"/>
              <a:ext cx="1031290" cy="1059078"/>
            </a:xfrm>
            <a:custGeom>
              <a:avLst/>
              <a:gdLst/>
              <a:ahLst/>
              <a:cxnLst/>
              <a:rect l="l" t="t" r="r" b="b"/>
              <a:pathLst>
                <a:path w="37298" h="38303" extrusionOk="0">
                  <a:moveTo>
                    <a:pt x="18170" y="1"/>
                  </a:moveTo>
                  <a:cubicBezTo>
                    <a:pt x="17302" y="1"/>
                    <a:pt x="16709" y="109"/>
                    <a:pt x="16709" y="109"/>
                  </a:cubicBezTo>
                  <a:cubicBezTo>
                    <a:pt x="16709" y="109"/>
                    <a:pt x="4064" y="4560"/>
                    <a:pt x="2032" y="5450"/>
                  </a:cubicBezTo>
                  <a:cubicBezTo>
                    <a:pt x="1" y="6363"/>
                    <a:pt x="138" y="9102"/>
                    <a:pt x="138" y="9102"/>
                  </a:cubicBezTo>
                  <a:lnTo>
                    <a:pt x="1188" y="25353"/>
                  </a:lnTo>
                  <a:cubicBezTo>
                    <a:pt x="1302" y="26746"/>
                    <a:pt x="2169" y="27567"/>
                    <a:pt x="2672" y="27933"/>
                  </a:cubicBezTo>
                  <a:cubicBezTo>
                    <a:pt x="3311" y="28389"/>
                    <a:pt x="3950" y="28868"/>
                    <a:pt x="4566" y="29371"/>
                  </a:cubicBezTo>
                  <a:lnTo>
                    <a:pt x="14449" y="37314"/>
                  </a:lnTo>
                  <a:cubicBezTo>
                    <a:pt x="14746" y="37542"/>
                    <a:pt x="15043" y="37725"/>
                    <a:pt x="15385" y="37862"/>
                  </a:cubicBezTo>
                  <a:cubicBezTo>
                    <a:pt x="16232" y="38191"/>
                    <a:pt x="16949" y="38302"/>
                    <a:pt x="17529" y="38302"/>
                  </a:cubicBezTo>
                  <a:cubicBezTo>
                    <a:pt x="18716" y="38302"/>
                    <a:pt x="19334" y="37839"/>
                    <a:pt x="19334" y="37839"/>
                  </a:cubicBezTo>
                  <a:lnTo>
                    <a:pt x="32413" y="29188"/>
                  </a:lnTo>
                  <a:cubicBezTo>
                    <a:pt x="34216" y="27773"/>
                    <a:pt x="34285" y="25764"/>
                    <a:pt x="34285" y="25764"/>
                  </a:cubicBezTo>
                  <a:lnTo>
                    <a:pt x="36430" y="10928"/>
                  </a:lnTo>
                  <a:cubicBezTo>
                    <a:pt x="37298" y="8212"/>
                    <a:pt x="35106" y="6888"/>
                    <a:pt x="35106" y="6888"/>
                  </a:cubicBezTo>
                  <a:lnTo>
                    <a:pt x="22393" y="1113"/>
                  </a:lnTo>
                  <a:cubicBezTo>
                    <a:pt x="21004" y="196"/>
                    <a:pt x="19338" y="1"/>
                    <a:pt x="181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7961063" y="2007208"/>
              <a:ext cx="477792" cy="797841"/>
            </a:xfrm>
            <a:custGeom>
              <a:avLst/>
              <a:gdLst/>
              <a:ahLst/>
              <a:cxnLst/>
              <a:rect l="l" t="t" r="r" b="b"/>
              <a:pathLst>
                <a:path w="17280" h="28855" extrusionOk="0">
                  <a:moveTo>
                    <a:pt x="1060" y="1"/>
                  </a:moveTo>
                  <a:cubicBezTo>
                    <a:pt x="324" y="1"/>
                    <a:pt x="1" y="389"/>
                    <a:pt x="1" y="389"/>
                  </a:cubicBezTo>
                  <a:lnTo>
                    <a:pt x="1028" y="16184"/>
                  </a:lnTo>
                  <a:cubicBezTo>
                    <a:pt x="1119" y="18466"/>
                    <a:pt x="2215" y="18946"/>
                    <a:pt x="2215" y="18946"/>
                  </a:cubicBezTo>
                  <a:cubicBezTo>
                    <a:pt x="2215" y="18946"/>
                    <a:pt x="11368" y="25793"/>
                    <a:pt x="13833" y="28213"/>
                  </a:cubicBezTo>
                  <a:cubicBezTo>
                    <a:pt x="14016" y="28395"/>
                    <a:pt x="14175" y="28532"/>
                    <a:pt x="14335" y="28624"/>
                  </a:cubicBezTo>
                  <a:cubicBezTo>
                    <a:pt x="14558" y="28783"/>
                    <a:pt x="14804" y="28855"/>
                    <a:pt x="15044" y="28855"/>
                  </a:cubicBezTo>
                  <a:cubicBezTo>
                    <a:pt x="15664" y="28855"/>
                    <a:pt x="16242" y="28373"/>
                    <a:pt x="16275" y="27665"/>
                  </a:cubicBezTo>
                  <a:lnTo>
                    <a:pt x="17280" y="10112"/>
                  </a:lnTo>
                  <a:cubicBezTo>
                    <a:pt x="17280" y="10044"/>
                    <a:pt x="17280" y="9975"/>
                    <a:pt x="17280" y="9907"/>
                  </a:cubicBezTo>
                  <a:cubicBezTo>
                    <a:pt x="17257" y="8811"/>
                    <a:pt x="16595" y="7830"/>
                    <a:pt x="15613" y="7305"/>
                  </a:cubicBezTo>
                  <a:cubicBezTo>
                    <a:pt x="12623" y="5730"/>
                    <a:pt x="4338" y="1416"/>
                    <a:pt x="2740" y="526"/>
                  </a:cubicBezTo>
                  <a:cubicBezTo>
                    <a:pt x="2034" y="127"/>
                    <a:pt x="1480" y="1"/>
                    <a:pt x="1060" y="1"/>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7985063" y="1765961"/>
              <a:ext cx="949224" cy="424123"/>
            </a:xfrm>
            <a:custGeom>
              <a:avLst/>
              <a:gdLst/>
              <a:ahLst/>
              <a:cxnLst/>
              <a:rect l="l" t="t" r="r" b="b"/>
              <a:pathLst>
                <a:path w="34330" h="15339" extrusionOk="0">
                  <a:moveTo>
                    <a:pt x="17039" y="1"/>
                  </a:moveTo>
                  <a:cubicBezTo>
                    <a:pt x="15827" y="1"/>
                    <a:pt x="14608" y="509"/>
                    <a:pt x="14608" y="509"/>
                  </a:cubicBezTo>
                  <a:lnTo>
                    <a:pt x="1415" y="5302"/>
                  </a:lnTo>
                  <a:cubicBezTo>
                    <a:pt x="1415" y="5302"/>
                    <a:pt x="0" y="6169"/>
                    <a:pt x="2169" y="8018"/>
                  </a:cubicBezTo>
                  <a:lnTo>
                    <a:pt x="15567" y="15071"/>
                  </a:lnTo>
                  <a:cubicBezTo>
                    <a:pt x="15567" y="15071"/>
                    <a:pt x="16056" y="15339"/>
                    <a:pt x="16862" y="15339"/>
                  </a:cubicBezTo>
                  <a:cubicBezTo>
                    <a:pt x="17448" y="15339"/>
                    <a:pt x="18203" y="15197"/>
                    <a:pt x="19059" y="14706"/>
                  </a:cubicBezTo>
                  <a:cubicBezTo>
                    <a:pt x="21114" y="13565"/>
                    <a:pt x="33029" y="8589"/>
                    <a:pt x="33029" y="8589"/>
                  </a:cubicBezTo>
                  <a:cubicBezTo>
                    <a:pt x="33029" y="8589"/>
                    <a:pt x="34330" y="7584"/>
                    <a:pt x="33120" y="6443"/>
                  </a:cubicBezTo>
                  <a:lnTo>
                    <a:pt x="20246" y="531"/>
                  </a:lnTo>
                  <a:cubicBezTo>
                    <a:pt x="20246" y="531"/>
                    <a:pt x="18534" y="52"/>
                    <a:pt x="17256" y="7"/>
                  </a:cubicBezTo>
                  <a:cubicBezTo>
                    <a:pt x="17184" y="3"/>
                    <a:pt x="17111" y="1"/>
                    <a:pt x="17039" y="1"/>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7961699" y="2006573"/>
              <a:ext cx="364814" cy="375542"/>
            </a:xfrm>
            <a:custGeom>
              <a:avLst/>
              <a:gdLst/>
              <a:ahLst/>
              <a:cxnLst/>
              <a:rect l="l" t="t" r="r" b="b"/>
              <a:pathLst>
                <a:path w="13194" h="13582" extrusionOk="0">
                  <a:moveTo>
                    <a:pt x="924" y="1"/>
                  </a:moveTo>
                  <a:cubicBezTo>
                    <a:pt x="227" y="1"/>
                    <a:pt x="1" y="663"/>
                    <a:pt x="1" y="663"/>
                  </a:cubicBezTo>
                  <a:lnTo>
                    <a:pt x="822" y="13582"/>
                  </a:lnTo>
                  <a:cubicBezTo>
                    <a:pt x="3310" y="6164"/>
                    <a:pt x="13194" y="6072"/>
                    <a:pt x="13194" y="6072"/>
                  </a:cubicBezTo>
                  <a:lnTo>
                    <a:pt x="2557" y="457"/>
                  </a:lnTo>
                  <a:cubicBezTo>
                    <a:pt x="1918" y="115"/>
                    <a:pt x="1256" y="47"/>
                    <a:pt x="1256" y="47"/>
                  </a:cubicBezTo>
                  <a:cubicBezTo>
                    <a:pt x="1135" y="15"/>
                    <a:pt x="1024" y="1"/>
                    <a:pt x="924"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8006520" y="1764800"/>
              <a:ext cx="698660" cy="407174"/>
            </a:xfrm>
            <a:custGeom>
              <a:avLst/>
              <a:gdLst/>
              <a:ahLst/>
              <a:cxnLst/>
              <a:rect l="l" t="t" r="r" b="b"/>
              <a:pathLst>
                <a:path w="25268" h="14726" extrusionOk="0">
                  <a:moveTo>
                    <a:pt x="16659" y="1"/>
                  </a:moveTo>
                  <a:cubicBezTo>
                    <a:pt x="16060" y="1"/>
                    <a:pt x="15394" y="71"/>
                    <a:pt x="14677" y="254"/>
                  </a:cubicBezTo>
                  <a:lnTo>
                    <a:pt x="959" y="5230"/>
                  </a:lnTo>
                  <a:cubicBezTo>
                    <a:pt x="959" y="5230"/>
                    <a:pt x="0" y="5344"/>
                    <a:pt x="206" y="6417"/>
                  </a:cubicBezTo>
                  <a:cubicBezTo>
                    <a:pt x="434" y="7512"/>
                    <a:pt x="1393" y="8060"/>
                    <a:pt x="1393" y="8060"/>
                  </a:cubicBezTo>
                  <a:lnTo>
                    <a:pt x="14061" y="14725"/>
                  </a:lnTo>
                  <a:cubicBezTo>
                    <a:pt x="14061" y="14725"/>
                    <a:pt x="10934" y="6211"/>
                    <a:pt x="25268" y="3221"/>
                  </a:cubicBezTo>
                  <a:lnTo>
                    <a:pt x="19836" y="733"/>
                  </a:lnTo>
                  <a:cubicBezTo>
                    <a:pt x="19836" y="733"/>
                    <a:pt x="18597" y="1"/>
                    <a:pt x="16659"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8445880" y="2047882"/>
              <a:ext cx="518714" cy="762559"/>
            </a:xfrm>
            <a:custGeom>
              <a:avLst/>
              <a:gdLst/>
              <a:ahLst/>
              <a:cxnLst/>
              <a:rect l="l" t="t" r="r" b="b"/>
              <a:pathLst>
                <a:path w="18760" h="27579" extrusionOk="0">
                  <a:moveTo>
                    <a:pt x="17537" y="0"/>
                  </a:moveTo>
                  <a:cubicBezTo>
                    <a:pt x="17145" y="0"/>
                    <a:pt x="16645" y="98"/>
                    <a:pt x="16020" y="379"/>
                  </a:cubicBezTo>
                  <a:cubicBezTo>
                    <a:pt x="14354" y="1132"/>
                    <a:pt x="5749" y="4715"/>
                    <a:pt x="2622" y="6039"/>
                  </a:cubicBezTo>
                  <a:cubicBezTo>
                    <a:pt x="1617" y="6450"/>
                    <a:pt x="864" y="7386"/>
                    <a:pt x="750" y="8482"/>
                  </a:cubicBezTo>
                  <a:cubicBezTo>
                    <a:pt x="727" y="8550"/>
                    <a:pt x="727" y="8619"/>
                    <a:pt x="727" y="8687"/>
                  </a:cubicBezTo>
                  <a:cubicBezTo>
                    <a:pt x="773" y="15877"/>
                    <a:pt x="316" y="22793"/>
                    <a:pt x="65" y="26080"/>
                  </a:cubicBezTo>
                  <a:cubicBezTo>
                    <a:pt x="0" y="26956"/>
                    <a:pt x="696" y="27578"/>
                    <a:pt x="1440" y="27578"/>
                  </a:cubicBezTo>
                  <a:cubicBezTo>
                    <a:pt x="1743" y="27578"/>
                    <a:pt x="2054" y="27475"/>
                    <a:pt x="2325" y="27244"/>
                  </a:cubicBezTo>
                  <a:cubicBezTo>
                    <a:pt x="2416" y="27175"/>
                    <a:pt x="2508" y="27107"/>
                    <a:pt x="2599" y="27016"/>
                  </a:cubicBezTo>
                  <a:cubicBezTo>
                    <a:pt x="4105" y="25623"/>
                    <a:pt x="14970" y="18776"/>
                    <a:pt x="14970" y="18776"/>
                  </a:cubicBezTo>
                  <a:cubicBezTo>
                    <a:pt x="14970" y="18776"/>
                    <a:pt x="16089" y="18411"/>
                    <a:pt x="16408" y="16128"/>
                  </a:cubicBezTo>
                  <a:lnTo>
                    <a:pt x="18759" y="493"/>
                  </a:lnTo>
                  <a:cubicBezTo>
                    <a:pt x="18759" y="493"/>
                    <a:pt x="18420" y="0"/>
                    <a:pt x="17537"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8130835" y="2302871"/>
              <a:ext cx="106701" cy="114830"/>
            </a:xfrm>
            <a:custGeom>
              <a:avLst/>
              <a:gdLst/>
              <a:ahLst/>
              <a:cxnLst/>
              <a:rect l="l" t="t" r="r" b="b"/>
              <a:pathLst>
                <a:path w="3859" h="4153" extrusionOk="0">
                  <a:moveTo>
                    <a:pt x="1276" y="1"/>
                  </a:moveTo>
                  <a:cubicBezTo>
                    <a:pt x="622" y="1"/>
                    <a:pt x="136" y="438"/>
                    <a:pt x="69" y="1200"/>
                  </a:cubicBezTo>
                  <a:cubicBezTo>
                    <a:pt x="1" y="2227"/>
                    <a:pt x="754" y="3482"/>
                    <a:pt x="1781" y="3962"/>
                  </a:cubicBezTo>
                  <a:cubicBezTo>
                    <a:pt x="2059" y="4091"/>
                    <a:pt x="2327" y="4152"/>
                    <a:pt x="2571" y="4152"/>
                  </a:cubicBezTo>
                  <a:cubicBezTo>
                    <a:pt x="3231" y="4152"/>
                    <a:pt x="3723" y="3707"/>
                    <a:pt x="3790" y="2957"/>
                  </a:cubicBezTo>
                  <a:cubicBezTo>
                    <a:pt x="3858" y="1907"/>
                    <a:pt x="3105" y="675"/>
                    <a:pt x="2078" y="195"/>
                  </a:cubicBezTo>
                  <a:cubicBezTo>
                    <a:pt x="1796" y="64"/>
                    <a:pt x="1524" y="1"/>
                    <a:pt x="1276"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8517853" y="2237810"/>
              <a:ext cx="107061" cy="111872"/>
            </a:xfrm>
            <a:custGeom>
              <a:avLst/>
              <a:gdLst/>
              <a:ahLst/>
              <a:cxnLst/>
              <a:rect l="l" t="t" r="r" b="b"/>
              <a:pathLst>
                <a:path w="3872" h="4046" extrusionOk="0">
                  <a:moveTo>
                    <a:pt x="2628" y="1"/>
                  </a:moveTo>
                  <a:cubicBezTo>
                    <a:pt x="2420" y="1"/>
                    <a:pt x="2194" y="42"/>
                    <a:pt x="1959" y="129"/>
                  </a:cubicBezTo>
                  <a:cubicBezTo>
                    <a:pt x="886" y="517"/>
                    <a:pt x="19" y="1681"/>
                    <a:pt x="19" y="2731"/>
                  </a:cubicBezTo>
                  <a:cubicBezTo>
                    <a:pt x="1" y="3547"/>
                    <a:pt x="521" y="4046"/>
                    <a:pt x="1246" y="4046"/>
                  </a:cubicBezTo>
                  <a:cubicBezTo>
                    <a:pt x="1454" y="4046"/>
                    <a:pt x="1679" y="4004"/>
                    <a:pt x="1913" y="3918"/>
                  </a:cubicBezTo>
                  <a:cubicBezTo>
                    <a:pt x="2986" y="3507"/>
                    <a:pt x="3853" y="2343"/>
                    <a:pt x="3853" y="1293"/>
                  </a:cubicBezTo>
                  <a:cubicBezTo>
                    <a:pt x="3871" y="496"/>
                    <a:pt x="3352" y="1"/>
                    <a:pt x="2628"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8760206" y="2418974"/>
              <a:ext cx="107033" cy="111844"/>
            </a:xfrm>
            <a:custGeom>
              <a:avLst/>
              <a:gdLst/>
              <a:ahLst/>
              <a:cxnLst/>
              <a:rect l="l" t="t" r="r" b="b"/>
              <a:pathLst>
                <a:path w="3871" h="4045" extrusionOk="0">
                  <a:moveTo>
                    <a:pt x="2626" y="0"/>
                  </a:moveTo>
                  <a:cubicBezTo>
                    <a:pt x="2418" y="0"/>
                    <a:pt x="2193" y="41"/>
                    <a:pt x="1959" y="128"/>
                  </a:cubicBezTo>
                  <a:cubicBezTo>
                    <a:pt x="886" y="539"/>
                    <a:pt x="19" y="1703"/>
                    <a:pt x="19" y="2753"/>
                  </a:cubicBezTo>
                  <a:cubicBezTo>
                    <a:pt x="1" y="3550"/>
                    <a:pt x="520" y="4045"/>
                    <a:pt x="1244" y="4045"/>
                  </a:cubicBezTo>
                  <a:cubicBezTo>
                    <a:pt x="1452" y="4045"/>
                    <a:pt x="1678" y="4004"/>
                    <a:pt x="1913" y="3917"/>
                  </a:cubicBezTo>
                  <a:cubicBezTo>
                    <a:pt x="2986" y="3529"/>
                    <a:pt x="3853" y="2365"/>
                    <a:pt x="3853" y="1315"/>
                  </a:cubicBezTo>
                  <a:cubicBezTo>
                    <a:pt x="3871" y="499"/>
                    <a:pt x="3351" y="0"/>
                    <a:pt x="2626"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8093618" y="1923207"/>
              <a:ext cx="125614" cy="75899"/>
            </a:xfrm>
            <a:custGeom>
              <a:avLst/>
              <a:gdLst/>
              <a:ahLst/>
              <a:cxnLst/>
              <a:rect l="l" t="t" r="r" b="b"/>
              <a:pathLst>
                <a:path w="4543" h="2745" extrusionOk="0">
                  <a:moveTo>
                    <a:pt x="2191" y="0"/>
                  </a:moveTo>
                  <a:cubicBezTo>
                    <a:pt x="1020" y="0"/>
                    <a:pt x="68" y="556"/>
                    <a:pt x="46" y="1281"/>
                  </a:cubicBezTo>
                  <a:cubicBezTo>
                    <a:pt x="0" y="2034"/>
                    <a:pt x="982" y="2696"/>
                    <a:pt x="2214" y="2742"/>
                  </a:cubicBezTo>
                  <a:cubicBezTo>
                    <a:pt x="2261" y="2744"/>
                    <a:pt x="2307" y="2745"/>
                    <a:pt x="2352" y="2745"/>
                  </a:cubicBezTo>
                  <a:cubicBezTo>
                    <a:pt x="3523" y="2745"/>
                    <a:pt x="4476" y="2189"/>
                    <a:pt x="4520" y="1464"/>
                  </a:cubicBezTo>
                  <a:cubicBezTo>
                    <a:pt x="4542" y="711"/>
                    <a:pt x="3561" y="71"/>
                    <a:pt x="2328" y="3"/>
                  </a:cubicBezTo>
                  <a:cubicBezTo>
                    <a:pt x="2282" y="1"/>
                    <a:pt x="2236" y="0"/>
                    <a:pt x="219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8699487" y="1928793"/>
              <a:ext cx="125614" cy="76010"/>
            </a:xfrm>
            <a:custGeom>
              <a:avLst/>
              <a:gdLst/>
              <a:ahLst/>
              <a:cxnLst/>
              <a:rect l="l" t="t" r="r" b="b"/>
              <a:pathLst>
                <a:path w="4543" h="2749" extrusionOk="0">
                  <a:moveTo>
                    <a:pt x="2129" y="1"/>
                  </a:moveTo>
                  <a:cubicBezTo>
                    <a:pt x="987" y="1"/>
                    <a:pt x="67" y="550"/>
                    <a:pt x="23" y="1262"/>
                  </a:cubicBezTo>
                  <a:cubicBezTo>
                    <a:pt x="1" y="2038"/>
                    <a:pt x="982" y="2677"/>
                    <a:pt x="2215" y="2745"/>
                  </a:cubicBezTo>
                  <a:cubicBezTo>
                    <a:pt x="2261" y="2747"/>
                    <a:pt x="2307" y="2748"/>
                    <a:pt x="2352" y="2748"/>
                  </a:cubicBezTo>
                  <a:cubicBezTo>
                    <a:pt x="3523" y="2748"/>
                    <a:pt x="4475" y="2192"/>
                    <a:pt x="4497" y="1467"/>
                  </a:cubicBezTo>
                  <a:cubicBezTo>
                    <a:pt x="4543" y="714"/>
                    <a:pt x="3561" y="52"/>
                    <a:pt x="2329" y="6"/>
                  </a:cubicBezTo>
                  <a:cubicBezTo>
                    <a:pt x="2261" y="3"/>
                    <a:pt x="2195" y="1"/>
                    <a:pt x="2129"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8401612" y="1792478"/>
              <a:ext cx="125614" cy="75429"/>
            </a:xfrm>
            <a:custGeom>
              <a:avLst/>
              <a:gdLst/>
              <a:ahLst/>
              <a:cxnLst/>
              <a:rect l="l" t="t" r="r" b="b"/>
              <a:pathLst>
                <a:path w="4543" h="2728" extrusionOk="0">
                  <a:moveTo>
                    <a:pt x="2128" y="1"/>
                  </a:moveTo>
                  <a:cubicBezTo>
                    <a:pt x="986" y="1"/>
                    <a:pt x="67" y="549"/>
                    <a:pt x="46" y="1262"/>
                  </a:cubicBezTo>
                  <a:cubicBezTo>
                    <a:pt x="0" y="2015"/>
                    <a:pt x="981" y="2677"/>
                    <a:pt x="2214" y="2722"/>
                  </a:cubicBezTo>
                  <a:cubicBezTo>
                    <a:pt x="2281" y="2726"/>
                    <a:pt x="2348" y="2728"/>
                    <a:pt x="2414" y="2728"/>
                  </a:cubicBezTo>
                  <a:cubicBezTo>
                    <a:pt x="3556" y="2728"/>
                    <a:pt x="4476" y="2179"/>
                    <a:pt x="4519" y="1467"/>
                  </a:cubicBezTo>
                  <a:cubicBezTo>
                    <a:pt x="4542" y="714"/>
                    <a:pt x="3561" y="52"/>
                    <a:pt x="2328" y="6"/>
                  </a:cubicBezTo>
                  <a:cubicBezTo>
                    <a:pt x="2261" y="2"/>
                    <a:pt x="2194" y="1"/>
                    <a:pt x="2128"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8395280" y="2068370"/>
              <a:ext cx="125614" cy="75982"/>
            </a:xfrm>
            <a:custGeom>
              <a:avLst/>
              <a:gdLst/>
              <a:ahLst/>
              <a:cxnLst/>
              <a:rect l="l" t="t" r="r" b="b"/>
              <a:pathLst>
                <a:path w="4543" h="2748" extrusionOk="0">
                  <a:moveTo>
                    <a:pt x="2191" y="0"/>
                  </a:moveTo>
                  <a:cubicBezTo>
                    <a:pt x="1021" y="0"/>
                    <a:pt x="68" y="556"/>
                    <a:pt x="24" y="1281"/>
                  </a:cubicBezTo>
                  <a:cubicBezTo>
                    <a:pt x="1" y="2034"/>
                    <a:pt x="982" y="2696"/>
                    <a:pt x="2215" y="2742"/>
                  </a:cubicBezTo>
                  <a:cubicBezTo>
                    <a:pt x="2282" y="2746"/>
                    <a:pt x="2349" y="2747"/>
                    <a:pt x="2415" y="2747"/>
                  </a:cubicBezTo>
                  <a:cubicBezTo>
                    <a:pt x="3557" y="2747"/>
                    <a:pt x="4476" y="2199"/>
                    <a:pt x="4497" y="1486"/>
                  </a:cubicBezTo>
                  <a:cubicBezTo>
                    <a:pt x="4543" y="710"/>
                    <a:pt x="3561" y="71"/>
                    <a:pt x="2329" y="3"/>
                  </a:cubicBezTo>
                  <a:cubicBezTo>
                    <a:pt x="2283" y="1"/>
                    <a:pt x="2237" y="0"/>
                    <a:pt x="219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3"/>
          <p:cNvGrpSpPr/>
          <p:nvPr/>
        </p:nvGrpSpPr>
        <p:grpSpPr>
          <a:xfrm>
            <a:off x="7869047" y="3413785"/>
            <a:ext cx="1123443" cy="1188358"/>
            <a:chOff x="1238725" y="1499375"/>
            <a:chExt cx="925025" cy="978475"/>
          </a:xfrm>
        </p:grpSpPr>
        <p:sp>
          <p:nvSpPr>
            <p:cNvPr id="146" name="Google Shape;146;p3"/>
            <p:cNvSpPr/>
            <p:nvPr/>
          </p:nvSpPr>
          <p:spPr>
            <a:xfrm>
              <a:off x="1239300" y="1499375"/>
              <a:ext cx="924450" cy="976025"/>
            </a:xfrm>
            <a:custGeom>
              <a:avLst/>
              <a:gdLst/>
              <a:ahLst/>
              <a:cxnLst/>
              <a:rect l="l" t="t" r="r" b="b"/>
              <a:pathLst>
                <a:path w="36978" h="39041" extrusionOk="0">
                  <a:moveTo>
                    <a:pt x="16695" y="1"/>
                  </a:moveTo>
                  <a:cubicBezTo>
                    <a:pt x="15249" y="1"/>
                    <a:pt x="14015" y="1022"/>
                    <a:pt x="14015" y="1022"/>
                  </a:cubicBezTo>
                  <a:lnTo>
                    <a:pt x="1644" y="11590"/>
                  </a:lnTo>
                  <a:cubicBezTo>
                    <a:pt x="594" y="12503"/>
                    <a:pt x="457" y="13690"/>
                    <a:pt x="480" y="14329"/>
                  </a:cubicBezTo>
                  <a:cubicBezTo>
                    <a:pt x="480" y="15105"/>
                    <a:pt x="480" y="15904"/>
                    <a:pt x="434" y="16703"/>
                  </a:cubicBezTo>
                  <a:lnTo>
                    <a:pt x="0" y="29394"/>
                  </a:lnTo>
                  <a:cubicBezTo>
                    <a:pt x="0" y="29736"/>
                    <a:pt x="23" y="30102"/>
                    <a:pt x="137" y="30467"/>
                  </a:cubicBezTo>
                  <a:cubicBezTo>
                    <a:pt x="868" y="33115"/>
                    <a:pt x="2511" y="33594"/>
                    <a:pt x="2511" y="33594"/>
                  </a:cubicBezTo>
                  <a:lnTo>
                    <a:pt x="17279" y="38867"/>
                  </a:lnTo>
                  <a:cubicBezTo>
                    <a:pt x="17743" y="38991"/>
                    <a:pt x="18182" y="39040"/>
                    <a:pt x="18587" y="39040"/>
                  </a:cubicBezTo>
                  <a:cubicBezTo>
                    <a:pt x="20110" y="39040"/>
                    <a:pt x="21136" y="38342"/>
                    <a:pt x="21136" y="38342"/>
                  </a:cubicBezTo>
                  <a:lnTo>
                    <a:pt x="34307" y="31152"/>
                  </a:lnTo>
                  <a:cubicBezTo>
                    <a:pt x="36977" y="30239"/>
                    <a:pt x="36749" y="27682"/>
                    <a:pt x="36749" y="27682"/>
                  </a:cubicBezTo>
                  <a:lnTo>
                    <a:pt x="33759" y="14055"/>
                  </a:lnTo>
                  <a:cubicBezTo>
                    <a:pt x="33599" y="11157"/>
                    <a:pt x="31157" y="8897"/>
                    <a:pt x="31157" y="8897"/>
                  </a:cubicBezTo>
                  <a:cubicBezTo>
                    <a:pt x="31157" y="8897"/>
                    <a:pt x="20018" y="1433"/>
                    <a:pt x="18078" y="360"/>
                  </a:cubicBezTo>
                  <a:cubicBezTo>
                    <a:pt x="17617" y="100"/>
                    <a:pt x="17146" y="1"/>
                    <a:pt x="166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1238725" y="1524925"/>
              <a:ext cx="450825" cy="739525"/>
            </a:xfrm>
            <a:custGeom>
              <a:avLst/>
              <a:gdLst/>
              <a:ahLst/>
              <a:cxnLst/>
              <a:rect l="l" t="t" r="r" b="b"/>
              <a:pathLst>
                <a:path w="18033" h="29581" extrusionOk="0">
                  <a:moveTo>
                    <a:pt x="14038" y="0"/>
                  </a:moveTo>
                  <a:lnTo>
                    <a:pt x="2009" y="10272"/>
                  </a:lnTo>
                  <a:cubicBezTo>
                    <a:pt x="229" y="11732"/>
                    <a:pt x="503" y="12874"/>
                    <a:pt x="503" y="12874"/>
                  </a:cubicBezTo>
                  <a:cubicBezTo>
                    <a:pt x="503" y="12874"/>
                    <a:pt x="503" y="24309"/>
                    <a:pt x="46" y="27733"/>
                  </a:cubicBezTo>
                  <a:cubicBezTo>
                    <a:pt x="23" y="27984"/>
                    <a:pt x="0" y="28189"/>
                    <a:pt x="23" y="28395"/>
                  </a:cubicBezTo>
                  <a:cubicBezTo>
                    <a:pt x="40" y="29098"/>
                    <a:pt x="634" y="29580"/>
                    <a:pt x="1273" y="29580"/>
                  </a:cubicBezTo>
                  <a:cubicBezTo>
                    <a:pt x="1506" y="29580"/>
                    <a:pt x="1744" y="29516"/>
                    <a:pt x="1963" y="29376"/>
                  </a:cubicBezTo>
                  <a:lnTo>
                    <a:pt x="16617" y="19630"/>
                  </a:lnTo>
                  <a:cubicBezTo>
                    <a:pt x="16663" y="19607"/>
                    <a:pt x="16731" y="19562"/>
                    <a:pt x="16777" y="19516"/>
                  </a:cubicBezTo>
                  <a:cubicBezTo>
                    <a:pt x="17644" y="18831"/>
                    <a:pt x="18032" y="17713"/>
                    <a:pt x="17850" y="16640"/>
                  </a:cubicBezTo>
                  <a:cubicBezTo>
                    <a:pt x="17325" y="13285"/>
                    <a:pt x="15841" y="4086"/>
                    <a:pt x="15590" y="2260"/>
                  </a:cubicBezTo>
                  <a:cubicBezTo>
                    <a:pt x="15271" y="46"/>
                    <a:pt x="14038" y="0"/>
                    <a:pt x="1403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1657575" y="1512100"/>
              <a:ext cx="494750" cy="684625"/>
            </a:xfrm>
            <a:custGeom>
              <a:avLst/>
              <a:gdLst/>
              <a:ahLst/>
              <a:cxnLst/>
              <a:rect l="l" t="t" r="r" b="b"/>
              <a:pathLst>
                <a:path w="19790" h="27385" extrusionOk="0">
                  <a:moveTo>
                    <a:pt x="1348" y="0"/>
                  </a:moveTo>
                  <a:cubicBezTo>
                    <a:pt x="887" y="0"/>
                    <a:pt x="111" y="299"/>
                    <a:pt x="0" y="2271"/>
                  </a:cubicBezTo>
                  <a:lnTo>
                    <a:pt x="2374" y="17221"/>
                  </a:lnTo>
                  <a:cubicBezTo>
                    <a:pt x="2374" y="17221"/>
                    <a:pt x="2602" y="18888"/>
                    <a:pt x="4748" y="19823"/>
                  </a:cubicBezTo>
                  <a:cubicBezTo>
                    <a:pt x="6893" y="20759"/>
                    <a:pt x="18009" y="27333"/>
                    <a:pt x="18009" y="27333"/>
                  </a:cubicBezTo>
                  <a:cubicBezTo>
                    <a:pt x="18009" y="27333"/>
                    <a:pt x="18197" y="27385"/>
                    <a:pt x="18452" y="27385"/>
                  </a:cubicBezTo>
                  <a:cubicBezTo>
                    <a:pt x="18934" y="27385"/>
                    <a:pt x="19655" y="27199"/>
                    <a:pt x="19790" y="26123"/>
                  </a:cubicBezTo>
                  <a:lnTo>
                    <a:pt x="16800" y="12245"/>
                  </a:lnTo>
                  <a:cubicBezTo>
                    <a:pt x="16800" y="12245"/>
                    <a:pt x="16160" y="10625"/>
                    <a:pt x="15430" y="9552"/>
                  </a:cubicBezTo>
                  <a:cubicBezTo>
                    <a:pt x="14722" y="8502"/>
                    <a:pt x="13444" y="7749"/>
                    <a:pt x="13444" y="7749"/>
                  </a:cubicBezTo>
                  <a:lnTo>
                    <a:pt x="1689" y="57"/>
                  </a:lnTo>
                  <a:cubicBezTo>
                    <a:pt x="1689" y="57"/>
                    <a:pt x="1548" y="0"/>
                    <a:pt x="134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1346575" y="1527950"/>
              <a:ext cx="335550" cy="345650"/>
            </a:xfrm>
            <a:custGeom>
              <a:avLst/>
              <a:gdLst/>
              <a:ahLst/>
              <a:cxnLst/>
              <a:rect l="l" t="t" r="r" b="b"/>
              <a:pathLst>
                <a:path w="13422" h="13826" extrusionOk="0">
                  <a:moveTo>
                    <a:pt x="10134" y="1"/>
                  </a:moveTo>
                  <a:cubicBezTo>
                    <a:pt x="9960" y="1"/>
                    <a:pt x="9838" y="39"/>
                    <a:pt x="9838" y="39"/>
                  </a:cubicBezTo>
                  <a:lnTo>
                    <a:pt x="0" y="8439"/>
                  </a:lnTo>
                  <a:cubicBezTo>
                    <a:pt x="1010" y="8104"/>
                    <a:pt x="1993" y="7960"/>
                    <a:pt x="2937" y="7960"/>
                  </a:cubicBezTo>
                  <a:cubicBezTo>
                    <a:pt x="8954" y="7960"/>
                    <a:pt x="13422" y="13826"/>
                    <a:pt x="13422" y="13826"/>
                  </a:cubicBezTo>
                  <a:lnTo>
                    <a:pt x="11550" y="1956"/>
                  </a:lnTo>
                  <a:cubicBezTo>
                    <a:pt x="11459" y="1249"/>
                    <a:pt x="11116" y="678"/>
                    <a:pt x="11116" y="678"/>
                  </a:cubicBezTo>
                  <a:cubicBezTo>
                    <a:pt x="10860" y="108"/>
                    <a:pt x="10424" y="1"/>
                    <a:pt x="10134"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1661550" y="1511000"/>
              <a:ext cx="457675" cy="463600"/>
            </a:xfrm>
            <a:custGeom>
              <a:avLst/>
              <a:gdLst/>
              <a:ahLst/>
              <a:cxnLst/>
              <a:rect l="l" t="t" r="r" b="b"/>
              <a:pathLst>
                <a:path w="18307" h="18544" extrusionOk="0">
                  <a:moveTo>
                    <a:pt x="1496" y="0"/>
                  </a:moveTo>
                  <a:cubicBezTo>
                    <a:pt x="1272" y="0"/>
                    <a:pt x="1008" y="96"/>
                    <a:pt x="731" y="397"/>
                  </a:cubicBezTo>
                  <a:cubicBezTo>
                    <a:pt x="1" y="1219"/>
                    <a:pt x="138" y="2315"/>
                    <a:pt x="138" y="2315"/>
                  </a:cubicBezTo>
                  <a:lnTo>
                    <a:pt x="2398" y="16444"/>
                  </a:lnTo>
                  <a:cubicBezTo>
                    <a:pt x="2398" y="16444"/>
                    <a:pt x="4234" y="13621"/>
                    <a:pt x="8161" y="13621"/>
                  </a:cubicBezTo>
                  <a:cubicBezTo>
                    <a:pt x="10668" y="13621"/>
                    <a:pt x="14028" y="14772"/>
                    <a:pt x="18307" y="18544"/>
                  </a:cubicBezTo>
                  <a:lnTo>
                    <a:pt x="17051" y="12700"/>
                  </a:lnTo>
                  <a:cubicBezTo>
                    <a:pt x="17051" y="12700"/>
                    <a:pt x="16778" y="10235"/>
                    <a:pt x="14358" y="8295"/>
                  </a:cubicBezTo>
                  <a:lnTo>
                    <a:pt x="2147" y="283"/>
                  </a:lnTo>
                  <a:cubicBezTo>
                    <a:pt x="2147" y="283"/>
                    <a:pt x="1882" y="0"/>
                    <a:pt x="1496" y="0"/>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1283800" y="2023725"/>
              <a:ext cx="828025" cy="454125"/>
            </a:xfrm>
            <a:custGeom>
              <a:avLst/>
              <a:gdLst/>
              <a:ahLst/>
              <a:cxnLst/>
              <a:rect l="l" t="t" r="r" b="b"/>
              <a:pathLst>
                <a:path w="33121" h="18165" extrusionOk="0">
                  <a:moveTo>
                    <a:pt x="17028" y="0"/>
                  </a:moveTo>
                  <a:cubicBezTo>
                    <a:pt x="16511" y="0"/>
                    <a:pt x="15998" y="132"/>
                    <a:pt x="15545" y="408"/>
                  </a:cubicBezTo>
                  <a:cubicBezTo>
                    <a:pt x="15476" y="431"/>
                    <a:pt x="15431" y="477"/>
                    <a:pt x="15362" y="500"/>
                  </a:cubicBezTo>
                  <a:cubicBezTo>
                    <a:pt x="9633" y="4859"/>
                    <a:pt x="3812" y="8648"/>
                    <a:pt x="1028" y="10406"/>
                  </a:cubicBezTo>
                  <a:cubicBezTo>
                    <a:pt x="1" y="11068"/>
                    <a:pt x="252" y="12643"/>
                    <a:pt x="1461" y="12917"/>
                  </a:cubicBezTo>
                  <a:cubicBezTo>
                    <a:pt x="1553" y="12939"/>
                    <a:pt x="1690" y="12962"/>
                    <a:pt x="1804" y="12985"/>
                  </a:cubicBezTo>
                  <a:cubicBezTo>
                    <a:pt x="3835" y="13373"/>
                    <a:pt x="15819" y="17961"/>
                    <a:pt x="15819" y="17961"/>
                  </a:cubicBezTo>
                  <a:cubicBezTo>
                    <a:pt x="15819" y="17961"/>
                    <a:pt x="16111" y="18165"/>
                    <a:pt x="16698" y="18165"/>
                  </a:cubicBezTo>
                  <a:cubicBezTo>
                    <a:pt x="17188" y="18165"/>
                    <a:pt x="17883" y="18023"/>
                    <a:pt x="18786" y="17505"/>
                  </a:cubicBezTo>
                  <a:lnTo>
                    <a:pt x="32732" y="10041"/>
                  </a:lnTo>
                  <a:cubicBezTo>
                    <a:pt x="32732" y="10041"/>
                    <a:pt x="33120" y="8854"/>
                    <a:pt x="31180" y="7781"/>
                  </a:cubicBezTo>
                  <a:cubicBezTo>
                    <a:pt x="29582" y="6891"/>
                    <a:pt x="21548" y="2166"/>
                    <a:pt x="18626" y="431"/>
                  </a:cubicBezTo>
                  <a:cubicBezTo>
                    <a:pt x="18132" y="149"/>
                    <a:pt x="17577" y="0"/>
                    <a:pt x="1702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1506350" y="1592050"/>
              <a:ext cx="90750" cy="112525"/>
            </a:xfrm>
            <a:custGeom>
              <a:avLst/>
              <a:gdLst/>
              <a:ahLst/>
              <a:cxnLst/>
              <a:rect l="l" t="t" r="r" b="b"/>
              <a:pathLst>
                <a:path w="3630" h="4501" extrusionOk="0">
                  <a:moveTo>
                    <a:pt x="2164" y="1"/>
                  </a:moveTo>
                  <a:cubicBezTo>
                    <a:pt x="1924" y="1"/>
                    <a:pt x="1669" y="77"/>
                    <a:pt x="1416" y="237"/>
                  </a:cubicBezTo>
                  <a:cubicBezTo>
                    <a:pt x="525" y="808"/>
                    <a:pt x="0" y="2154"/>
                    <a:pt x="229" y="3273"/>
                  </a:cubicBezTo>
                  <a:cubicBezTo>
                    <a:pt x="374" y="4046"/>
                    <a:pt x="871" y="4501"/>
                    <a:pt x="1457" y="4501"/>
                  </a:cubicBezTo>
                  <a:cubicBezTo>
                    <a:pt x="1700" y="4501"/>
                    <a:pt x="1959" y="4422"/>
                    <a:pt x="2215" y="4254"/>
                  </a:cubicBezTo>
                  <a:cubicBezTo>
                    <a:pt x="3105" y="3706"/>
                    <a:pt x="3630" y="2337"/>
                    <a:pt x="3401" y="1241"/>
                  </a:cubicBezTo>
                  <a:cubicBezTo>
                    <a:pt x="3240" y="449"/>
                    <a:pt x="2746" y="1"/>
                    <a:pt x="2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1391075" y="1826325"/>
              <a:ext cx="91325" cy="112525"/>
            </a:xfrm>
            <a:custGeom>
              <a:avLst/>
              <a:gdLst/>
              <a:ahLst/>
              <a:cxnLst/>
              <a:rect l="l" t="t" r="r" b="b"/>
              <a:pathLst>
                <a:path w="3653" h="4501" extrusionOk="0">
                  <a:moveTo>
                    <a:pt x="2185" y="0"/>
                  </a:moveTo>
                  <a:cubicBezTo>
                    <a:pt x="1940" y="0"/>
                    <a:pt x="1678" y="79"/>
                    <a:pt x="1416" y="247"/>
                  </a:cubicBezTo>
                  <a:cubicBezTo>
                    <a:pt x="549" y="795"/>
                    <a:pt x="1" y="2164"/>
                    <a:pt x="229" y="3260"/>
                  </a:cubicBezTo>
                  <a:cubicBezTo>
                    <a:pt x="391" y="4052"/>
                    <a:pt x="884" y="4501"/>
                    <a:pt x="1474" y="4501"/>
                  </a:cubicBezTo>
                  <a:cubicBezTo>
                    <a:pt x="1718" y="4501"/>
                    <a:pt x="1978" y="4424"/>
                    <a:pt x="2238" y="4264"/>
                  </a:cubicBezTo>
                  <a:cubicBezTo>
                    <a:pt x="3128" y="3694"/>
                    <a:pt x="3653" y="2347"/>
                    <a:pt x="3425" y="1229"/>
                  </a:cubicBezTo>
                  <a:cubicBezTo>
                    <a:pt x="3263" y="455"/>
                    <a:pt x="2772" y="0"/>
                    <a:pt x="2185"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1271825" y="2086225"/>
              <a:ext cx="90750" cy="112525"/>
            </a:xfrm>
            <a:custGeom>
              <a:avLst/>
              <a:gdLst/>
              <a:ahLst/>
              <a:cxnLst/>
              <a:rect l="l" t="t" r="r" b="b"/>
              <a:pathLst>
                <a:path w="3630" h="4501" extrusionOk="0">
                  <a:moveTo>
                    <a:pt x="2164" y="0"/>
                  </a:moveTo>
                  <a:cubicBezTo>
                    <a:pt x="1924" y="0"/>
                    <a:pt x="1669" y="77"/>
                    <a:pt x="1415" y="237"/>
                  </a:cubicBezTo>
                  <a:cubicBezTo>
                    <a:pt x="525" y="807"/>
                    <a:pt x="0" y="2154"/>
                    <a:pt x="206" y="3272"/>
                  </a:cubicBezTo>
                  <a:cubicBezTo>
                    <a:pt x="367" y="4046"/>
                    <a:pt x="869" y="4501"/>
                    <a:pt x="1456" y="4501"/>
                  </a:cubicBezTo>
                  <a:cubicBezTo>
                    <a:pt x="1700" y="4501"/>
                    <a:pt x="1959" y="4422"/>
                    <a:pt x="2214" y="4254"/>
                  </a:cubicBezTo>
                  <a:cubicBezTo>
                    <a:pt x="3105" y="3706"/>
                    <a:pt x="3629" y="2337"/>
                    <a:pt x="3401" y="1241"/>
                  </a:cubicBezTo>
                  <a:cubicBezTo>
                    <a:pt x="3240" y="449"/>
                    <a:pt x="2746" y="0"/>
                    <a:pt x="216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1657000" y="2076575"/>
              <a:ext cx="127850" cy="78500"/>
            </a:xfrm>
            <a:custGeom>
              <a:avLst/>
              <a:gdLst/>
              <a:ahLst/>
              <a:cxnLst/>
              <a:rect l="l" t="t" r="r" b="b"/>
              <a:pathLst>
                <a:path w="5114" h="3140" extrusionOk="0">
                  <a:moveTo>
                    <a:pt x="2411" y="1"/>
                  </a:moveTo>
                  <a:cubicBezTo>
                    <a:pt x="1821" y="1"/>
                    <a:pt x="1244" y="155"/>
                    <a:pt x="822" y="463"/>
                  </a:cubicBezTo>
                  <a:cubicBezTo>
                    <a:pt x="0" y="1079"/>
                    <a:pt x="69" y="2083"/>
                    <a:pt x="1027" y="2677"/>
                  </a:cubicBezTo>
                  <a:cubicBezTo>
                    <a:pt x="1507" y="2985"/>
                    <a:pt x="2112" y="3139"/>
                    <a:pt x="2699" y="3139"/>
                  </a:cubicBezTo>
                  <a:cubicBezTo>
                    <a:pt x="3287" y="3139"/>
                    <a:pt x="3858" y="2985"/>
                    <a:pt x="4269" y="2677"/>
                  </a:cubicBezTo>
                  <a:cubicBezTo>
                    <a:pt x="5113" y="2061"/>
                    <a:pt x="5022" y="1056"/>
                    <a:pt x="4086" y="463"/>
                  </a:cubicBezTo>
                  <a:cubicBezTo>
                    <a:pt x="3607" y="155"/>
                    <a:pt x="3002" y="1"/>
                    <a:pt x="2411"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1657000" y="2350200"/>
              <a:ext cx="127850" cy="78775"/>
            </a:xfrm>
            <a:custGeom>
              <a:avLst/>
              <a:gdLst/>
              <a:ahLst/>
              <a:cxnLst/>
              <a:rect l="l" t="t" r="r" b="b"/>
              <a:pathLst>
                <a:path w="5114" h="3151" extrusionOk="0">
                  <a:moveTo>
                    <a:pt x="2444" y="0"/>
                  </a:moveTo>
                  <a:cubicBezTo>
                    <a:pt x="1842" y="0"/>
                    <a:pt x="1252" y="160"/>
                    <a:pt x="822" y="474"/>
                  </a:cubicBezTo>
                  <a:cubicBezTo>
                    <a:pt x="0" y="1090"/>
                    <a:pt x="69" y="2072"/>
                    <a:pt x="1027" y="2688"/>
                  </a:cubicBezTo>
                  <a:cubicBezTo>
                    <a:pt x="1507" y="2996"/>
                    <a:pt x="2112" y="3150"/>
                    <a:pt x="2699" y="3150"/>
                  </a:cubicBezTo>
                  <a:cubicBezTo>
                    <a:pt x="3287" y="3150"/>
                    <a:pt x="3858" y="2996"/>
                    <a:pt x="4269" y="2688"/>
                  </a:cubicBezTo>
                  <a:cubicBezTo>
                    <a:pt x="5113" y="2072"/>
                    <a:pt x="5022" y="1067"/>
                    <a:pt x="4086" y="451"/>
                  </a:cubicBezTo>
                  <a:cubicBezTo>
                    <a:pt x="3616" y="149"/>
                    <a:pt x="3024" y="0"/>
                    <a:pt x="244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1689525" y="1585400"/>
              <a:ext cx="94175" cy="100125"/>
            </a:xfrm>
            <a:custGeom>
              <a:avLst/>
              <a:gdLst/>
              <a:ahLst/>
              <a:cxnLst/>
              <a:rect l="l" t="t" r="r" b="b"/>
              <a:pathLst>
                <a:path w="3767" h="4005" extrusionOk="0">
                  <a:moveTo>
                    <a:pt x="1164" y="1"/>
                  </a:moveTo>
                  <a:cubicBezTo>
                    <a:pt x="963" y="1"/>
                    <a:pt x="776" y="52"/>
                    <a:pt x="617" y="161"/>
                  </a:cubicBezTo>
                  <a:cubicBezTo>
                    <a:pt x="0" y="571"/>
                    <a:pt x="69" y="1758"/>
                    <a:pt x="754" y="2763"/>
                  </a:cubicBezTo>
                  <a:cubicBezTo>
                    <a:pt x="1290" y="3541"/>
                    <a:pt x="2036" y="4005"/>
                    <a:pt x="2634" y="4005"/>
                  </a:cubicBezTo>
                  <a:cubicBezTo>
                    <a:pt x="2825" y="4005"/>
                    <a:pt x="3001" y="3958"/>
                    <a:pt x="3150" y="3858"/>
                  </a:cubicBezTo>
                  <a:cubicBezTo>
                    <a:pt x="3767" y="3425"/>
                    <a:pt x="3721" y="2238"/>
                    <a:pt x="3013" y="1233"/>
                  </a:cubicBezTo>
                  <a:cubicBezTo>
                    <a:pt x="2500" y="463"/>
                    <a:pt x="1768"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2013650" y="2026575"/>
              <a:ext cx="94750" cy="100375"/>
            </a:xfrm>
            <a:custGeom>
              <a:avLst/>
              <a:gdLst/>
              <a:ahLst/>
              <a:cxnLst/>
              <a:rect l="l" t="t" r="r" b="b"/>
              <a:pathLst>
                <a:path w="3790" h="4015" extrusionOk="0">
                  <a:moveTo>
                    <a:pt x="1164" y="1"/>
                  </a:moveTo>
                  <a:cubicBezTo>
                    <a:pt x="970" y="1"/>
                    <a:pt x="791" y="51"/>
                    <a:pt x="639" y="157"/>
                  </a:cubicBezTo>
                  <a:cubicBezTo>
                    <a:pt x="0" y="591"/>
                    <a:pt x="69" y="1755"/>
                    <a:pt x="753" y="2782"/>
                  </a:cubicBezTo>
                  <a:cubicBezTo>
                    <a:pt x="1284" y="3553"/>
                    <a:pt x="2020" y="4015"/>
                    <a:pt x="2615" y="4015"/>
                  </a:cubicBezTo>
                  <a:cubicBezTo>
                    <a:pt x="2813" y="4015"/>
                    <a:pt x="2996" y="3964"/>
                    <a:pt x="3150" y="3855"/>
                  </a:cubicBezTo>
                  <a:cubicBezTo>
                    <a:pt x="3789" y="3421"/>
                    <a:pt x="3721" y="2257"/>
                    <a:pt x="3013" y="1230"/>
                  </a:cubicBezTo>
                  <a:cubicBezTo>
                    <a:pt x="2497" y="473"/>
                    <a:pt x="1759"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1951450" y="1737200"/>
              <a:ext cx="94175" cy="100375"/>
            </a:xfrm>
            <a:custGeom>
              <a:avLst/>
              <a:gdLst/>
              <a:ahLst/>
              <a:cxnLst/>
              <a:rect l="l" t="t" r="r" b="b"/>
              <a:pathLst>
                <a:path w="3767" h="4015" extrusionOk="0">
                  <a:moveTo>
                    <a:pt x="1151" y="0"/>
                  </a:moveTo>
                  <a:cubicBezTo>
                    <a:pt x="953" y="0"/>
                    <a:pt x="771" y="52"/>
                    <a:pt x="616" y="160"/>
                  </a:cubicBezTo>
                  <a:cubicBezTo>
                    <a:pt x="0" y="594"/>
                    <a:pt x="46" y="1758"/>
                    <a:pt x="753" y="2785"/>
                  </a:cubicBezTo>
                  <a:cubicBezTo>
                    <a:pt x="1270" y="3543"/>
                    <a:pt x="2007" y="4014"/>
                    <a:pt x="2613" y="4014"/>
                  </a:cubicBezTo>
                  <a:cubicBezTo>
                    <a:pt x="2810" y="4014"/>
                    <a:pt x="2993" y="3964"/>
                    <a:pt x="3150" y="3858"/>
                  </a:cubicBezTo>
                  <a:cubicBezTo>
                    <a:pt x="3766" y="3424"/>
                    <a:pt x="3698" y="2260"/>
                    <a:pt x="3013" y="1233"/>
                  </a:cubicBezTo>
                  <a:cubicBezTo>
                    <a:pt x="2482" y="462"/>
                    <a:pt x="1746" y="0"/>
                    <a:pt x="115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747725" y="1882125"/>
              <a:ext cx="94175" cy="100475"/>
            </a:xfrm>
            <a:custGeom>
              <a:avLst/>
              <a:gdLst/>
              <a:ahLst/>
              <a:cxnLst/>
              <a:rect l="l" t="t" r="r" b="b"/>
              <a:pathLst>
                <a:path w="3767" h="4019" extrusionOk="0">
                  <a:moveTo>
                    <a:pt x="1165" y="1"/>
                  </a:moveTo>
                  <a:cubicBezTo>
                    <a:pt x="964" y="1"/>
                    <a:pt x="777" y="52"/>
                    <a:pt x="617" y="161"/>
                  </a:cubicBezTo>
                  <a:cubicBezTo>
                    <a:pt x="1" y="594"/>
                    <a:pt x="69" y="1758"/>
                    <a:pt x="754" y="2786"/>
                  </a:cubicBezTo>
                  <a:cubicBezTo>
                    <a:pt x="1284" y="3556"/>
                    <a:pt x="2021" y="4018"/>
                    <a:pt x="2615" y="4018"/>
                  </a:cubicBezTo>
                  <a:cubicBezTo>
                    <a:pt x="2814" y="4018"/>
                    <a:pt x="2996" y="3967"/>
                    <a:pt x="3150" y="3858"/>
                  </a:cubicBezTo>
                  <a:cubicBezTo>
                    <a:pt x="3767" y="3425"/>
                    <a:pt x="3721" y="2261"/>
                    <a:pt x="3014" y="1233"/>
                  </a:cubicBezTo>
                  <a:cubicBezTo>
                    <a:pt x="2500" y="463"/>
                    <a:pt x="1768" y="1"/>
                    <a:pt x="1165"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853300" y="1807700"/>
              <a:ext cx="94750" cy="100150"/>
            </a:xfrm>
            <a:custGeom>
              <a:avLst/>
              <a:gdLst/>
              <a:ahLst/>
              <a:cxnLst/>
              <a:rect l="l" t="t" r="r" b="b"/>
              <a:pathLst>
                <a:path w="3790" h="4006" extrusionOk="0">
                  <a:moveTo>
                    <a:pt x="1157" y="0"/>
                  </a:moveTo>
                  <a:cubicBezTo>
                    <a:pt x="966" y="0"/>
                    <a:pt x="789" y="48"/>
                    <a:pt x="639" y="148"/>
                  </a:cubicBezTo>
                  <a:cubicBezTo>
                    <a:pt x="0" y="581"/>
                    <a:pt x="69" y="1745"/>
                    <a:pt x="753" y="2772"/>
                  </a:cubicBezTo>
                  <a:cubicBezTo>
                    <a:pt x="1284" y="3543"/>
                    <a:pt x="2020" y="4005"/>
                    <a:pt x="2615" y="4005"/>
                  </a:cubicBezTo>
                  <a:cubicBezTo>
                    <a:pt x="2813" y="4005"/>
                    <a:pt x="2996" y="3954"/>
                    <a:pt x="3150" y="3845"/>
                  </a:cubicBezTo>
                  <a:cubicBezTo>
                    <a:pt x="3789" y="3434"/>
                    <a:pt x="3721" y="2247"/>
                    <a:pt x="3013" y="1220"/>
                  </a:cubicBezTo>
                  <a:cubicBezTo>
                    <a:pt x="2495" y="460"/>
                    <a:pt x="1754" y="0"/>
                    <a:pt x="1157"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 name="Google Shape;162;p3"/>
          <p:cNvSpPr txBox="1">
            <a:spLocks noGrp="1"/>
          </p:cNvSpPr>
          <p:nvPr>
            <p:ph type="title"/>
          </p:nvPr>
        </p:nvSpPr>
        <p:spPr>
          <a:xfrm>
            <a:off x="2380175" y="2571975"/>
            <a:ext cx="43836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8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3" name="Google Shape;163;p3"/>
          <p:cNvSpPr txBox="1">
            <a:spLocks noGrp="1"/>
          </p:cNvSpPr>
          <p:nvPr>
            <p:ph type="title" idx="2" hasCustomPrompt="1"/>
          </p:nvPr>
        </p:nvSpPr>
        <p:spPr>
          <a:xfrm>
            <a:off x="2380175" y="1729950"/>
            <a:ext cx="1235700" cy="841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5"/>
        <p:cNvGrpSpPr/>
        <p:nvPr/>
      </p:nvGrpSpPr>
      <p:grpSpPr>
        <a:xfrm>
          <a:off x="0" y="0"/>
          <a:ext cx="0" cy="0"/>
          <a:chOff x="0" y="0"/>
          <a:chExt cx="0" cy="0"/>
        </a:xfrm>
      </p:grpSpPr>
      <p:sp>
        <p:nvSpPr>
          <p:cNvPr id="226" name="Google Shape;226;p5"/>
          <p:cNvSpPr/>
          <p:nvPr/>
        </p:nvSpPr>
        <p:spPr>
          <a:xfrm rot="-7940620">
            <a:off x="-117494" y="-20497"/>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rot="-7940620">
            <a:off x="8164931" y="4350553"/>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5"/>
          <p:cNvGrpSpPr/>
          <p:nvPr/>
        </p:nvGrpSpPr>
        <p:grpSpPr>
          <a:xfrm rot="-502301">
            <a:off x="-952435" y="-1400935"/>
            <a:ext cx="10683481" cy="5112675"/>
            <a:chOff x="892625" y="456550"/>
            <a:chExt cx="5708075" cy="2731650"/>
          </a:xfrm>
        </p:grpSpPr>
        <p:sp>
          <p:nvSpPr>
            <p:cNvPr id="229" name="Google Shape;229;p5"/>
            <p:cNvSpPr/>
            <p:nvPr/>
          </p:nvSpPr>
          <p:spPr>
            <a:xfrm>
              <a:off x="892625" y="456550"/>
              <a:ext cx="5559700" cy="1694225"/>
            </a:xfrm>
            <a:custGeom>
              <a:avLst/>
              <a:gdLst/>
              <a:ahLst/>
              <a:cxnLst/>
              <a:rect l="l" t="t" r="r" b="b"/>
              <a:pathLst>
                <a:path w="222388" h="67769" extrusionOk="0">
                  <a:moveTo>
                    <a:pt x="189183" y="0"/>
                  </a:moveTo>
                  <a:cubicBezTo>
                    <a:pt x="184507" y="0"/>
                    <a:pt x="180127" y="1209"/>
                    <a:pt x="176486" y="3539"/>
                  </a:cubicBezTo>
                  <a:cubicBezTo>
                    <a:pt x="172697" y="5958"/>
                    <a:pt x="169958" y="9428"/>
                    <a:pt x="168520" y="13627"/>
                  </a:cubicBezTo>
                  <a:cubicBezTo>
                    <a:pt x="164731" y="24698"/>
                    <a:pt x="158203" y="32025"/>
                    <a:pt x="150625" y="33736"/>
                  </a:cubicBezTo>
                  <a:cubicBezTo>
                    <a:pt x="149450" y="34006"/>
                    <a:pt x="148261" y="34140"/>
                    <a:pt x="147061" y="34140"/>
                  </a:cubicBezTo>
                  <a:cubicBezTo>
                    <a:pt x="141361" y="34140"/>
                    <a:pt x="135426" y="31118"/>
                    <a:pt x="129694" y="25291"/>
                  </a:cubicBezTo>
                  <a:cubicBezTo>
                    <a:pt x="125266" y="20749"/>
                    <a:pt x="120883" y="18535"/>
                    <a:pt x="116318" y="18535"/>
                  </a:cubicBezTo>
                  <a:lnTo>
                    <a:pt x="116296" y="18535"/>
                  </a:lnTo>
                  <a:cubicBezTo>
                    <a:pt x="111137" y="18535"/>
                    <a:pt x="105545" y="21205"/>
                    <a:pt x="98195" y="27208"/>
                  </a:cubicBezTo>
                  <a:cubicBezTo>
                    <a:pt x="91393" y="32755"/>
                    <a:pt x="83747" y="40561"/>
                    <a:pt x="74069" y="50445"/>
                  </a:cubicBezTo>
                  <a:lnTo>
                    <a:pt x="73087" y="51426"/>
                  </a:lnTo>
                  <a:cubicBezTo>
                    <a:pt x="66742" y="57908"/>
                    <a:pt x="61172" y="61058"/>
                    <a:pt x="56082" y="61058"/>
                  </a:cubicBezTo>
                  <a:lnTo>
                    <a:pt x="56060" y="61058"/>
                  </a:lnTo>
                  <a:cubicBezTo>
                    <a:pt x="49532" y="61035"/>
                    <a:pt x="44670" y="56060"/>
                    <a:pt x="39534" y="50764"/>
                  </a:cubicBezTo>
                  <a:cubicBezTo>
                    <a:pt x="34356" y="45462"/>
                    <a:pt x="29029" y="39973"/>
                    <a:pt x="21811" y="39973"/>
                  </a:cubicBezTo>
                  <a:cubicBezTo>
                    <a:pt x="21074" y="39973"/>
                    <a:pt x="20317" y="40030"/>
                    <a:pt x="19539" y="40150"/>
                  </a:cubicBezTo>
                  <a:cubicBezTo>
                    <a:pt x="14746" y="40904"/>
                    <a:pt x="10751" y="42821"/>
                    <a:pt x="7670" y="45857"/>
                  </a:cubicBezTo>
                  <a:cubicBezTo>
                    <a:pt x="5228" y="48276"/>
                    <a:pt x="3356" y="51426"/>
                    <a:pt x="2123" y="55192"/>
                  </a:cubicBezTo>
                  <a:cubicBezTo>
                    <a:pt x="1" y="61606"/>
                    <a:pt x="480" y="67700"/>
                    <a:pt x="480" y="67769"/>
                  </a:cubicBezTo>
                  <a:lnTo>
                    <a:pt x="640" y="67746"/>
                  </a:lnTo>
                  <a:cubicBezTo>
                    <a:pt x="640" y="67700"/>
                    <a:pt x="183" y="61629"/>
                    <a:pt x="2260" y="55238"/>
                  </a:cubicBezTo>
                  <a:cubicBezTo>
                    <a:pt x="4200" y="49349"/>
                    <a:pt x="8766" y="41999"/>
                    <a:pt x="19562" y="40310"/>
                  </a:cubicBezTo>
                  <a:cubicBezTo>
                    <a:pt x="20325" y="40193"/>
                    <a:pt x="21067" y="40137"/>
                    <a:pt x="21791" y="40137"/>
                  </a:cubicBezTo>
                  <a:cubicBezTo>
                    <a:pt x="28946" y="40137"/>
                    <a:pt x="34258" y="45592"/>
                    <a:pt x="39420" y="50878"/>
                  </a:cubicBezTo>
                  <a:cubicBezTo>
                    <a:pt x="44578" y="56197"/>
                    <a:pt x="49463" y="61218"/>
                    <a:pt x="56060" y="61218"/>
                  </a:cubicBezTo>
                  <a:lnTo>
                    <a:pt x="56082" y="61218"/>
                  </a:lnTo>
                  <a:cubicBezTo>
                    <a:pt x="61218" y="61218"/>
                    <a:pt x="66833" y="58068"/>
                    <a:pt x="73201" y="51540"/>
                  </a:cubicBezTo>
                  <a:lnTo>
                    <a:pt x="74183" y="50559"/>
                  </a:lnTo>
                  <a:cubicBezTo>
                    <a:pt x="92968" y="31385"/>
                    <a:pt x="105385" y="18717"/>
                    <a:pt x="116318" y="18717"/>
                  </a:cubicBezTo>
                  <a:cubicBezTo>
                    <a:pt x="120838" y="18717"/>
                    <a:pt x="125175" y="20909"/>
                    <a:pt x="129580" y="25405"/>
                  </a:cubicBezTo>
                  <a:cubicBezTo>
                    <a:pt x="135355" y="31271"/>
                    <a:pt x="141312" y="34307"/>
                    <a:pt x="147087" y="34307"/>
                  </a:cubicBezTo>
                  <a:cubicBezTo>
                    <a:pt x="148274" y="34307"/>
                    <a:pt x="149484" y="34170"/>
                    <a:pt x="150648" y="33919"/>
                  </a:cubicBezTo>
                  <a:cubicBezTo>
                    <a:pt x="158294" y="32184"/>
                    <a:pt x="164868" y="24812"/>
                    <a:pt x="168680" y="13673"/>
                  </a:cubicBezTo>
                  <a:cubicBezTo>
                    <a:pt x="171486" y="5480"/>
                    <a:pt x="179476" y="182"/>
                    <a:pt x="189068" y="182"/>
                  </a:cubicBezTo>
                  <a:cubicBezTo>
                    <a:pt x="189150" y="182"/>
                    <a:pt x="189232" y="183"/>
                    <a:pt x="189314" y="183"/>
                  </a:cubicBezTo>
                  <a:cubicBezTo>
                    <a:pt x="200704" y="275"/>
                    <a:pt x="215335" y="7944"/>
                    <a:pt x="222228" y="29171"/>
                  </a:cubicBezTo>
                  <a:lnTo>
                    <a:pt x="222388" y="29126"/>
                  </a:lnTo>
                  <a:cubicBezTo>
                    <a:pt x="219329" y="19745"/>
                    <a:pt x="214353" y="12075"/>
                    <a:pt x="208008" y="6985"/>
                  </a:cubicBezTo>
                  <a:cubicBezTo>
                    <a:pt x="202438" y="2534"/>
                    <a:pt x="195819" y="69"/>
                    <a:pt x="189314" y="1"/>
                  </a:cubicBezTo>
                  <a:cubicBezTo>
                    <a:pt x="189270" y="1"/>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901750" y="521600"/>
              <a:ext cx="5559700" cy="1694225"/>
            </a:xfrm>
            <a:custGeom>
              <a:avLst/>
              <a:gdLst/>
              <a:ahLst/>
              <a:cxnLst/>
              <a:rect l="l" t="t" r="r" b="b"/>
              <a:pathLst>
                <a:path w="222388" h="67769" extrusionOk="0">
                  <a:moveTo>
                    <a:pt x="189108" y="1"/>
                  </a:moveTo>
                  <a:cubicBezTo>
                    <a:pt x="184475" y="1"/>
                    <a:pt x="180115" y="1211"/>
                    <a:pt x="176486" y="3516"/>
                  </a:cubicBezTo>
                  <a:cubicBezTo>
                    <a:pt x="172720" y="5935"/>
                    <a:pt x="169958" y="9428"/>
                    <a:pt x="168520" y="13627"/>
                  </a:cubicBezTo>
                  <a:cubicBezTo>
                    <a:pt x="164708" y="24743"/>
                    <a:pt x="158135" y="32139"/>
                    <a:pt x="150442" y="33851"/>
                  </a:cubicBezTo>
                  <a:cubicBezTo>
                    <a:pt x="149267" y="34115"/>
                    <a:pt x="148080" y="34246"/>
                    <a:pt x="146885" y="34246"/>
                  </a:cubicBezTo>
                  <a:cubicBezTo>
                    <a:pt x="141165" y="34246"/>
                    <a:pt x="135263" y="31236"/>
                    <a:pt x="129580" y="25382"/>
                  </a:cubicBezTo>
                  <a:cubicBezTo>
                    <a:pt x="125152" y="20817"/>
                    <a:pt x="120770" y="18581"/>
                    <a:pt x="116204" y="18581"/>
                  </a:cubicBezTo>
                  <a:lnTo>
                    <a:pt x="116182" y="18581"/>
                  </a:lnTo>
                  <a:cubicBezTo>
                    <a:pt x="111046" y="18581"/>
                    <a:pt x="105499" y="21228"/>
                    <a:pt x="98241" y="27163"/>
                  </a:cubicBezTo>
                  <a:cubicBezTo>
                    <a:pt x="91485" y="32641"/>
                    <a:pt x="83907" y="40402"/>
                    <a:pt x="74297" y="50216"/>
                  </a:cubicBezTo>
                  <a:lnTo>
                    <a:pt x="73087" y="51426"/>
                  </a:lnTo>
                  <a:cubicBezTo>
                    <a:pt x="66765" y="57908"/>
                    <a:pt x="61195" y="61058"/>
                    <a:pt x="56083" y="61058"/>
                  </a:cubicBezTo>
                  <a:lnTo>
                    <a:pt x="56060" y="61058"/>
                  </a:lnTo>
                  <a:cubicBezTo>
                    <a:pt x="49532" y="61036"/>
                    <a:pt x="44693" y="56037"/>
                    <a:pt x="39534" y="50764"/>
                  </a:cubicBezTo>
                  <a:cubicBezTo>
                    <a:pt x="34358" y="45443"/>
                    <a:pt x="29032" y="39972"/>
                    <a:pt x="21818" y="39972"/>
                  </a:cubicBezTo>
                  <a:cubicBezTo>
                    <a:pt x="21079" y="39972"/>
                    <a:pt x="20320" y="40030"/>
                    <a:pt x="19539" y="40150"/>
                  </a:cubicBezTo>
                  <a:cubicBezTo>
                    <a:pt x="14746" y="40881"/>
                    <a:pt x="10752" y="42798"/>
                    <a:pt x="7693" y="45834"/>
                  </a:cubicBezTo>
                  <a:cubicBezTo>
                    <a:pt x="5228" y="48276"/>
                    <a:pt x="3356" y="51403"/>
                    <a:pt x="2124" y="55192"/>
                  </a:cubicBezTo>
                  <a:cubicBezTo>
                    <a:pt x="1" y="61606"/>
                    <a:pt x="480" y="67701"/>
                    <a:pt x="480" y="67769"/>
                  </a:cubicBezTo>
                  <a:lnTo>
                    <a:pt x="640" y="67746"/>
                  </a:lnTo>
                  <a:cubicBezTo>
                    <a:pt x="640" y="67678"/>
                    <a:pt x="183" y="61629"/>
                    <a:pt x="2283" y="55238"/>
                  </a:cubicBezTo>
                  <a:cubicBezTo>
                    <a:pt x="4201" y="49349"/>
                    <a:pt x="8789" y="41976"/>
                    <a:pt x="19562" y="40310"/>
                  </a:cubicBezTo>
                  <a:cubicBezTo>
                    <a:pt x="20325" y="40193"/>
                    <a:pt x="21068" y="40137"/>
                    <a:pt x="21791" y="40137"/>
                  </a:cubicBezTo>
                  <a:cubicBezTo>
                    <a:pt x="28946" y="40137"/>
                    <a:pt x="34259" y="45592"/>
                    <a:pt x="39420" y="50878"/>
                  </a:cubicBezTo>
                  <a:cubicBezTo>
                    <a:pt x="44579" y="56197"/>
                    <a:pt x="49463" y="61195"/>
                    <a:pt x="56060" y="61218"/>
                  </a:cubicBezTo>
                  <a:lnTo>
                    <a:pt x="56083" y="61218"/>
                  </a:lnTo>
                  <a:cubicBezTo>
                    <a:pt x="61241" y="61218"/>
                    <a:pt x="66833" y="58045"/>
                    <a:pt x="73224" y="51540"/>
                  </a:cubicBezTo>
                  <a:lnTo>
                    <a:pt x="74411" y="50331"/>
                  </a:lnTo>
                  <a:cubicBezTo>
                    <a:pt x="93037" y="31317"/>
                    <a:pt x="105340" y="18740"/>
                    <a:pt x="116182" y="18740"/>
                  </a:cubicBezTo>
                  <a:lnTo>
                    <a:pt x="116204" y="18740"/>
                  </a:lnTo>
                  <a:cubicBezTo>
                    <a:pt x="120724" y="18763"/>
                    <a:pt x="125061" y="20977"/>
                    <a:pt x="129466" y="25497"/>
                  </a:cubicBezTo>
                  <a:cubicBezTo>
                    <a:pt x="135169" y="31389"/>
                    <a:pt x="141122" y="34406"/>
                    <a:pt x="146886" y="34406"/>
                  </a:cubicBezTo>
                  <a:cubicBezTo>
                    <a:pt x="148089" y="34406"/>
                    <a:pt x="149283" y="34274"/>
                    <a:pt x="150465" y="34010"/>
                  </a:cubicBezTo>
                  <a:cubicBezTo>
                    <a:pt x="158226" y="32276"/>
                    <a:pt x="164845" y="24858"/>
                    <a:pt x="168680" y="13673"/>
                  </a:cubicBezTo>
                  <a:cubicBezTo>
                    <a:pt x="171487" y="5456"/>
                    <a:pt x="179499" y="161"/>
                    <a:pt x="189131" y="161"/>
                  </a:cubicBezTo>
                  <a:lnTo>
                    <a:pt x="189337" y="161"/>
                  </a:lnTo>
                  <a:cubicBezTo>
                    <a:pt x="200727" y="252"/>
                    <a:pt x="215335" y="7921"/>
                    <a:pt x="222228" y="29171"/>
                  </a:cubicBezTo>
                  <a:lnTo>
                    <a:pt x="222388" y="29126"/>
                  </a:lnTo>
                  <a:cubicBezTo>
                    <a:pt x="219352" y="19722"/>
                    <a:pt x="214376" y="12075"/>
                    <a:pt x="208008" y="6963"/>
                  </a:cubicBezTo>
                  <a:cubicBezTo>
                    <a:pt x="202461" y="2534"/>
                    <a:pt x="195819" y="46"/>
                    <a:pt x="18933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911450" y="586625"/>
              <a:ext cx="5559125" cy="1693700"/>
            </a:xfrm>
            <a:custGeom>
              <a:avLst/>
              <a:gdLst/>
              <a:ahLst/>
              <a:cxnLst/>
              <a:rect l="l" t="t" r="r" b="b"/>
              <a:pathLst>
                <a:path w="222365" h="67748" extrusionOk="0">
                  <a:moveTo>
                    <a:pt x="189056" y="1"/>
                  </a:moveTo>
                  <a:cubicBezTo>
                    <a:pt x="184427" y="1"/>
                    <a:pt x="180072" y="1209"/>
                    <a:pt x="176486" y="3517"/>
                  </a:cubicBezTo>
                  <a:cubicBezTo>
                    <a:pt x="172697" y="5936"/>
                    <a:pt x="169935" y="9429"/>
                    <a:pt x="168497" y="13606"/>
                  </a:cubicBezTo>
                  <a:cubicBezTo>
                    <a:pt x="164685" y="24813"/>
                    <a:pt x="158020" y="32231"/>
                    <a:pt x="150237" y="33966"/>
                  </a:cubicBezTo>
                  <a:cubicBezTo>
                    <a:pt x="149069" y="34224"/>
                    <a:pt x="147892" y="34352"/>
                    <a:pt x="146708" y="34352"/>
                  </a:cubicBezTo>
                  <a:cubicBezTo>
                    <a:pt x="140971" y="34352"/>
                    <a:pt x="135081" y="31344"/>
                    <a:pt x="129443" y="25498"/>
                  </a:cubicBezTo>
                  <a:cubicBezTo>
                    <a:pt x="125015" y="20887"/>
                    <a:pt x="120633" y="18627"/>
                    <a:pt x="116090" y="18627"/>
                  </a:cubicBezTo>
                  <a:lnTo>
                    <a:pt x="116022" y="18627"/>
                  </a:lnTo>
                  <a:cubicBezTo>
                    <a:pt x="110932" y="18627"/>
                    <a:pt x="105454" y="21229"/>
                    <a:pt x="98241" y="27095"/>
                  </a:cubicBezTo>
                  <a:cubicBezTo>
                    <a:pt x="91553" y="32551"/>
                    <a:pt x="84021" y="40243"/>
                    <a:pt x="74503" y="49966"/>
                  </a:cubicBezTo>
                  <a:lnTo>
                    <a:pt x="73087" y="51427"/>
                  </a:lnTo>
                  <a:cubicBezTo>
                    <a:pt x="66742" y="57887"/>
                    <a:pt x="61173" y="61037"/>
                    <a:pt x="56060" y="61037"/>
                  </a:cubicBezTo>
                  <a:lnTo>
                    <a:pt x="56037" y="61037"/>
                  </a:lnTo>
                  <a:cubicBezTo>
                    <a:pt x="49532" y="61037"/>
                    <a:pt x="44670" y="56038"/>
                    <a:pt x="39511" y="50765"/>
                  </a:cubicBezTo>
                  <a:cubicBezTo>
                    <a:pt x="34356" y="45444"/>
                    <a:pt x="29013" y="39973"/>
                    <a:pt x="21796" y="39973"/>
                  </a:cubicBezTo>
                  <a:cubicBezTo>
                    <a:pt x="21056" y="39973"/>
                    <a:pt x="20297" y="40031"/>
                    <a:pt x="19516" y="40152"/>
                  </a:cubicBezTo>
                  <a:cubicBezTo>
                    <a:pt x="14723" y="40882"/>
                    <a:pt x="10729" y="42799"/>
                    <a:pt x="7670" y="45835"/>
                  </a:cubicBezTo>
                  <a:cubicBezTo>
                    <a:pt x="5205" y="48254"/>
                    <a:pt x="3333" y="51404"/>
                    <a:pt x="2101" y="55171"/>
                  </a:cubicBezTo>
                  <a:cubicBezTo>
                    <a:pt x="1" y="61584"/>
                    <a:pt x="457" y="67702"/>
                    <a:pt x="457" y="67747"/>
                  </a:cubicBezTo>
                  <a:lnTo>
                    <a:pt x="617" y="67747"/>
                  </a:lnTo>
                  <a:cubicBezTo>
                    <a:pt x="617" y="67679"/>
                    <a:pt x="161" y="61607"/>
                    <a:pt x="2261" y="55239"/>
                  </a:cubicBezTo>
                  <a:cubicBezTo>
                    <a:pt x="4201" y="49350"/>
                    <a:pt x="8766" y="41978"/>
                    <a:pt x="19539" y="40311"/>
                  </a:cubicBezTo>
                  <a:cubicBezTo>
                    <a:pt x="20316" y="40190"/>
                    <a:pt x="21072" y="40132"/>
                    <a:pt x="21807" y="40132"/>
                  </a:cubicBezTo>
                  <a:cubicBezTo>
                    <a:pt x="28963" y="40132"/>
                    <a:pt x="34264" y="45581"/>
                    <a:pt x="39397" y="50879"/>
                  </a:cubicBezTo>
                  <a:cubicBezTo>
                    <a:pt x="44579" y="56175"/>
                    <a:pt x="49463" y="61196"/>
                    <a:pt x="56037" y="61196"/>
                  </a:cubicBezTo>
                  <a:lnTo>
                    <a:pt x="56060" y="61196"/>
                  </a:lnTo>
                  <a:cubicBezTo>
                    <a:pt x="61218" y="61196"/>
                    <a:pt x="66833" y="58047"/>
                    <a:pt x="73202" y="51541"/>
                  </a:cubicBezTo>
                  <a:lnTo>
                    <a:pt x="74617" y="50081"/>
                  </a:lnTo>
                  <a:cubicBezTo>
                    <a:pt x="93060" y="31250"/>
                    <a:pt x="105271" y="18787"/>
                    <a:pt x="116022" y="18787"/>
                  </a:cubicBezTo>
                  <a:lnTo>
                    <a:pt x="116090" y="18787"/>
                  </a:lnTo>
                  <a:cubicBezTo>
                    <a:pt x="120587" y="18810"/>
                    <a:pt x="124924" y="21047"/>
                    <a:pt x="129329" y="25612"/>
                  </a:cubicBezTo>
                  <a:cubicBezTo>
                    <a:pt x="134990" y="31478"/>
                    <a:pt x="140924" y="34514"/>
                    <a:pt x="146699" y="34514"/>
                  </a:cubicBezTo>
                  <a:cubicBezTo>
                    <a:pt x="147886" y="34514"/>
                    <a:pt x="149096" y="34377"/>
                    <a:pt x="150260" y="34126"/>
                  </a:cubicBezTo>
                  <a:cubicBezTo>
                    <a:pt x="158112" y="32391"/>
                    <a:pt x="164822" y="24927"/>
                    <a:pt x="168657" y="13674"/>
                  </a:cubicBezTo>
                  <a:cubicBezTo>
                    <a:pt x="171487" y="5434"/>
                    <a:pt x="179476" y="162"/>
                    <a:pt x="189109" y="162"/>
                  </a:cubicBezTo>
                  <a:lnTo>
                    <a:pt x="189314" y="162"/>
                  </a:lnTo>
                  <a:cubicBezTo>
                    <a:pt x="200704" y="253"/>
                    <a:pt x="215335" y="7922"/>
                    <a:pt x="222228" y="29173"/>
                  </a:cubicBezTo>
                  <a:lnTo>
                    <a:pt x="222365" y="29104"/>
                  </a:lnTo>
                  <a:cubicBezTo>
                    <a:pt x="219329" y="19723"/>
                    <a:pt x="214353" y="12054"/>
                    <a:pt x="207985" y="6964"/>
                  </a:cubicBezTo>
                  <a:cubicBezTo>
                    <a:pt x="202439" y="2513"/>
                    <a:pt x="195796" y="48"/>
                    <a:pt x="189314" y="2"/>
                  </a:cubicBezTo>
                  <a:cubicBezTo>
                    <a:pt x="189228" y="1"/>
                    <a:pt x="189142" y="1"/>
                    <a:pt x="189056"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920600" y="651125"/>
              <a:ext cx="5559700" cy="1694250"/>
            </a:xfrm>
            <a:custGeom>
              <a:avLst/>
              <a:gdLst/>
              <a:ahLst/>
              <a:cxnLst/>
              <a:rect l="l" t="t" r="r" b="b"/>
              <a:pathLst>
                <a:path w="222388" h="67770" extrusionOk="0">
                  <a:moveTo>
                    <a:pt x="189182" y="1"/>
                  </a:moveTo>
                  <a:cubicBezTo>
                    <a:pt x="184506" y="1"/>
                    <a:pt x="180126" y="1210"/>
                    <a:pt x="176485" y="3539"/>
                  </a:cubicBezTo>
                  <a:cubicBezTo>
                    <a:pt x="172696" y="5936"/>
                    <a:pt x="169934" y="9428"/>
                    <a:pt x="168519" y="13628"/>
                  </a:cubicBezTo>
                  <a:cubicBezTo>
                    <a:pt x="164662" y="24903"/>
                    <a:pt x="157928" y="32345"/>
                    <a:pt x="150031" y="34079"/>
                  </a:cubicBezTo>
                  <a:cubicBezTo>
                    <a:pt x="148863" y="34337"/>
                    <a:pt x="147685" y="34465"/>
                    <a:pt x="146502" y="34465"/>
                  </a:cubicBezTo>
                  <a:cubicBezTo>
                    <a:pt x="140772" y="34465"/>
                    <a:pt x="134909" y="31461"/>
                    <a:pt x="129328" y="25634"/>
                  </a:cubicBezTo>
                  <a:cubicBezTo>
                    <a:pt x="124900" y="20978"/>
                    <a:pt x="120518" y="18695"/>
                    <a:pt x="115975" y="18672"/>
                  </a:cubicBezTo>
                  <a:lnTo>
                    <a:pt x="115884" y="18672"/>
                  </a:lnTo>
                  <a:cubicBezTo>
                    <a:pt x="110840" y="18672"/>
                    <a:pt x="105430" y="21274"/>
                    <a:pt x="98286" y="27072"/>
                  </a:cubicBezTo>
                  <a:cubicBezTo>
                    <a:pt x="91644" y="32481"/>
                    <a:pt x="84180" y="40105"/>
                    <a:pt x="74707" y="49760"/>
                  </a:cubicBezTo>
                  <a:lnTo>
                    <a:pt x="73087" y="51426"/>
                  </a:lnTo>
                  <a:cubicBezTo>
                    <a:pt x="66741" y="57909"/>
                    <a:pt x="61172" y="61059"/>
                    <a:pt x="56059" y="61059"/>
                  </a:cubicBezTo>
                  <a:cubicBezTo>
                    <a:pt x="49531" y="61036"/>
                    <a:pt x="44669" y="56060"/>
                    <a:pt x="39533" y="50765"/>
                  </a:cubicBezTo>
                  <a:cubicBezTo>
                    <a:pt x="34356" y="45463"/>
                    <a:pt x="29009" y="39973"/>
                    <a:pt x="21805" y="39973"/>
                  </a:cubicBezTo>
                  <a:cubicBezTo>
                    <a:pt x="21070" y="39973"/>
                    <a:pt x="20315" y="40030"/>
                    <a:pt x="19539" y="40151"/>
                  </a:cubicBezTo>
                  <a:cubicBezTo>
                    <a:pt x="14722" y="40904"/>
                    <a:pt x="10751" y="42821"/>
                    <a:pt x="7669" y="45857"/>
                  </a:cubicBezTo>
                  <a:cubicBezTo>
                    <a:pt x="5227" y="48277"/>
                    <a:pt x="3355" y="51426"/>
                    <a:pt x="2100" y="55193"/>
                  </a:cubicBezTo>
                  <a:cubicBezTo>
                    <a:pt x="0" y="61607"/>
                    <a:pt x="457" y="67701"/>
                    <a:pt x="457" y="67769"/>
                  </a:cubicBezTo>
                  <a:lnTo>
                    <a:pt x="639" y="67747"/>
                  </a:lnTo>
                  <a:cubicBezTo>
                    <a:pt x="639" y="67701"/>
                    <a:pt x="160" y="61629"/>
                    <a:pt x="2260" y="55238"/>
                  </a:cubicBezTo>
                  <a:cubicBezTo>
                    <a:pt x="4200" y="49349"/>
                    <a:pt x="8765" y="42000"/>
                    <a:pt x="19561" y="40311"/>
                  </a:cubicBezTo>
                  <a:cubicBezTo>
                    <a:pt x="20324" y="40193"/>
                    <a:pt x="21067" y="40137"/>
                    <a:pt x="21790" y="40137"/>
                  </a:cubicBezTo>
                  <a:cubicBezTo>
                    <a:pt x="28946" y="40137"/>
                    <a:pt x="34258" y="45593"/>
                    <a:pt x="39419" y="50879"/>
                  </a:cubicBezTo>
                  <a:cubicBezTo>
                    <a:pt x="44578" y="56197"/>
                    <a:pt x="49463" y="61218"/>
                    <a:pt x="56059" y="61218"/>
                  </a:cubicBezTo>
                  <a:cubicBezTo>
                    <a:pt x="61218" y="61218"/>
                    <a:pt x="66833" y="58046"/>
                    <a:pt x="73201" y="51541"/>
                  </a:cubicBezTo>
                  <a:lnTo>
                    <a:pt x="74844" y="49874"/>
                  </a:lnTo>
                  <a:cubicBezTo>
                    <a:pt x="93127" y="31203"/>
                    <a:pt x="105225" y="18832"/>
                    <a:pt x="115884" y="18832"/>
                  </a:cubicBezTo>
                  <a:lnTo>
                    <a:pt x="115975" y="18832"/>
                  </a:lnTo>
                  <a:cubicBezTo>
                    <a:pt x="120472" y="18878"/>
                    <a:pt x="124809" y="21137"/>
                    <a:pt x="129214" y="25748"/>
                  </a:cubicBezTo>
                  <a:cubicBezTo>
                    <a:pt x="134806" y="31614"/>
                    <a:pt x="140741" y="34650"/>
                    <a:pt x="146516" y="34650"/>
                  </a:cubicBezTo>
                  <a:cubicBezTo>
                    <a:pt x="147703" y="34650"/>
                    <a:pt x="148890" y="34513"/>
                    <a:pt x="150076" y="34262"/>
                  </a:cubicBezTo>
                  <a:cubicBezTo>
                    <a:pt x="158020" y="32504"/>
                    <a:pt x="164799" y="25018"/>
                    <a:pt x="168679" y="13673"/>
                  </a:cubicBezTo>
                  <a:cubicBezTo>
                    <a:pt x="171487" y="5456"/>
                    <a:pt x="179498" y="184"/>
                    <a:pt x="189108" y="184"/>
                  </a:cubicBezTo>
                  <a:lnTo>
                    <a:pt x="189313" y="184"/>
                  </a:lnTo>
                  <a:cubicBezTo>
                    <a:pt x="200703" y="275"/>
                    <a:pt x="215334" y="7921"/>
                    <a:pt x="222227" y="29172"/>
                  </a:cubicBezTo>
                  <a:lnTo>
                    <a:pt x="222387" y="29126"/>
                  </a:lnTo>
                  <a:cubicBezTo>
                    <a:pt x="219328" y="19722"/>
                    <a:pt x="214353" y="12076"/>
                    <a:pt x="207984" y="6986"/>
                  </a:cubicBezTo>
                  <a:cubicBezTo>
                    <a:pt x="202438" y="2535"/>
                    <a:pt x="195818" y="70"/>
                    <a:pt x="189313" y="1"/>
                  </a:cubicBezTo>
                  <a:cubicBezTo>
                    <a:pt x="189269"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929725" y="716150"/>
              <a:ext cx="5559700" cy="1694275"/>
            </a:xfrm>
            <a:custGeom>
              <a:avLst/>
              <a:gdLst/>
              <a:ahLst/>
              <a:cxnLst/>
              <a:rect l="l" t="t" r="r" b="b"/>
              <a:pathLst>
                <a:path w="222388" h="67771" extrusionOk="0">
                  <a:moveTo>
                    <a:pt x="189061" y="1"/>
                  </a:moveTo>
                  <a:cubicBezTo>
                    <a:pt x="184452" y="1"/>
                    <a:pt x="180095" y="1231"/>
                    <a:pt x="176486" y="3517"/>
                  </a:cubicBezTo>
                  <a:cubicBezTo>
                    <a:pt x="172697" y="5937"/>
                    <a:pt x="169958" y="9429"/>
                    <a:pt x="168520" y="13629"/>
                  </a:cubicBezTo>
                  <a:cubicBezTo>
                    <a:pt x="164639" y="24950"/>
                    <a:pt x="157837" y="32460"/>
                    <a:pt x="149848" y="34194"/>
                  </a:cubicBezTo>
                  <a:cubicBezTo>
                    <a:pt x="148688" y="34446"/>
                    <a:pt x="147520" y="34571"/>
                    <a:pt x="146348" y="34571"/>
                  </a:cubicBezTo>
                  <a:cubicBezTo>
                    <a:pt x="140601" y="34571"/>
                    <a:pt x="134750" y="31569"/>
                    <a:pt x="129214" y="25749"/>
                  </a:cubicBezTo>
                  <a:cubicBezTo>
                    <a:pt x="124786" y="21047"/>
                    <a:pt x="120427" y="18742"/>
                    <a:pt x="115884" y="18719"/>
                  </a:cubicBezTo>
                  <a:lnTo>
                    <a:pt x="115747" y="18719"/>
                  </a:lnTo>
                  <a:cubicBezTo>
                    <a:pt x="110771" y="18719"/>
                    <a:pt x="105385" y="21275"/>
                    <a:pt x="98332" y="27027"/>
                  </a:cubicBezTo>
                  <a:cubicBezTo>
                    <a:pt x="91735" y="32368"/>
                    <a:pt x="84317" y="39946"/>
                    <a:pt x="74936" y="49533"/>
                  </a:cubicBezTo>
                  <a:lnTo>
                    <a:pt x="73087" y="51428"/>
                  </a:lnTo>
                  <a:cubicBezTo>
                    <a:pt x="66741" y="57910"/>
                    <a:pt x="61172" y="61037"/>
                    <a:pt x="56082" y="61037"/>
                  </a:cubicBezTo>
                  <a:lnTo>
                    <a:pt x="56059" y="61037"/>
                  </a:lnTo>
                  <a:cubicBezTo>
                    <a:pt x="49531" y="61037"/>
                    <a:pt x="44669" y="56038"/>
                    <a:pt x="39534" y="50766"/>
                  </a:cubicBezTo>
                  <a:cubicBezTo>
                    <a:pt x="34358" y="45445"/>
                    <a:pt x="29031" y="39974"/>
                    <a:pt x="21817" y="39974"/>
                  </a:cubicBezTo>
                  <a:cubicBezTo>
                    <a:pt x="21078" y="39974"/>
                    <a:pt x="20319" y="40031"/>
                    <a:pt x="19539" y="40152"/>
                  </a:cubicBezTo>
                  <a:cubicBezTo>
                    <a:pt x="14745" y="40882"/>
                    <a:pt x="10751" y="42800"/>
                    <a:pt x="7670" y="45835"/>
                  </a:cubicBezTo>
                  <a:cubicBezTo>
                    <a:pt x="5227" y="48278"/>
                    <a:pt x="3356" y="51405"/>
                    <a:pt x="2123" y="55194"/>
                  </a:cubicBezTo>
                  <a:cubicBezTo>
                    <a:pt x="0" y="61608"/>
                    <a:pt x="480" y="67702"/>
                    <a:pt x="480" y="67770"/>
                  </a:cubicBezTo>
                  <a:lnTo>
                    <a:pt x="639" y="67748"/>
                  </a:lnTo>
                  <a:cubicBezTo>
                    <a:pt x="639" y="67679"/>
                    <a:pt x="183" y="61608"/>
                    <a:pt x="2283" y="55239"/>
                  </a:cubicBezTo>
                  <a:cubicBezTo>
                    <a:pt x="4200" y="49350"/>
                    <a:pt x="8788" y="41978"/>
                    <a:pt x="19562" y="40312"/>
                  </a:cubicBezTo>
                  <a:cubicBezTo>
                    <a:pt x="20325" y="40194"/>
                    <a:pt x="21067" y="40138"/>
                    <a:pt x="21791" y="40138"/>
                  </a:cubicBezTo>
                  <a:cubicBezTo>
                    <a:pt x="28946" y="40138"/>
                    <a:pt x="34258" y="45594"/>
                    <a:pt x="39420" y="50880"/>
                  </a:cubicBezTo>
                  <a:cubicBezTo>
                    <a:pt x="44578" y="56198"/>
                    <a:pt x="49463" y="61197"/>
                    <a:pt x="56059" y="61220"/>
                  </a:cubicBezTo>
                  <a:lnTo>
                    <a:pt x="56082" y="61220"/>
                  </a:lnTo>
                  <a:cubicBezTo>
                    <a:pt x="61218" y="61220"/>
                    <a:pt x="66833" y="58047"/>
                    <a:pt x="73201" y="51542"/>
                  </a:cubicBezTo>
                  <a:lnTo>
                    <a:pt x="75050" y="49647"/>
                  </a:lnTo>
                  <a:cubicBezTo>
                    <a:pt x="93196" y="31136"/>
                    <a:pt x="105202" y="18879"/>
                    <a:pt x="115747" y="18879"/>
                  </a:cubicBezTo>
                  <a:lnTo>
                    <a:pt x="115862" y="18879"/>
                  </a:lnTo>
                  <a:cubicBezTo>
                    <a:pt x="120358" y="18924"/>
                    <a:pt x="124695" y="21207"/>
                    <a:pt x="129100" y="25863"/>
                  </a:cubicBezTo>
                  <a:cubicBezTo>
                    <a:pt x="134647" y="31729"/>
                    <a:pt x="140559" y="34742"/>
                    <a:pt x="146333" y="34742"/>
                  </a:cubicBezTo>
                  <a:cubicBezTo>
                    <a:pt x="147520" y="34742"/>
                    <a:pt x="148707" y="34605"/>
                    <a:pt x="149894" y="34354"/>
                  </a:cubicBezTo>
                  <a:cubicBezTo>
                    <a:pt x="153843" y="33510"/>
                    <a:pt x="157655" y="31136"/>
                    <a:pt x="160919" y="27529"/>
                  </a:cubicBezTo>
                  <a:cubicBezTo>
                    <a:pt x="164114" y="23969"/>
                    <a:pt x="166785" y="19175"/>
                    <a:pt x="168679" y="13675"/>
                  </a:cubicBezTo>
                  <a:cubicBezTo>
                    <a:pt x="171487" y="5457"/>
                    <a:pt x="179498" y="162"/>
                    <a:pt x="189108" y="162"/>
                  </a:cubicBezTo>
                  <a:lnTo>
                    <a:pt x="189313" y="162"/>
                  </a:lnTo>
                  <a:cubicBezTo>
                    <a:pt x="200703" y="253"/>
                    <a:pt x="215334" y="7923"/>
                    <a:pt x="222227" y="29173"/>
                  </a:cubicBezTo>
                  <a:lnTo>
                    <a:pt x="222387" y="29127"/>
                  </a:lnTo>
                  <a:cubicBezTo>
                    <a:pt x="219329" y="19723"/>
                    <a:pt x="214353" y="12077"/>
                    <a:pt x="208007" y="6964"/>
                  </a:cubicBezTo>
                  <a:cubicBezTo>
                    <a:pt x="202438" y="2536"/>
                    <a:pt x="195819" y="48"/>
                    <a:pt x="189313" y="2"/>
                  </a:cubicBezTo>
                  <a:cubicBezTo>
                    <a:pt x="189229" y="1"/>
                    <a:pt x="189145" y="1"/>
                    <a:pt x="189061"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938850" y="781250"/>
              <a:ext cx="5559700" cy="1693650"/>
            </a:xfrm>
            <a:custGeom>
              <a:avLst/>
              <a:gdLst/>
              <a:ahLst/>
              <a:cxnLst/>
              <a:rect l="l" t="t" r="r" b="b"/>
              <a:pathLst>
                <a:path w="222388" h="67746" extrusionOk="0">
                  <a:moveTo>
                    <a:pt x="189131" y="0"/>
                  </a:moveTo>
                  <a:cubicBezTo>
                    <a:pt x="184475" y="0"/>
                    <a:pt x="180115" y="1210"/>
                    <a:pt x="176486" y="3515"/>
                  </a:cubicBezTo>
                  <a:cubicBezTo>
                    <a:pt x="172720" y="5935"/>
                    <a:pt x="169958" y="9427"/>
                    <a:pt x="168520" y="13604"/>
                  </a:cubicBezTo>
                  <a:cubicBezTo>
                    <a:pt x="164685" y="24857"/>
                    <a:pt x="157632" y="32595"/>
                    <a:pt x="149666" y="34307"/>
                  </a:cubicBezTo>
                  <a:cubicBezTo>
                    <a:pt x="148502" y="34558"/>
                    <a:pt x="147332" y="34683"/>
                    <a:pt x="146159" y="34683"/>
                  </a:cubicBezTo>
                  <a:cubicBezTo>
                    <a:pt x="140406" y="34683"/>
                    <a:pt x="134580" y="31678"/>
                    <a:pt x="129100" y="25838"/>
                  </a:cubicBezTo>
                  <a:cubicBezTo>
                    <a:pt x="124672" y="21114"/>
                    <a:pt x="120313" y="18785"/>
                    <a:pt x="115770" y="18740"/>
                  </a:cubicBezTo>
                  <a:cubicBezTo>
                    <a:pt x="115726" y="18739"/>
                    <a:pt x="115682" y="18739"/>
                    <a:pt x="115638" y="18739"/>
                  </a:cubicBezTo>
                  <a:cubicBezTo>
                    <a:pt x="110700" y="18739"/>
                    <a:pt x="105368" y="21278"/>
                    <a:pt x="98355" y="26957"/>
                  </a:cubicBezTo>
                  <a:cubicBezTo>
                    <a:pt x="91827" y="32275"/>
                    <a:pt x="84477" y="39808"/>
                    <a:pt x="75141" y="49326"/>
                  </a:cubicBezTo>
                  <a:lnTo>
                    <a:pt x="73087" y="51403"/>
                  </a:lnTo>
                  <a:cubicBezTo>
                    <a:pt x="66764" y="57885"/>
                    <a:pt x="61195" y="61035"/>
                    <a:pt x="56082" y="61035"/>
                  </a:cubicBezTo>
                  <a:lnTo>
                    <a:pt x="56059" y="61035"/>
                  </a:lnTo>
                  <a:cubicBezTo>
                    <a:pt x="49531" y="61035"/>
                    <a:pt x="44692" y="56036"/>
                    <a:pt x="39534" y="50764"/>
                  </a:cubicBezTo>
                  <a:cubicBezTo>
                    <a:pt x="34356" y="45441"/>
                    <a:pt x="29028" y="39949"/>
                    <a:pt x="21811" y="39949"/>
                  </a:cubicBezTo>
                  <a:cubicBezTo>
                    <a:pt x="21074" y="39949"/>
                    <a:pt x="20317" y="40007"/>
                    <a:pt x="19539" y="40127"/>
                  </a:cubicBezTo>
                  <a:cubicBezTo>
                    <a:pt x="14746" y="40880"/>
                    <a:pt x="10751" y="42798"/>
                    <a:pt x="7693" y="45833"/>
                  </a:cubicBezTo>
                  <a:cubicBezTo>
                    <a:pt x="5227" y="48253"/>
                    <a:pt x="3356" y="51403"/>
                    <a:pt x="2123" y="55169"/>
                  </a:cubicBezTo>
                  <a:cubicBezTo>
                    <a:pt x="0" y="61583"/>
                    <a:pt x="480" y="67700"/>
                    <a:pt x="480" y="67746"/>
                  </a:cubicBezTo>
                  <a:lnTo>
                    <a:pt x="640" y="67746"/>
                  </a:lnTo>
                  <a:cubicBezTo>
                    <a:pt x="640" y="67677"/>
                    <a:pt x="183" y="61606"/>
                    <a:pt x="2283" y="55215"/>
                  </a:cubicBezTo>
                  <a:cubicBezTo>
                    <a:pt x="4223" y="49349"/>
                    <a:pt x="8788" y="41976"/>
                    <a:pt x="19562" y="40310"/>
                  </a:cubicBezTo>
                  <a:cubicBezTo>
                    <a:pt x="20336" y="40188"/>
                    <a:pt x="21090" y="40131"/>
                    <a:pt x="21824" y="40131"/>
                  </a:cubicBezTo>
                  <a:cubicBezTo>
                    <a:pt x="28963" y="40131"/>
                    <a:pt x="34266" y="45579"/>
                    <a:pt x="39420" y="50878"/>
                  </a:cubicBezTo>
                  <a:cubicBezTo>
                    <a:pt x="44578" y="56173"/>
                    <a:pt x="49463" y="61195"/>
                    <a:pt x="56059" y="61195"/>
                  </a:cubicBezTo>
                  <a:lnTo>
                    <a:pt x="56082" y="61195"/>
                  </a:lnTo>
                  <a:cubicBezTo>
                    <a:pt x="61241" y="61195"/>
                    <a:pt x="66833" y="58045"/>
                    <a:pt x="73224" y="51540"/>
                  </a:cubicBezTo>
                  <a:lnTo>
                    <a:pt x="75278" y="49440"/>
                  </a:lnTo>
                  <a:cubicBezTo>
                    <a:pt x="93242" y="31065"/>
                    <a:pt x="105157" y="18900"/>
                    <a:pt x="115633" y="18900"/>
                  </a:cubicBezTo>
                  <a:lnTo>
                    <a:pt x="115770" y="18900"/>
                  </a:lnTo>
                  <a:cubicBezTo>
                    <a:pt x="120244" y="18968"/>
                    <a:pt x="124581" y="21273"/>
                    <a:pt x="128986" y="25953"/>
                  </a:cubicBezTo>
                  <a:cubicBezTo>
                    <a:pt x="134486" y="31831"/>
                    <a:pt x="140363" y="34842"/>
                    <a:pt x="146173" y="34842"/>
                  </a:cubicBezTo>
                  <a:cubicBezTo>
                    <a:pt x="147357" y="34842"/>
                    <a:pt x="148538" y="34717"/>
                    <a:pt x="149712" y="34466"/>
                  </a:cubicBezTo>
                  <a:cubicBezTo>
                    <a:pt x="153706" y="33599"/>
                    <a:pt x="157541" y="31225"/>
                    <a:pt x="160850" y="27573"/>
                  </a:cubicBezTo>
                  <a:cubicBezTo>
                    <a:pt x="164092" y="23990"/>
                    <a:pt x="166785" y="19196"/>
                    <a:pt x="168679" y="13673"/>
                  </a:cubicBezTo>
                  <a:cubicBezTo>
                    <a:pt x="171487" y="5433"/>
                    <a:pt x="179499" y="160"/>
                    <a:pt x="189131" y="160"/>
                  </a:cubicBezTo>
                  <a:lnTo>
                    <a:pt x="189336" y="160"/>
                  </a:lnTo>
                  <a:cubicBezTo>
                    <a:pt x="200726" y="251"/>
                    <a:pt x="215334" y="7921"/>
                    <a:pt x="222228" y="29148"/>
                  </a:cubicBezTo>
                  <a:lnTo>
                    <a:pt x="222387" y="29102"/>
                  </a:lnTo>
                  <a:cubicBezTo>
                    <a:pt x="219352" y="19721"/>
                    <a:pt x="214376" y="12052"/>
                    <a:pt x="208007" y="6962"/>
                  </a:cubicBezTo>
                  <a:cubicBezTo>
                    <a:pt x="202461" y="2511"/>
                    <a:pt x="195819" y="46"/>
                    <a:pt x="189336"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948550" y="845725"/>
              <a:ext cx="5559125" cy="1694225"/>
            </a:xfrm>
            <a:custGeom>
              <a:avLst/>
              <a:gdLst/>
              <a:ahLst/>
              <a:cxnLst/>
              <a:rect l="l" t="t" r="r" b="b"/>
              <a:pathLst>
                <a:path w="222365" h="67769" extrusionOk="0">
                  <a:moveTo>
                    <a:pt x="189182" y="0"/>
                  </a:moveTo>
                  <a:cubicBezTo>
                    <a:pt x="184506" y="0"/>
                    <a:pt x="180104" y="1209"/>
                    <a:pt x="176486" y="3538"/>
                  </a:cubicBezTo>
                  <a:cubicBezTo>
                    <a:pt x="172697" y="5935"/>
                    <a:pt x="169935" y="9427"/>
                    <a:pt x="168497" y="13627"/>
                  </a:cubicBezTo>
                  <a:cubicBezTo>
                    <a:pt x="164639" y="24926"/>
                    <a:pt x="157518" y="32709"/>
                    <a:pt x="149461" y="34444"/>
                  </a:cubicBezTo>
                  <a:cubicBezTo>
                    <a:pt x="148305" y="34689"/>
                    <a:pt x="147145" y="34810"/>
                    <a:pt x="145982" y="34810"/>
                  </a:cubicBezTo>
                  <a:cubicBezTo>
                    <a:pt x="140211" y="34810"/>
                    <a:pt x="134397" y="31808"/>
                    <a:pt x="128963" y="25976"/>
                  </a:cubicBezTo>
                  <a:cubicBezTo>
                    <a:pt x="124467" y="21137"/>
                    <a:pt x="120244" y="18854"/>
                    <a:pt x="115634" y="18809"/>
                  </a:cubicBezTo>
                  <a:cubicBezTo>
                    <a:pt x="115568" y="18808"/>
                    <a:pt x="115503" y="18807"/>
                    <a:pt x="115437" y="18807"/>
                  </a:cubicBezTo>
                  <a:cubicBezTo>
                    <a:pt x="110562" y="18807"/>
                    <a:pt x="105292" y="21326"/>
                    <a:pt x="98378" y="26934"/>
                  </a:cubicBezTo>
                  <a:cubicBezTo>
                    <a:pt x="91895" y="32207"/>
                    <a:pt x="84591" y="39671"/>
                    <a:pt x="75347" y="49121"/>
                  </a:cubicBezTo>
                  <a:lnTo>
                    <a:pt x="73087" y="51426"/>
                  </a:lnTo>
                  <a:cubicBezTo>
                    <a:pt x="66742" y="57908"/>
                    <a:pt x="61172" y="61058"/>
                    <a:pt x="56059" y="61058"/>
                  </a:cubicBezTo>
                  <a:lnTo>
                    <a:pt x="56037" y="61058"/>
                  </a:lnTo>
                  <a:cubicBezTo>
                    <a:pt x="49531" y="61035"/>
                    <a:pt x="44670" y="56059"/>
                    <a:pt x="39511" y="50764"/>
                  </a:cubicBezTo>
                  <a:cubicBezTo>
                    <a:pt x="34356" y="45443"/>
                    <a:pt x="29013" y="39972"/>
                    <a:pt x="21795" y="39972"/>
                  </a:cubicBezTo>
                  <a:cubicBezTo>
                    <a:pt x="21056" y="39972"/>
                    <a:pt x="20297" y="40029"/>
                    <a:pt x="19516" y="40150"/>
                  </a:cubicBezTo>
                  <a:cubicBezTo>
                    <a:pt x="14723" y="40903"/>
                    <a:pt x="10728" y="42821"/>
                    <a:pt x="7670" y="45856"/>
                  </a:cubicBezTo>
                  <a:cubicBezTo>
                    <a:pt x="5205" y="48276"/>
                    <a:pt x="3333" y="51426"/>
                    <a:pt x="2100" y="55192"/>
                  </a:cubicBezTo>
                  <a:cubicBezTo>
                    <a:pt x="1" y="61606"/>
                    <a:pt x="457" y="67700"/>
                    <a:pt x="457" y="67769"/>
                  </a:cubicBezTo>
                  <a:lnTo>
                    <a:pt x="640" y="67746"/>
                  </a:lnTo>
                  <a:cubicBezTo>
                    <a:pt x="617" y="67700"/>
                    <a:pt x="160" y="61629"/>
                    <a:pt x="2260" y="55238"/>
                  </a:cubicBezTo>
                  <a:cubicBezTo>
                    <a:pt x="4200" y="49349"/>
                    <a:pt x="8765" y="41999"/>
                    <a:pt x="19539" y="40310"/>
                  </a:cubicBezTo>
                  <a:cubicBezTo>
                    <a:pt x="20304" y="40193"/>
                    <a:pt x="21048" y="40137"/>
                    <a:pt x="21774" y="40137"/>
                  </a:cubicBezTo>
                  <a:cubicBezTo>
                    <a:pt x="28946" y="40137"/>
                    <a:pt x="34256" y="45592"/>
                    <a:pt x="39397" y="50878"/>
                  </a:cubicBezTo>
                  <a:cubicBezTo>
                    <a:pt x="44578" y="56196"/>
                    <a:pt x="49463" y="61218"/>
                    <a:pt x="56037" y="61218"/>
                  </a:cubicBezTo>
                  <a:lnTo>
                    <a:pt x="56059" y="61218"/>
                  </a:lnTo>
                  <a:cubicBezTo>
                    <a:pt x="61218" y="61218"/>
                    <a:pt x="66833" y="58045"/>
                    <a:pt x="73201" y="51540"/>
                  </a:cubicBezTo>
                  <a:lnTo>
                    <a:pt x="75461" y="49235"/>
                  </a:lnTo>
                  <a:cubicBezTo>
                    <a:pt x="93278" y="31031"/>
                    <a:pt x="105070" y="18967"/>
                    <a:pt x="115458" y="18967"/>
                  </a:cubicBezTo>
                  <a:cubicBezTo>
                    <a:pt x="115517" y="18967"/>
                    <a:pt x="115575" y="18968"/>
                    <a:pt x="115634" y="18968"/>
                  </a:cubicBezTo>
                  <a:cubicBezTo>
                    <a:pt x="120176" y="19037"/>
                    <a:pt x="124376" y="21297"/>
                    <a:pt x="128849" y="26090"/>
                  </a:cubicBezTo>
                  <a:cubicBezTo>
                    <a:pt x="134296" y="31954"/>
                    <a:pt x="140153" y="34978"/>
                    <a:pt x="145961" y="34978"/>
                  </a:cubicBezTo>
                  <a:cubicBezTo>
                    <a:pt x="147138" y="34978"/>
                    <a:pt x="148314" y="34854"/>
                    <a:pt x="149483" y="34604"/>
                  </a:cubicBezTo>
                  <a:cubicBezTo>
                    <a:pt x="157609" y="32869"/>
                    <a:pt x="164776" y="25040"/>
                    <a:pt x="168657" y="13673"/>
                  </a:cubicBezTo>
                  <a:cubicBezTo>
                    <a:pt x="171487" y="5456"/>
                    <a:pt x="179476" y="183"/>
                    <a:pt x="189108" y="183"/>
                  </a:cubicBezTo>
                  <a:lnTo>
                    <a:pt x="189314" y="183"/>
                  </a:lnTo>
                  <a:cubicBezTo>
                    <a:pt x="200703" y="252"/>
                    <a:pt x="215334" y="7921"/>
                    <a:pt x="222228" y="29171"/>
                  </a:cubicBezTo>
                  <a:lnTo>
                    <a:pt x="222365" y="29126"/>
                  </a:lnTo>
                  <a:cubicBezTo>
                    <a:pt x="219329" y="19722"/>
                    <a:pt x="214353" y="12075"/>
                    <a:pt x="207985" y="6985"/>
                  </a:cubicBezTo>
                  <a:cubicBezTo>
                    <a:pt x="202438" y="2534"/>
                    <a:pt x="195796" y="69"/>
                    <a:pt x="189314" y="1"/>
                  </a:cubicBezTo>
                  <a:cubicBezTo>
                    <a:pt x="189270" y="0"/>
                    <a:pt x="189226" y="0"/>
                    <a:pt x="189182"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957675" y="910750"/>
              <a:ext cx="5559700" cy="1693675"/>
            </a:xfrm>
            <a:custGeom>
              <a:avLst/>
              <a:gdLst/>
              <a:ahLst/>
              <a:cxnLst/>
              <a:rect l="l" t="t" r="r" b="b"/>
              <a:pathLst>
                <a:path w="222388" h="67747" extrusionOk="0">
                  <a:moveTo>
                    <a:pt x="189061" y="0"/>
                  </a:moveTo>
                  <a:cubicBezTo>
                    <a:pt x="184431" y="0"/>
                    <a:pt x="180095" y="1230"/>
                    <a:pt x="176486" y="3517"/>
                  </a:cubicBezTo>
                  <a:cubicBezTo>
                    <a:pt x="172697" y="5936"/>
                    <a:pt x="169958" y="9428"/>
                    <a:pt x="168520" y="13628"/>
                  </a:cubicBezTo>
                  <a:cubicBezTo>
                    <a:pt x="164617" y="24995"/>
                    <a:pt x="157427" y="32824"/>
                    <a:pt x="149278" y="34536"/>
                  </a:cubicBezTo>
                  <a:cubicBezTo>
                    <a:pt x="148118" y="34781"/>
                    <a:pt x="146955" y="34903"/>
                    <a:pt x="145791" y="34903"/>
                  </a:cubicBezTo>
                  <a:cubicBezTo>
                    <a:pt x="140013" y="34903"/>
                    <a:pt x="134226" y="31904"/>
                    <a:pt x="128850" y="26091"/>
                  </a:cubicBezTo>
                  <a:cubicBezTo>
                    <a:pt x="124353" y="21206"/>
                    <a:pt x="120130" y="18901"/>
                    <a:pt x="115542" y="18832"/>
                  </a:cubicBezTo>
                  <a:cubicBezTo>
                    <a:pt x="115477" y="18832"/>
                    <a:pt x="115411" y="18831"/>
                    <a:pt x="115345" y="18831"/>
                  </a:cubicBezTo>
                  <a:cubicBezTo>
                    <a:pt x="110494" y="18831"/>
                    <a:pt x="105269" y="21327"/>
                    <a:pt x="98401" y="26890"/>
                  </a:cubicBezTo>
                  <a:cubicBezTo>
                    <a:pt x="91987" y="32117"/>
                    <a:pt x="84728" y="39535"/>
                    <a:pt x="75552" y="48893"/>
                  </a:cubicBezTo>
                  <a:cubicBezTo>
                    <a:pt x="74731" y="49738"/>
                    <a:pt x="73932" y="50560"/>
                    <a:pt x="73087" y="51427"/>
                  </a:cubicBezTo>
                  <a:cubicBezTo>
                    <a:pt x="66742" y="57886"/>
                    <a:pt x="61173" y="61036"/>
                    <a:pt x="56060" y="61036"/>
                  </a:cubicBezTo>
                  <a:cubicBezTo>
                    <a:pt x="49532" y="61036"/>
                    <a:pt x="44670" y="56038"/>
                    <a:pt x="39534" y="50765"/>
                  </a:cubicBezTo>
                  <a:cubicBezTo>
                    <a:pt x="34358" y="45444"/>
                    <a:pt x="29013" y="39973"/>
                    <a:pt x="21813" y="39973"/>
                  </a:cubicBezTo>
                  <a:cubicBezTo>
                    <a:pt x="21075" y="39973"/>
                    <a:pt x="20318" y="40030"/>
                    <a:pt x="19539" y="40151"/>
                  </a:cubicBezTo>
                  <a:cubicBezTo>
                    <a:pt x="14723" y="40882"/>
                    <a:pt x="10751" y="42799"/>
                    <a:pt x="7670" y="45835"/>
                  </a:cubicBezTo>
                  <a:cubicBezTo>
                    <a:pt x="5228" y="48254"/>
                    <a:pt x="3356" y="51404"/>
                    <a:pt x="2101" y="55170"/>
                  </a:cubicBezTo>
                  <a:cubicBezTo>
                    <a:pt x="1" y="61607"/>
                    <a:pt x="457" y="67701"/>
                    <a:pt x="457" y="67747"/>
                  </a:cubicBezTo>
                  <a:lnTo>
                    <a:pt x="640" y="67747"/>
                  </a:lnTo>
                  <a:cubicBezTo>
                    <a:pt x="640" y="67679"/>
                    <a:pt x="160" y="61607"/>
                    <a:pt x="2260" y="55239"/>
                  </a:cubicBezTo>
                  <a:cubicBezTo>
                    <a:pt x="4201" y="49350"/>
                    <a:pt x="8766" y="41977"/>
                    <a:pt x="19562" y="40311"/>
                  </a:cubicBezTo>
                  <a:cubicBezTo>
                    <a:pt x="20334" y="40190"/>
                    <a:pt x="21086" y="40133"/>
                    <a:pt x="21818" y="40133"/>
                  </a:cubicBezTo>
                  <a:cubicBezTo>
                    <a:pt x="28960" y="40133"/>
                    <a:pt x="34265" y="45600"/>
                    <a:pt x="39420" y="50879"/>
                  </a:cubicBezTo>
                  <a:cubicBezTo>
                    <a:pt x="44579" y="56175"/>
                    <a:pt x="49463" y="61196"/>
                    <a:pt x="56060" y="61219"/>
                  </a:cubicBezTo>
                  <a:cubicBezTo>
                    <a:pt x="61218" y="61219"/>
                    <a:pt x="66833" y="58046"/>
                    <a:pt x="73201" y="51541"/>
                  </a:cubicBezTo>
                  <a:cubicBezTo>
                    <a:pt x="74046" y="50674"/>
                    <a:pt x="74868" y="49852"/>
                    <a:pt x="75667" y="49030"/>
                  </a:cubicBezTo>
                  <a:cubicBezTo>
                    <a:pt x="93347" y="30964"/>
                    <a:pt x="105070" y="18991"/>
                    <a:pt x="115367" y="18991"/>
                  </a:cubicBezTo>
                  <a:cubicBezTo>
                    <a:pt x="115426" y="18991"/>
                    <a:pt x="115484" y="18991"/>
                    <a:pt x="115542" y="18992"/>
                  </a:cubicBezTo>
                  <a:cubicBezTo>
                    <a:pt x="120062" y="19061"/>
                    <a:pt x="124262" y="21366"/>
                    <a:pt x="128735" y="26205"/>
                  </a:cubicBezTo>
                  <a:cubicBezTo>
                    <a:pt x="134125" y="32050"/>
                    <a:pt x="139956" y="35070"/>
                    <a:pt x="145769" y="35070"/>
                  </a:cubicBezTo>
                  <a:cubicBezTo>
                    <a:pt x="146949" y="35070"/>
                    <a:pt x="148127" y="34946"/>
                    <a:pt x="149301" y="34696"/>
                  </a:cubicBezTo>
                  <a:cubicBezTo>
                    <a:pt x="157518" y="32961"/>
                    <a:pt x="164754" y="25109"/>
                    <a:pt x="168680" y="13674"/>
                  </a:cubicBezTo>
                  <a:cubicBezTo>
                    <a:pt x="171492" y="5441"/>
                    <a:pt x="179510" y="161"/>
                    <a:pt x="189128" y="161"/>
                  </a:cubicBezTo>
                  <a:cubicBezTo>
                    <a:pt x="189190" y="161"/>
                    <a:pt x="189252" y="161"/>
                    <a:pt x="189314" y="161"/>
                  </a:cubicBezTo>
                  <a:cubicBezTo>
                    <a:pt x="200704" y="253"/>
                    <a:pt x="215335" y="7922"/>
                    <a:pt x="222228" y="29172"/>
                  </a:cubicBezTo>
                  <a:lnTo>
                    <a:pt x="222388" y="29104"/>
                  </a:lnTo>
                  <a:cubicBezTo>
                    <a:pt x="219329" y="19723"/>
                    <a:pt x="214353" y="12053"/>
                    <a:pt x="207985" y="6963"/>
                  </a:cubicBezTo>
                  <a:cubicBezTo>
                    <a:pt x="202438" y="2535"/>
                    <a:pt x="195819" y="47"/>
                    <a:pt x="189314" y="2"/>
                  </a:cubicBezTo>
                  <a:cubicBezTo>
                    <a:pt x="189229" y="1"/>
                    <a:pt x="189145" y="0"/>
                    <a:pt x="189061"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966800" y="975250"/>
              <a:ext cx="5559700" cy="1694250"/>
            </a:xfrm>
            <a:custGeom>
              <a:avLst/>
              <a:gdLst/>
              <a:ahLst/>
              <a:cxnLst/>
              <a:rect l="l" t="t" r="r" b="b"/>
              <a:pathLst>
                <a:path w="222388" h="67770" extrusionOk="0">
                  <a:moveTo>
                    <a:pt x="189109" y="1"/>
                  </a:moveTo>
                  <a:cubicBezTo>
                    <a:pt x="184475" y="1"/>
                    <a:pt x="180093" y="1233"/>
                    <a:pt x="176486" y="3539"/>
                  </a:cubicBezTo>
                  <a:cubicBezTo>
                    <a:pt x="172697" y="5958"/>
                    <a:pt x="169958" y="9451"/>
                    <a:pt x="168520" y="13628"/>
                  </a:cubicBezTo>
                  <a:cubicBezTo>
                    <a:pt x="164594" y="25086"/>
                    <a:pt x="157336" y="32938"/>
                    <a:pt x="149073" y="34672"/>
                  </a:cubicBezTo>
                  <a:cubicBezTo>
                    <a:pt x="147925" y="34911"/>
                    <a:pt x="146775" y="35030"/>
                    <a:pt x="145624" y="35030"/>
                  </a:cubicBezTo>
                  <a:cubicBezTo>
                    <a:pt x="139841" y="35030"/>
                    <a:pt x="134066" y="32034"/>
                    <a:pt x="128736" y="26227"/>
                  </a:cubicBezTo>
                  <a:cubicBezTo>
                    <a:pt x="124239" y="21297"/>
                    <a:pt x="120016" y="18969"/>
                    <a:pt x="115428" y="18900"/>
                  </a:cubicBezTo>
                  <a:cubicBezTo>
                    <a:pt x="115342" y="18899"/>
                    <a:pt x="115255" y="18898"/>
                    <a:pt x="115168" y="18898"/>
                  </a:cubicBezTo>
                  <a:cubicBezTo>
                    <a:pt x="110380" y="18898"/>
                    <a:pt x="105217" y="21374"/>
                    <a:pt x="98446" y="26866"/>
                  </a:cubicBezTo>
                  <a:cubicBezTo>
                    <a:pt x="92055" y="32048"/>
                    <a:pt x="84865" y="39397"/>
                    <a:pt x="75758" y="48710"/>
                  </a:cubicBezTo>
                  <a:cubicBezTo>
                    <a:pt x="74891" y="49600"/>
                    <a:pt x="74001" y="50513"/>
                    <a:pt x="73088" y="51426"/>
                  </a:cubicBezTo>
                  <a:cubicBezTo>
                    <a:pt x="66742" y="57909"/>
                    <a:pt x="61173" y="61058"/>
                    <a:pt x="56083" y="61058"/>
                  </a:cubicBezTo>
                  <a:lnTo>
                    <a:pt x="56060" y="61058"/>
                  </a:lnTo>
                  <a:cubicBezTo>
                    <a:pt x="49532" y="61036"/>
                    <a:pt x="44670" y="56060"/>
                    <a:pt x="39534" y="50764"/>
                  </a:cubicBezTo>
                  <a:cubicBezTo>
                    <a:pt x="34357" y="45462"/>
                    <a:pt x="29029" y="39973"/>
                    <a:pt x="21812" y="39973"/>
                  </a:cubicBezTo>
                  <a:cubicBezTo>
                    <a:pt x="21074" y="39973"/>
                    <a:pt x="20318" y="40030"/>
                    <a:pt x="19539" y="40151"/>
                  </a:cubicBezTo>
                  <a:cubicBezTo>
                    <a:pt x="14746" y="40904"/>
                    <a:pt x="10752" y="42821"/>
                    <a:pt x="7670" y="45857"/>
                  </a:cubicBezTo>
                  <a:cubicBezTo>
                    <a:pt x="5228" y="48276"/>
                    <a:pt x="3356" y="51426"/>
                    <a:pt x="2124" y="55192"/>
                  </a:cubicBezTo>
                  <a:cubicBezTo>
                    <a:pt x="1" y="61606"/>
                    <a:pt x="480" y="67701"/>
                    <a:pt x="480" y="67769"/>
                  </a:cubicBezTo>
                  <a:lnTo>
                    <a:pt x="640" y="67746"/>
                  </a:lnTo>
                  <a:cubicBezTo>
                    <a:pt x="640" y="67701"/>
                    <a:pt x="184" y="61629"/>
                    <a:pt x="2283" y="55238"/>
                  </a:cubicBezTo>
                  <a:cubicBezTo>
                    <a:pt x="4201" y="49349"/>
                    <a:pt x="8789" y="41999"/>
                    <a:pt x="19562" y="40333"/>
                  </a:cubicBezTo>
                  <a:cubicBezTo>
                    <a:pt x="20337" y="40212"/>
                    <a:pt x="21090" y="40154"/>
                    <a:pt x="21824" y="40154"/>
                  </a:cubicBezTo>
                  <a:cubicBezTo>
                    <a:pt x="28963" y="40154"/>
                    <a:pt x="34267" y="45603"/>
                    <a:pt x="39420" y="50901"/>
                  </a:cubicBezTo>
                  <a:cubicBezTo>
                    <a:pt x="44579" y="56197"/>
                    <a:pt x="49463" y="61218"/>
                    <a:pt x="56060" y="61218"/>
                  </a:cubicBezTo>
                  <a:lnTo>
                    <a:pt x="56083" y="61218"/>
                  </a:lnTo>
                  <a:cubicBezTo>
                    <a:pt x="61218" y="61218"/>
                    <a:pt x="66833" y="58068"/>
                    <a:pt x="73202" y="51540"/>
                  </a:cubicBezTo>
                  <a:cubicBezTo>
                    <a:pt x="74115" y="50627"/>
                    <a:pt x="75005" y="49714"/>
                    <a:pt x="75872" y="48824"/>
                  </a:cubicBezTo>
                  <a:cubicBezTo>
                    <a:pt x="84980" y="39534"/>
                    <a:pt x="92170" y="32162"/>
                    <a:pt x="98538" y="27003"/>
                  </a:cubicBezTo>
                  <a:cubicBezTo>
                    <a:pt x="105286" y="21533"/>
                    <a:pt x="110426" y="19058"/>
                    <a:pt x="115171" y="19058"/>
                  </a:cubicBezTo>
                  <a:cubicBezTo>
                    <a:pt x="115257" y="19058"/>
                    <a:pt x="115343" y="19058"/>
                    <a:pt x="115428" y="19060"/>
                  </a:cubicBezTo>
                  <a:cubicBezTo>
                    <a:pt x="119948" y="19128"/>
                    <a:pt x="124148" y="21457"/>
                    <a:pt x="128599" y="26341"/>
                  </a:cubicBezTo>
                  <a:cubicBezTo>
                    <a:pt x="133961" y="32179"/>
                    <a:pt x="139783" y="35197"/>
                    <a:pt x="145616" y="35197"/>
                  </a:cubicBezTo>
                  <a:cubicBezTo>
                    <a:pt x="146784" y="35197"/>
                    <a:pt x="147953" y="35076"/>
                    <a:pt x="149119" y="34832"/>
                  </a:cubicBezTo>
                  <a:cubicBezTo>
                    <a:pt x="157427" y="33098"/>
                    <a:pt x="164731" y="25200"/>
                    <a:pt x="168680" y="13696"/>
                  </a:cubicBezTo>
                  <a:cubicBezTo>
                    <a:pt x="171492" y="5463"/>
                    <a:pt x="179510" y="183"/>
                    <a:pt x="189128" y="183"/>
                  </a:cubicBezTo>
                  <a:cubicBezTo>
                    <a:pt x="189190" y="183"/>
                    <a:pt x="189252" y="183"/>
                    <a:pt x="189314" y="183"/>
                  </a:cubicBezTo>
                  <a:cubicBezTo>
                    <a:pt x="200704" y="275"/>
                    <a:pt x="215335" y="7944"/>
                    <a:pt x="222228" y="29172"/>
                  </a:cubicBezTo>
                  <a:lnTo>
                    <a:pt x="222388" y="29126"/>
                  </a:lnTo>
                  <a:cubicBezTo>
                    <a:pt x="219329" y="19745"/>
                    <a:pt x="214376" y="12075"/>
                    <a:pt x="208008" y="6985"/>
                  </a:cubicBezTo>
                  <a:cubicBezTo>
                    <a:pt x="202439" y="2534"/>
                    <a:pt x="195819" y="69"/>
                    <a:pt x="189314" y="24"/>
                  </a:cubicBezTo>
                  <a:cubicBezTo>
                    <a:pt x="189246" y="1"/>
                    <a:pt x="189177" y="1"/>
                    <a:pt x="189109"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975950" y="1040275"/>
              <a:ext cx="5559700" cy="1694275"/>
            </a:xfrm>
            <a:custGeom>
              <a:avLst/>
              <a:gdLst/>
              <a:ahLst/>
              <a:cxnLst/>
              <a:rect l="l" t="t" r="r" b="b"/>
              <a:pathLst>
                <a:path w="222388" h="67771" extrusionOk="0">
                  <a:moveTo>
                    <a:pt x="189082" y="1"/>
                  </a:moveTo>
                  <a:cubicBezTo>
                    <a:pt x="184430" y="1"/>
                    <a:pt x="180095" y="1231"/>
                    <a:pt x="176485" y="3540"/>
                  </a:cubicBezTo>
                  <a:cubicBezTo>
                    <a:pt x="172719" y="5937"/>
                    <a:pt x="169957" y="9429"/>
                    <a:pt x="168519" y="13629"/>
                  </a:cubicBezTo>
                  <a:cubicBezTo>
                    <a:pt x="164593" y="25155"/>
                    <a:pt x="157244" y="33053"/>
                    <a:pt x="148890" y="34788"/>
                  </a:cubicBezTo>
                  <a:cubicBezTo>
                    <a:pt x="147739" y="35026"/>
                    <a:pt x="146586" y="35145"/>
                    <a:pt x="145435" y="35145"/>
                  </a:cubicBezTo>
                  <a:cubicBezTo>
                    <a:pt x="139645" y="35145"/>
                    <a:pt x="133895" y="32146"/>
                    <a:pt x="128621" y="26319"/>
                  </a:cubicBezTo>
                  <a:cubicBezTo>
                    <a:pt x="124124" y="21366"/>
                    <a:pt x="119901" y="19015"/>
                    <a:pt x="115336" y="18924"/>
                  </a:cubicBezTo>
                  <a:cubicBezTo>
                    <a:pt x="115249" y="18922"/>
                    <a:pt x="115162" y="18922"/>
                    <a:pt x="115075" y="18922"/>
                  </a:cubicBezTo>
                  <a:cubicBezTo>
                    <a:pt x="110310" y="18922"/>
                    <a:pt x="105171" y="21375"/>
                    <a:pt x="98468" y="26822"/>
                  </a:cubicBezTo>
                  <a:cubicBezTo>
                    <a:pt x="92146" y="31957"/>
                    <a:pt x="85002" y="39261"/>
                    <a:pt x="75963" y="48506"/>
                  </a:cubicBezTo>
                  <a:cubicBezTo>
                    <a:pt x="75027" y="49464"/>
                    <a:pt x="74068" y="50423"/>
                    <a:pt x="73087" y="51427"/>
                  </a:cubicBezTo>
                  <a:cubicBezTo>
                    <a:pt x="66764" y="57910"/>
                    <a:pt x="61195" y="61060"/>
                    <a:pt x="56082" y="61060"/>
                  </a:cubicBezTo>
                  <a:lnTo>
                    <a:pt x="56059" y="61060"/>
                  </a:lnTo>
                  <a:cubicBezTo>
                    <a:pt x="49531" y="61037"/>
                    <a:pt x="44692" y="56061"/>
                    <a:pt x="39534" y="50765"/>
                  </a:cubicBezTo>
                  <a:cubicBezTo>
                    <a:pt x="34358" y="45444"/>
                    <a:pt x="29031" y="39973"/>
                    <a:pt x="21817" y="39973"/>
                  </a:cubicBezTo>
                  <a:cubicBezTo>
                    <a:pt x="21078" y="39973"/>
                    <a:pt x="20319" y="40031"/>
                    <a:pt x="19539" y="40152"/>
                  </a:cubicBezTo>
                  <a:cubicBezTo>
                    <a:pt x="14745" y="40905"/>
                    <a:pt x="10751" y="42799"/>
                    <a:pt x="7692" y="45835"/>
                  </a:cubicBezTo>
                  <a:cubicBezTo>
                    <a:pt x="5227" y="48277"/>
                    <a:pt x="3355" y="51404"/>
                    <a:pt x="2123" y="55193"/>
                  </a:cubicBezTo>
                  <a:cubicBezTo>
                    <a:pt x="0" y="61607"/>
                    <a:pt x="479" y="67702"/>
                    <a:pt x="479" y="67770"/>
                  </a:cubicBezTo>
                  <a:lnTo>
                    <a:pt x="639" y="67747"/>
                  </a:lnTo>
                  <a:cubicBezTo>
                    <a:pt x="639" y="67679"/>
                    <a:pt x="183" y="61630"/>
                    <a:pt x="2283" y="55239"/>
                  </a:cubicBezTo>
                  <a:cubicBezTo>
                    <a:pt x="4200" y="49350"/>
                    <a:pt x="8788" y="41978"/>
                    <a:pt x="19561" y="40311"/>
                  </a:cubicBezTo>
                  <a:cubicBezTo>
                    <a:pt x="20324" y="40194"/>
                    <a:pt x="21067" y="40138"/>
                    <a:pt x="21790" y="40138"/>
                  </a:cubicBezTo>
                  <a:cubicBezTo>
                    <a:pt x="28946" y="40138"/>
                    <a:pt x="34258" y="45594"/>
                    <a:pt x="39419" y="50879"/>
                  </a:cubicBezTo>
                  <a:cubicBezTo>
                    <a:pt x="44578" y="56198"/>
                    <a:pt x="49463" y="61196"/>
                    <a:pt x="56059" y="61219"/>
                  </a:cubicBezTo>
                  <a:lnTo>
                    <a:pt x="56082" y="61219"/>
                  </a:lnTo>
                  <a:cubicBezTo>
                    <a:pt x="61240" y="61219"/>
                    <a:pt x="66833" y="58047"/>
                    <a:pt x="73224" y="51541"/>
                  </a:cubicBezTo>
                  <a:cubicBezTo>
                    <a:pt x="74182" y="50560"/>
                    <a:pt x="75141" y="49578"/>
                    <a:pt x="76077" y="48620"/>
                  </a:cubicBezTo>
                  <a:cubicBezTo>
                    <a:pt x="85116" y="39376"/>
                    <a:pt x="92260" y="32094"/>
                    <a:pt x="98583" y="26959"/>
                  </a:cubicBezTo>
                  <a:cubicBezTo>
                    <a:pt x="105261" y="21535"/>
                    <a:pt x="110355" y="19104"/>
                    <a:pt x="115075" y="19104"/>
                  </a:cubicBezTo>
                  <a:cubicBezTo>
                    <a:pt x="115162" y="19104"/>
                    <a:pt x="115249" y="19105"/>
                    <a:pt x="115336" y="19107"/>
                  </a:cubicBezTo>
                  <a:cubicBezTo>
                    <a:pt x="119856" y="19175"/>
                    <a:pt x="124033" y="21503"/>
                    <a:pt x="128484" y="26434"/>
                  </a:cubicBezTo>
                  <a:cubicBezTo>
                    <a:pt x="133802" y="32300"/>
                    <a:pt x="139600" y="35313"/>
                    <a:pt x="145443" y="35313"/>
                  </a:cubicBezTo>
                  <a:cubicBezTo>
                    <a:pt x="146607" y="35313"/>
                    <a:pt x="147748" y="35176"/>
                    <a:pt x="148912" y="34947"/>
                  </a:cubicBezTo>
                  <a:cubicBezTo>
                    <a:pt x="157335" y="33213"/>
                    <a:pt x="164730" y="25247"/>
                    <a:pt x="168679" y="13674"/>
                  </a:cubicBezTo>
                  <a:cubicBezTo>
                    <a:pt x="171491" y="5442"/>
                    <a:pt x="179509" y="161"/>
                    <a:pt x="189150" y="161"/>
                  </a:cubicBezTo>
                  <a:cubicBezTo>
                    <a:pt x="189212" y="161"/>
                    <a:pt x="189274" y="161"/>
                    <a:pt x="189336" y="162"/>
                  </a:cubicBezTo>
                  <a:cubicBezTo>
                    <a:pt x="200726" y="253"/>
                    <a:pt x="215334" y="7922"/>
                    <a:pt x="222227" y="29173"/>
                  </a:cubicBezTo>
                  <a:lnTo>
                    <a:pt x="222387" y="29127"/>
                  </a:lnTo>
                  <a:cubicBezTo>
                    <a:pt x="219351" y="19723"/>
                    <a:pt x="214375" y="12077"/>
                    <a:pt x="208007" y="6964"/>
                  </a:cubicBezTo>
                  <a:cubicBezTo>
                    <a:pt x="202461" y="2536"/>
                    <a:pt x="195818" y="48"/>
                    <a:pt x="189336" y="2"/>
                  </a:cubicBezTo>
                  <a:cubicBezTo>
                    <a:pt x="189251" y="1"/>
                    <a:pt x="189166" y="1"/>
                    <a:pt x="1890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985650" y="1105375"/>
              <a:ext cx="5559125" cy="1693650"/>
            </a:xfrm>
            <a:custGeom>
              <a:avLst/>
              <a:gdLst/>
              <a:ahLst/>
              <a:cxnLst/>
              <a:rect l="l" t="t" r="r" b="b"/>
              <a:pathLst>
                <a:path w="222365" h="67746" extrusionOk="0">
                  <a:moveTo>
                    <a:pt x="189108" y="0"/>
                  </a:moveTo>
                  <a:cubicBezTo>
                    <a:pt x="184451" y="0"/>
                    <a:pt x="180092" y="1210"/>
                    <a:pt x="176485" y="3515"/>
                  </a:cubicBezTo>
                  <a:cubicBezTo>
                    <a:pt x="172696" y="5935"/>
                    <a:pt x="169935" y="9427"/>
                    <a:pt x="168497" y="13604"/>
                  </a:cubicBezTo>
                  <a:cubicBezTo>
                    <a:pt x="164548" y="25199"/>
                    <a:pt x="157130" y="33165"/>
                    <a:pt x="148661" y="34900"/>
                  </a:cubicBezTo>
                  <a:cubicBezTo>
                    <a:pt x="147523" y="35132"/>
                    <a:pt x="146383" y="35248"/>
                    <a:pt x="145246" y="35248"/>
                  </a:cubicBezTo>
                  <a:cubicBezTo>
                    <a:pt x="139450" y="35248"/>
                    <a:pt x="133712" y="32251"/>
                    <a:pt x="128484" y="26432"/>
                  </a:cubicBezTo>
                  <a:cubicBezTo>
                    <a:pt x="123987" y="21433"/>
                    <a:pt x="119765" y="19059"/>
                    <a:pt x="115199" y="18968"/>
                  </a:cubicBezTo>
                  <a:cubicBezTo>
                    <a:pt x="115092" y="18965"/>
                    <a:pt x="114984" y="18964"/>
                    <a:pt x="114876" y="18964"/>
                  </a:cubicBezTo>
                  <a:cubicBezTo>
                    <a:pt x="110174" y="18964"/>
                    <a:pt x="105095" y="21397"/>
                    <a:pt x="98469" y="26774"/>
                  </a:cubicBezTo>
                  <a:cubicBezTo>
                    <a:pt x="92192" y="31864"/>
                    <a:pt x="85116" y="39123"/>
                    <a:pt x="76145" y="48298"/>
                  </a:cubicBezTo>
                  <a:cubicBezTo>
                    <a:pt x="75141" y="49303"/>
                    <a:pt x="74114" y="50353"/>
                    <a:pt x="73087" y="51425"/>
                  </a:cubicBezTo>
                  <a:cubicBezTo>
                    <a:pt x="66741" y="57885"/>
                    <a:pt x="61172" y="61035"/>
                    <a:pt x="56059" y="61035"/>
                  </a:cubicBezTo>
                  <a:lnTo>
                    <a:pt x="56036" y="61035"/>
                  </a:lnTo>
                  <a:cubicBezTo>
                    <a:pt x="49531" y="61035"/>
                    <a:pt x="44669" y="56036"/>
                    <a:pt x="39534" y="50763"/>
                  </a:cubicBezTo>
                  <a:cubicBezTo>
                    <a:pt x="34358" y="45442"/>
                    <a:pt x="29013" y="39971"/>
                    <a:pt x="21795" y="39971"/>
                  </a:cubicBezTo>
                  <a:cubicBezTo>
                    <a:pt x="21056" y="39971"/>
                    <a:pt x="20296" y="40029"/>
                    <a:pt x="19516" y="40150"/>
                  </a:cubicBezTo>
                  <a:cubicBezTo>
                    <a:pt x="14722" y="40880"/>
                    <a:pt x="10728" y="42797"/>
                    <a:pt x="7669" y="45833"/>
                  </a:cubicBezTo>
                  <a:cubicBezTo>
                    <a:pt x="5204" y="48253"/>
                    <a:pt x="3333" y="51403"/>
                    <a:pt x="2100" y="55169"/>
                  </a:cubicBezTo>
                  <a:cubicBezTo>
                    <a:pt x="0" y="61583"/>
                    <a:pt x="457" y="67700"/>
                    <a:pt x="457" y="67745"/>
                  </a:cubicBezTo>
                  <a:lnTo>
                    <a:pt x="639" y="67745"/>
                  </a:lnTo>
                  <a:cubicBezTo>
                    <a:pt x="616" y="67677"/>
                    <a:pt x="160" y="61605"/>
                    <a:pt x="2260" y="55214"/>
                  </a:cubicBezTo>
                  <a:cubicBezTo>
                    <a:pt x="4200" y="49348"/>
                    <a:pt x="8765" y="41976"/>
                    <a:pt x="19539" y="40309"/>
                  </a:cubicBezTo>
                  <a:cubicBezTo>
                    <a:pt x="20315" y="40188"/>
                    <a:pt x="21071" y="40131"/>
                    <a:pt x="21807" y="40131"/>
                  </a:cubicBezTo>
                  <a:cubicBezTo>
                    <a:pt x="28962" y="40131"/>
                    <a:pt x="34264" y="45579"/>
                    <a:pt x="39397" y="50878"/>
                  </a:cubicBezTo>
                  <a:cubicBezTo>
                    <a:pt x="44578" y="56173"/>
                    <a:pt x="49463" y="61195"/>
                    <a:pt x="56036" y="61195"/>
                  </a:cubicBezTo>
                  <a:lnTo>
                    <a:pt x="56059" y="61195"/>
                  </a:lnTo>
                  <a:cubicBezTo>
                    <a:pt x="61218" y="61195"/>
                    <a:pt x="66833" y="58045"/>
                    <a:pt x="73201" y="51539"/>
                  </a:cubicBezTo>
                  <a:cubicBezTo>
                    <a:pt x="74228" y="50467"/>
                    <a:pt x="75255" y="49440"/>
                    <a:pt x="76259" y="48412"/>
                  </a:cubicBezTo>
                  <a:cubicBezTo>
                    <a:pt x="85230" y="39237"/>
                    <a:pt x="92306" y="32001"/>
                    <a:pt x="98583" y="26911"/>
                  </a:cubicBezTo>
                  <a:cubicBezTo>
                    <a:pt x="105193" y="21533"/>
                    <a:pt x="110263" y="19125"/>
                    <a:pt x="114938" y="19125"/>
                  </a:cubicBezTo>
                  <a:cubicBezTo>
                    <a:pt x="115025" y="19125"/>
                    <a:pt x="115113" y="19126"/>
                    <a:pt x="115199" y="19128"/>
                  </a:cubicBezTo>
                  <a:cubicBezTo>
                    <a:pt x="119719" y="19219"/>
                    <a:pt x="123896" y="21570"/>
                    <a:pt x="128347" y="26546"/>
                  </a:cubicBezTo>
                  <a:cubicBezTo>
                    <a:pt x="133619" y="32389"/>
                    <a:pt x="139394" y="35402"/>
                    <a:pt x="145238" y="35402"/>
                  </a:cubicBezTo>
                  <a:cubicBezTo>
                    <a:pt x="146402" y="35402"/>
                    <a:pt x="147543" y="35288"/>
                    <a:pt x="148707" y="35060"/>
                  </a:cubicBezTo>
                  <a:cubicBezTo>
                    <a:pt x="152884" y="34192"/>
                    <a:pt x="156970" y="31750"/>
                    <a:pt x="160462" y="27961"/>
                  </a:cubicBezTo>
                  <a:cubicBezTo>
                    <a:pt x="163909" y="24240"/>
                    <a:pt x="166739" y="19287"/>
                    <a:pt x="168656" y="13672"/>
                  </a:cubicBezTo>
                  <a:cubicBezTo>
                    <a:pt x="171487" y="5455"/>
                    <a:pt x="179476" y="160"/>
                    <a:pt x="189108" y="160"/>
                  </a:cubicBezTo>
                  <a:lnTo>
                    <a:pt x="189313" y="160"/>
                  </a:lnTo>
                  <a:cubicBezTo>
                    <a:pt x="200703" y="251"/>
                    <a:pt x="215334" y="7920"/>
                    <a:pt x="222227" y="29171"/>
                  </a:cubicBezTo>
                  <a:lnTo>
                    <a:pt x="222364" y="29102"/>
                  </a:lnTo>
                  <a:cubicBezTo>
                    <a:pt x="219329" y="19721"/>
                    <a:pt x="214353" y="12052"/>
                    <a:pt x="207984" y="6962"/>
                  </a:cubicBezTo>
                  <a:cubicBezTo>
                    <a:pt x="202438" y="2511"/>
                    <a:pt x="195796" y="46"/>
                    <a:pt x="18931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994775" y="1169825"/>
              <a:ext cx="5559700" cy="1694250"/>
            </a:xfrm>
            <a:custGeom>
              <a:avLst/>
              <a:gdLst/>
              <a:ahLst/>
              <a:cxnLst/>
              <a:rect l="l" t="t" r="r" b="b"/>
              <a:pathLst>
                <a:path w="222388" h="67770" extrusionOk="0">
                  <a:moveTo>
                    <a:pt x="189182" y="1"/>
                  </a:moveTo>
                  <a:cubicBezTo>
                    <a:pt x="184507" y="1"/>
                    <a:pt x="180126" y="1210"/>
                    <a:pt x="176486" y="3539"/>
                  </a:cubicBezTo>
                  <a:cubicBezTo>
                    <a:pt x="172697" y="5936"/>
                    <a:pt x="169958" y="9428"/>
                    <a:pt x="168520" y="13628"/>
                  </a:cubicBezTo>
                  <a:cubicBezTo>
                    <a:pt x="164594" y="25109"/>
                    <a:pt x="156902" y="33326"/>
                    <a:pt x="148479" y="35015"/>
                  </a:cubicBezTo>
                  <a:cubicBezTo>
                    <a:pt x="147336" y="35248"/>
                    <a:pt x="146193" y="35363"/>
                    <a:pt x="145054" y="35363"/>
                  </a:cubicBezTo>
                  <a:cubicBezTo>
                    <a:pt x="139253" y="35363"/>
                    <a:pt x="133540" y="32370"/>
                    <a:pt x="128370" y="26570"/>
                  </a:cubicBezTo>
                  <a:cubicBezTo>
                    <a:pt x="123873" y="21526"/>
                    <a:pt x="119651" y="19129"/>
                    <a:pt x="115108" y="19015"/>
                  </a:cubicBezTo>
                  <a:cubicBezTo>
                    <a:pt x="115020" y="19013"/>
                    <a:pt x="114932" y="19012"/>
                    <a:pt x="114844" y="19012"/>
                  </a:cubicBezTo>
                  <a:cubicBezTo>
                    <a:pt x="110148" y="19012"/>
                    <a:pt x="105101" y="21398"/>
                    <a:pt x="98492" y="26753"/>
                  </a:cubicBezTo>
                  <a:cubicBezTo>
                    <a:pt x="92260" y="31820"/>
                    <a:pt x="85230" y="39010"/>
                    <a:pt x="76328" y="48117"/>
                  </a:cubicBezTo>
                  <a:cubicBezTo>
                    <a:pt x="75278" y="49190"/>
                    <a:pt x="74183" y="50308"/>
                    <a:pt x="73087" y="51427"/>
                  </a:cubicBezTo>
                  <a:cubicBezTo>
                    <a:pt x="66742" y="57909"/>
                    <a:pt x="61172" y="61059"/>
                    <a:pt x="56059" y="61059"/>
                  </a:cubicBezTo>
                  <a:cubicBezTo>
                    <a:pt x="49531" y="61036"/>
                    <a:pt x="44669" y="56060"/>
                    <a:pt x="39534" y="50765"/>
                  </a:cubicBezTo>
                  <a:cubicBezTo>
                    <a:pt x="34356" y="45463"/>
                    <a:pt x="29010" y="39973"/>
                    <a:pt x="21806" y="39973"/>
                  </a:cubicBezTo>
                  <a:cubicBezTo>
                    <a:pt x="21070" y="39973"/>
                    <a:pt x="20315" y="40030"/>
                    <a:pt x="19539" y="40151"/>
                  </a:cubicBezTo>
                  <a:cubicBezTo>
                    <a:pt x="14723" y="40904"/>
                    <a:pt x="10751" y="42821"/>
                    <a:pt x="7670" y="45857"/>
                  </a:cubicBezTo>
                  <a:cubicBezTo>
                    <a:pt x="5227" y="48277"/>
                    <a:pt x="3356" y="51427"/>
                    <a:pt x="2100" y="55193"/>
                  </a:cubicBezTo>
                  <a:cubicBezTo>
                    <a:pt x="0" y="61607"/>
                    <a:pt x="457" y="67701"/>
                    <a:pt x="480" y="67769"/>
                  </a:cubicBezTo>
                  <a:lnTo>
                    <a:pt x="639" y="67747"/>
                  </a:lnTo>
                  <a:cubicBezTo>
                    <a:pt x="639" y="67701"/>
                    <a:pt x="160" y="61629"/>
                    <a:pt x="2260" y="55238"/>
                  </a:cubicBezTo>
                  <a:cubicBezTo>
                    <a:pt x="4200" y="49350"/>
                    <a:pt x="8765" y="42000"/>
                    <a:pt x="19562" y="40311"/>
                  </a:cubicBezTo>
                  <a:cubicBezTo>
                    <a:pt x="20325" y="40193"/>
                    <a:pt x="21067" y="40138"/>
                    <a:pt x="21791" y="40138"/>
                  </a:cubicBezTo>
                  <a:cubicBezTo>
                    <a:pt x="28946" y="40138"/>
                    <a:pt x="34258" y="45593"/>
                    <a:pt x="39420" y="50879"/>
                  </a:cubicBezTo>
                  <a:cubicBezTo>
                    <a:pt x="44578" y="56197"/>
                    <a:pt x="49463" y="61219"/>
                    <a:pt x="56059" y="61219"/>
                  </a:cubicBezTo>
                  <a:cubicBezTo>
                    <a:pt x="61218" y="61219"/>
                    <a:pt x="66833" y="58046"/>
                    <a:pt x="73201" y="51541"/>
                  </a:cubicBezTo>
                  <a:cubicBezTo>
                    <a:pt x="74320" y="50422"/>
                    <a:pt x="75392" y="49304"/>
                    <a:pt x="76442" y="48231"/>
                  </a:cubicBezTo>
                  <a:cubicBezTo>
                    <a:pt x="85344" y="39124"/>
                    <a:pt x="92374" y="31934"/>
                    <a:pt x="98606" y="26889"/>
                  </a:cubicBezTo>
                  <a:cubicBezTo>
                    <a:pt x="105141" y="21581"/>
                    <a:pt x="110150" y="19193"/>
                    <a:pt x="114784" y="19193"/>
                  </a:cubicBezTo>
                  <a:cubicBezTo>
                    <a:pt x="114892" y="19193"/>
                    <a:pt x="115000" y="19195"/>
                    <a:pt x="115108" y="19197"/>
                  </a:cubicBezTo>
                  <a:cubicBezTo>
                    <a:pt x="119605" y="19289"/>
                    <a:pt x="123782" y="21662"/>
                    <a:pt x="128233" y="26684"/>
                  </a:cubicBezTo>
                  <a:cubicBezTo>
                    <a:pt x="133460" y="32527"/>
                    <a:pt x="139212" y="35540"/>
                    <a:pt x="145055" y="35540"/>
                  </a:cubicBezTo>
                  <a:cubicBezTo>
                    <a:pt x="146219" y="35540"/>
                    <a:pt x="147361" y="35426"/>
                    <a:pt x="148502" y="35198"/>
                  </a:cubicBezTo>
                  <a:cubicBezTo>
                    <a:pt x="152747" y="34330"/>
                    <a:pt x="156856" y="31865"/>
                    <a:pt x="160394" y="28054"/>
                  </a:cubicBezTo>
                  <a:cubicBezTo>
                    <a:pt x="163886" y="24287"/>
                    <a:pt x="166739" y="19334"/>
                    <a:pt x="168679" y="13674"/>
                  </a:cubicBezTo>
                  <a:cubicBezTo>
                    <a:pt x="171487" y="5457"/>
                    <a:pt x="179499" y="184"/>
                    <a:pt x="189108" y="184"/>
                  </a:cubicBezTo>
                  <a:lnTo>
                    <a:pt x="189313" y="184"/>
                  </a:lnTo>
                  <a:cubicBezTo>
                    <a:pt x="200703" y="275"/>
                    <a:pt x="215334" y="7922"/>
                    <a:pt x="222228" y="29172"/>
                  </a:cubicBezTo>
                  <a:lnTo>
                    <a:pt x="222387" y="29126"/>
                  </a:lnTo>
                  <a:cubicBezTo>
                    <a:pt x="219329" y="19745"/>
                    <a:pt x="214353" y="12076"/>
                    <a:pt x="207985" y="6986"/>
                  </a:cubicBezTo>
                  <a:cubicBezTo>
                    <a:pt x="202438" y="2535"/>
                    <a:pt x="195819" y="70"/>
                    <a:pt x="189313" y="1"/>
                  </a:cubicBezTo>
                  <a:cubicBezTo>
                    <a:pt x="189270"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1003900" y="1234875"/>
              <a:ext cx="5559700" cy="1694250"/>
            </a:xfrm>
            <a:custGeom>
              <a:avLst/>
              <a:gdLst/>
              <a:ahLst/>
              <a:cxnLst/>
              <a:rect l="l" t="t" r="r" b="b"/>
              <a:pathLst>
                <a:path w="222388" h="67770" extrusionOk="0">
                  <a:moveTo>
                    <a:pt x="189083" y="0"/>
                  </a:moveTo>
                  <a:cubicBezTo>
                    <a:pt x="184453" y="0"/>
                    <a:pt x="180095" y="1230"/>
                    <a:pt x="176486" y="3516"/>
                  </a:cubicBezTo>
                  <a:cubicBezTo>
                    <a:pt x="172697" y="5936"/>
                    <a:pt x="169958" y="9428"/>
                    <a:pt x="168520" y="13628"/>
                  </a:cubicBezTo>
                  <a:cubicBezTo>
                    <a:pt x="164571" y="25178"/>
                    <a:pt x="156810" y="33418"/>
                    <a:pt x="148274" y="35129"/>
                  </a:cubicBezTo>
                  <a:cubicBezTo>
                    <a:pt x="147144" y="35356"/>
                    <a:pt x="146014" y="35468"/>
                    <a:pt x="144888" y="35468"/>
                  </a:cubicBezTo>
                  <a:cubicBezTo>
                    <a:pt x="139081" y="35468"/>
                    <a:pt x="133380" y="32477"/>
                    <a:pt x="128256" y="26684"/>
                  </a:cubicBezTo>
                  <a:cubicBezTo>
                    <a:pt x="123737" y="21594"/>
                    <a:pt x="119537" y="19175"/>
                    <a:pt x="114994" y="19060"/>
                  </a:cubicBezTo>
                  <a:cubicBezTo>
                    <a:pt x="114885" y="19058"/>
                    <a:pt x="114776" y="19057"/>
                    <a:pt x="114667" y="19057"/>
                  </a:cubicBezTo>
                  <a:cubicBezTo>
                    <a:pt x="110035" y="19057"/>
                    <a:pt x="105048" y="21422"/>
                    <a:pt x="98515" y="26707"/>
                  </a:cubicBezTo>
                  <a:cubicBezTo>
                    <a:pt x="92352" y="31728"/>
                    <a:pt x="85367" y="38873"/>
                    <a:pt x="76534" y="47912"/>
                  </a:cubicBezTo>
                  <a:cubicBezTo>
                    <a:pt x="75415" y="49053"/>
                    <a:pt x="74274" y="50217"/>
                    <a:pt x="73087" y="51427"/>
                  </a:cubicBezTo>
                  <a:cubicBezTo>
                    <a:pt x="66742" y="57909"/>
                    <a:pt x="61172" y="61036"/>
                    <a:pt x="56082" y="61036"/>
                  </a:cubicBezTo>
                  <a:lnTo>
                    <a:pt x="56060" y="61036"/>
                  </a:lnTo>
                  <a:cubicBezTo>
                    <a:pt x="49531" y="61036"/>
                    <a:pt x="44670" y="56037"/>
                    <a:pt x="39534" y="50765"/>
                  </a:cubicBezTo>
                  <a:cubicBezTo>
                    <a:pt x="34358" y="45444"/>
                    <a:pt x="29032" y="39973"/>
                    <a:pt x="21818" y="39973"/>
                  </a:cubicBezTo>
                  <a:cubicBezTo>
                    <a:pt x="21079" y="39973"/>
                    <a:pt x="20320" y="40030"/>
                    <a:pt x="19539" y="40151"/>
                  </a:cubicBezTo>
                  <a:cubicBezTo>
                    <a:pt x="14746" y="40881"/>
                    <a:pt x="10751" y="42799"/>
                    <a:pt x="7670" y="45834"/>
                  </a:cubicBezTo>
                  <a:cubicBezTo>
                    <a:pt x="5228" y="48277"/>
                    <a:pt x="3356" y="51404"/>
                    <a:pt x="2123" y="55193"/>
                  </a:cubicBezTo>
                  <a:cubicBezTo>
                    <a:pt x="1" y="61607"/>
                    <a:pt x="480" y="67701"/>
                    <a:pt x="480" y="67770"/>
                  </a:cubicBezTo>
                  <a:lnTo>
                    <a:pt x="640" y="67747"/>
                  </a:lnTo>
                  <a:cubicBezTo>
                    <a:pt x="640" y="67678"/>
                    <a:pt x="183" y="61630"/>
                    <a:pt x="2260" y="55239"/>
                  </a:cubicBezTo>
                  <a:cubicBezTo>
                    <a:pt x="4200" y="49350"/>
                    <a:pt x="8765" y="41977"/>
                    <a:pt x="19562" y="40311"/>
                  </a:cubicBezTo>
                  <a:cubicBezTo>
                    <a:pt x="20325" y="40193"/>
                    <a:pt x="21067" y="40138"/>
                    <a:pt x="21791" y="40138"/>
                  </a:cubicBezTo>
                  <a:cubicBezTo>
                    <a:pt x="28946" y="40138"/>
                    <a:pt x="34258" y="45593"/>
                    <a:pt x="39420" y="50879"/>
                  </a:cubicBezTo>
                  <a:cubicBezTo>
                    <a:pt x="44578" y="56197"/>
                    <a:pt x="49463" y="61196"/>
                    <a:pt x="56060" y="61219"/>
                  </a:cubicBezTo>
                  <a:lnTo>
                    <a:pt x="56082" y="61219"/>
                  </a:lnTo>
                  <a:cubicBezTo>
                    <a:pt x="61218" y="61219"/>
                    <a:pt x="66833" y="58046"/>
                    <a:pt x="73201" y="51541"/>
                  </a:cubicBezTo>
                  <a:cubicBezTo>
                    <a:pt x="74388" y="50354"/>
                    <a:pt x="75529" y="49167"/>
                    <a:pt x="76648" y="48026"/>
                  </a:cubicBezTo>
                  <a:cubicBezTo>
                    <a:pt x="85481" y="38987"/>
                    <a:pt x="92466" y="31843"/>
                    <a:pt x="98629" y="26844"/>
                  </a:cubicBezTo>
                  <a:cubicBezTo>
                    <a:pt x="105118" y="21581"/>
                    <a:pt x="110082" y="19216"/>
                    <a:pt x="114670" y="19216"/>
                  </a:cubicBezTo>
                  <a:cubicBezTo>
                    <a:pt x="114778" y="19216"/>
                    <a:pt x="114886" y="19218"/>
                    <a:pt x="114994" y="19220"/>
                  </a:cubicBezTo>
                  <a:cubicBezTo>
                    <a:pt x="119491" y="19334"/>
                    <a:pt x="123645" y="21731"/>
                    <a:pt x="128119" y="26775"/>
                  </a:cubicBezTo>
                  <a:cubicBezTo>
                    <a:pt x="133300" y="32619"/>
                    <a:pt x="139030" y="35632"/>
                    <a:pt x="144896" y="35632"/>
                  </a:cubicBezTo>
                  <a:cubicBezTo>
                    <a:pt x="146037" y="35632"/>
                    <a:pt x="147178" y="35517"/>
                    <a:pt x="148319" y="35289"/>
                  </a:cubicBezTo>
                  <a:cubicBezTo>
                    <a:pt x="156902" y="33577"/>
                    <a:pt x="164708" y="25292"/>
                    <a:pt x="168680" y="13674"/>
                  </a:cubicBezTo>
                  <a:cubicBezTo>
                    <a:pt x="171487" y="5457"/>
                    <a:pt x="179499" y="161"/>
                    <a:pt x="189108" y="161"/>
                  </a:cubicBezTo>
                  <a:lnTo>
                    <a:pt x="189314" y="161"/>
                  </a:lnTo>
                  <a:cubicBezTo>
                    <a:pt x="200703" y="252"/>
                    <a:pt x="215335" y="7922"/>
                    <a:pt x="222228" y="29172"/>
                  </a:cubicBezTo>
                  <a:lnTo>
                    <a:pt x="222388" y="29126"/>
                  </a:lnTo>
                  <a:cubicBezTo>
                    <a:pt x="219352" y="19722"/>
                    <a:pt x="214376" y="12076"/>
                    <a:pt x="208008" y="6963"/>
                  </a:cubicBezTo>
                  <a:cubicBezTo>
                    <a:pt x="202438" y="2535"/>
                    <a:pt x="195819" y="47"/>
                    <a:pt x="189336" y="1"/>
                  </a:cubicBezTo>
                  <a:cubicBezTo>
                    <a:pt x="189252" y="1"/>
                    <a:pt x="189168" y="0"/>
                    <a:pt x="1890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1013025" y="1299925"/>
              <a:ext cx="5559700" cy="1693675"/>
            </a:xfrm>
            <a:custGeom>
              <a:avLst/>
              <a:gdLst/>
              <a:ahLst/>
              <a:cxnLst/>
              <a:rect l="l" t="t" r="r" b="b"/>
              <a:pathLst>
                <a:path w="222388" h="67747" extrusionOk="0">
                  <a:moveTo>
                    <a:pt x="189079" y="0"/>
                  </a:moveTo>
                  <a:cubicBezTo>
                    <a:pt x="184450" y="0"/>
                    <a:pt x="180094" y="1208"/>
                    <a:pt x="176486" y="3517"/>
                  </a:cubicBezTo>
                  <a:cubicBezTo>
                    <a:pt x="172720" y="5936"/>
                    <a:pt x="169958" y="9428"/>
                    <a:pt x="168520" y="13605"/>
                  </a:cubicBezTo>
                  <a:cubicBezTo>
                    <a:pt x="164548" y="25246"/>
                    <a:pt x="156719" y="33532"/>
                    <a:pt x="148091" y="35244"/>
                  </a:cubicBezTo>
                  <a:cubicBezTo>
                    <a:pt x="146962" y="35469"/>
                    <a:pt x="145836" y="35580"/>
                    <a:pt x="144715" y="35580"/>
                  </a:cubicBezTo>
                  <a:cubicBezTo>
                    <a:pt x="138899" y="35580"/>
                    <a:pt x="133229" y="32574"/>
                    <a:pt x="128119" y="26775"/>
                  </a:cubicBezTo>
                  <a:cubicBezTo>
                    <a:pt x="123623" y="21663"/>
                    <a:pt x="119423" y="19220"/>
                    <a:pt x="114903" y="19083"/>
                  </a:cubicBezTo>
                  <a:cubicBezTo>
                    <a:pt x="114794" y="19081"/>
                    <a:pt x="114685" y="19079"/>
                    <a:pt x="114576" y="19079"/>
                  </a:cubicBezTo>
                  <a:cubicBezTo>
                    <a:pt x="109988" y="19079"/>
                    <a:pt x="105026" y="21422"/>
                    <a:pt x="98560" y="26661"/>
                  </a:cubicBezTo>
                  <a:cubicBezTo>
                    <a:pt x="92420" y="31637"/>
                    <a:pt x="85482" y="38736"/>
                    <a:pt x="76717" y="47706"/>
                  </a:cubicBezTo>
                  <a:cubicBezTo>
                    <a:pt x="75553" y="48916"/>
                    <a:pt x="74343" y="50149"/>
                    <a:pt x="73110" y="51404"/>
                  </a:cubicBezTo>
                  <a:cubicBezTo>
                    <a:pt x="66765" y="57886"/>
                    <a:pt x="61195" y="61036"/>
                    <a:pt x="56083" y="61036"/>
                  </a:cubicBezTo>
                  <a:lnTo>
                    <a:pt x="56060" y="61036"/>
                  </a:lnTo>
                  <a:cubicBezTo>
                    <a:pt x="49532" y="61036"/>
                    <a:pt x="44693" y="56037"/>
                    <a:pt x="39534" y="50765"/>
                  </a:cubicBezTo>
                  <a:cubicBezTo>
                    <a:pt x="34357" y="45442"/>
                    <a:pt x="29029" y="39950"/>
                    <a:pt x="21811" y="39950"/>
                  </a:cubicBezTo>
                  <a:cubicBezTo>
                    <a:pt x="21074" y="39950"/>
                    <a:pt x="20317" y="40008"/>
                    <a:pt x="19539" y="40128"/>
                  </a:cubicBezTo>
                  <a:cubicBezTo>
                    <a:pt x="14746" y="40881"/>
                    <a:pt x="10751" y="42799"/>
                    <a:pt x="7693" y="45835"/>
                  </a:cubicBezTo>
                  <a:cubicBezTo>
                    <a:pt x="5228" y="48254"/>
                    <a:pt x="3356" y="51404"/>
                    <a:pt x="2124" y="55170"/>
                  </a:cubicBezTo>
                  <a:cubicBezTo>
                    <a:pt x="1" y="61584"/>
                    <a:pt x="480" y="67701"/>
                    <a:pt x="480" y="67747"/>
                  </a:cubicBezTo>
                  <a:lnTo>
                    <a:pt x="640" y="67747"/>
                  </a:lnTo>
                  <a:cubicBezTo>
                    <a:pt x="640" y="67678"/>
                    <a:pt x="183" y="61607"/>
                    <a:pt x="2283" y="55216"/>
                  </a:cubicBezTo>
                  <a:cubicBezTo>
                    <a:pt x="4223" y="49350"/>
                    <a:pt x="8789" y="41977"/>
                    <a:pt x="19562" y="40311"/>
                  </a:cubicBezTo>
                  <a:cubicBezTo>
                    <a:pt x="20337" y="40190"/>
                    <a:pt x="21090" y="40132"/>
                    <a:pt x="21824" y="40132"/>
                  </a:cubicBezTo>
                  <a:cubicBezTo>
                    <a:pt x="28963" y="40132"/>
                    <a:pt x="34267" y="45581"/>
                    <a:pt x="39420" y="50879"/>
                  </a:cubicBezTo>
                  <a:cubicBezTo>
                    <a:pt x="44579" y="56174"/>
                    <a:pt x="49463" y="61196"/>
                    <a:pt x="56060" y="61196"/>
                  </a:cubicBezTo>
                  <a:lnTo>
                    <a:pt x="56083" y="61196"/>
                  </a:lnTo>
                  <a:cubicBezTo>
                    <a:pt x="61241" y="61196"/>
                    <a:pt x="66833" y="58046"/>
                    <a:pt x="73224" y="51541"/>
                  </a:cubicBezTo>
                  <a:cubicBezTo>
                    <a:pt x="74457" y="50263"/>
                    <a:pt x="75667" y="49030"/>
                    <a:pt x="76831" y="47820"/>
                  </a:cubicBezTo>
                  <a:cubicBezTo>
                    <a:pt x="85596" y="38850"/>
                    <a:pt x="92535" y="31774"/>
                    <a:pt x="98652" y="26798"/>
                  </a:cubicBezTo>
                  <a:cubicBezTo>
                    <a:pt x="105095" y="21582"/>
                    <a:pt x="110013" y="19239"/>
                    <a:pt x="114577" y="19239"/>
                  </a:cubicBezTo>
                  <a:cubicBezTo>
                    <a:pt x="114686" y="19239"/>
                    <a:pt x="114795" y="19240"/>
                    <a:pt x="114903" y="19243"/>
                  </a:cubicBezTo>
                  <a:cubicBezTo>
                    <a:pt x="119377" y="19380"/>
                    <a:pt x="123531" y="21800"/>
                    <a:pt x="128005" y="26890"/>
                  </a:cubicBezTo>
                  <a:cubicBezTo>
                    <a:pt x="133134" y="32727"/>
                    <a:pt x="138858" y="35740"/>
                    <a:pt x="144717" y="35740"/>
                  </a:cubicBezTo>
                  <a:cubicBezTo>
                    <a:pt x="145845" y="35740"/>
                    <a:pt x="146979" y="35628"/>
                    <a:pt x="148114" y="35403"/>
                  </a:cubicBezTo>
                  <a:cubicBezTo>
                    <a:pt x="156811" y="33692"/>
                    <a:pt x="164685" y="25360"/>
                    <a:pt x="168680" y="13674"/>
                  </a:cubicBezTo>
                  <a:cubicBezTo>
                    <a:pt x="171492" y="5441"/>
                    <a:pt x="179510" y="161"/>
                    <a:pt x="189150" y="161"/>
                  </a:cubicBezTo>
                  <a:cubicBezTo>
                    <a:pt x="189212" y="161"/>
                    <a:pt x="189275" y="161"/>
                    <a:pt x="189337" y="161"/>
                  </a:cubicBezTo>
                  <a:cubicBezTo>
                    <a:pt x="200727" y="253"/>
                    <a:pt x="215335" y="7922"/>
                    <a:pt x="222228" y="29149"/>
                  </a:cubicBezTo>
                  <a:lnTo>
                    <a:pt x="222388" y="29104"/>
                  </a:lnTo>
                  <a:cubicBezTo>
                    <a:pt x="219352" y="19722"/>
                    <a:pt x="214376" y="12053"/>
                    <a:pt x="208008" y="6963"/>
                  </a:cubicBezTo>
                  <a:cubicBezTo>
                    <a:pt x="202461" y="2512"/>
                    <a:pt x="195819" y="47"/>
                    <a:pt x="189337" y="1"/>
                  </a:cubicBezTo>
                  <a:cubicBezTo>
                    <a:pt x="189251" y="1"/>
                    <a:pt x="189165" y="0"/>
                    <a:pt x="189079"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1022725" y="1364425"/>
              <a:ext cx="5559125" cy="1694225"/>
            </a:xfrm>
            <a:custGeom>
              <a:avLst/>
              <a:gdLst/>
              <a:ahLst/>
              <a:cxnLst/>
              <a:rect l="l" t="t" r="r" b="b"/>
              <a:pathLst>
                <a:path w="222365" h="67769" extrusionOk="0">
                  <a:moveTo>
                    <a:pt x="189183" y="0"/>
                  </a:moveTo>
                  <a:cubicBezTo>
                    <a:pt x="184507" y="0"/>
                    <a:pt x="180104" y="1209"/>
                    <a:pt x="176486" y="3539"/>
                  </a:cubicBezTo>
                  <a:cubicBezTo>
                    <a:pt x="172697" y="5935"/>
                    <a:pt x="169935" y="9428"/>
                    <a:pt x="168497" y="13627"/>
                  </a:cubicBezTo>
                  <a:cubicBezTo>
                    <a:pt x="164503" y="25337"/>
                    <a:pt x="156605" y="33668"/>
                    <a:pt x="147863" y="35380"/>
                  </a:cubicBezTo>
                  <a:cubicBezTo>
                    <a:pt x="146742" y="35600"/>
                    <a:pt x="145625" y="35709"/>
                    <a:pt x="144513" y="35709"/>
                  </a:cubicBezTo>
                  <a:cubicBezTo>
                    <a:pt x="138695" y="35709"/>
                    <a:pt x="133041" y="32718"/>
                    <a:pt x="127982" y="26912"/>
                  </a:cubicBezTo>
                  <a:cubicBezTo>
                    <a:pt x="123486" y="21753"/>
                    <a:pt x="119286" y="19265"/>
                    <a:pt x="114766" y="19151"/>
                  </a:cubicBezTo>
                  <a:cubicBezTo>
                    <a:pt x="114636" y="19147"/>
                    <a:pt x="114506" y="19145"/>
                    <a:pt x="114375" y="19145"/>
                  </a:cubicBezTo>
                  <a:cubicBezTo>
                    <a:pt x="109830" y="19145"/>
                    <a:pt x="104928" y="21469"/>
                    <a:pt x="98560" y="26661"/>
                  </a:cubicBezTo>
                  <a:cubicBezTo>
                    <a:pt x="92466" y="31591"/>
                    <a:pt x="85596" y="38621"/>
                    <a:pt x="76876" y="47546"/>
                  </a:cubicBezTo>
                  <a:cubicBezTo>
                    <a:pt x="75644" y="48801"/>
                    <a:pt x="74388" y="50102"/>
                    <a:pt x="73087" y="51426"/>
                  </a:cubicBezTo>
                  <a:cubicBezTo>
                    <a:pt x="66742" y="57908"/>
                    <a:pt x="61173" y="61058"/>
                    <a:pt x="56060" y="61058"/>
                  </a:cubicBezTo>
                  <a:lnTo>
                    <a:pt x="56037" y="61058"/>
                  </a:lnTo>
                  <a:cubicBezTo>
                    <a:pt x="49532" y="61035"/>
                    <a:pt x="44670" y="56060"/>
                    <a:pt x="39534" y="50764"/>
                  </a:cubicBezTo>
                  <a:cubicBezTo>
                    <a:pt x="34357" y="45462"/>
                    <a:pt x="29010" y="39973"/>
                    <a:pt x="21789" y="39973"/>
                  </a:cubicBezTo>
                  <a:cubicBezTo>
                    <a:pt x="21052" y="39973"/>
                    <a:pt x="20295" y="40030"/>
                    <a:pt x="19516" y="40150"/>
                  </a:cubicBezTo>
                  <a:cubicBezTo>
                    <a:pt x="14723" y="40904"/>
                    <a:pt x="10729" y="42821"/>
                    <a:pt x="7670" y="45857"/>
                  </a:cubicBezTo>
                  <a:cubicBezTo>
                    <a:pt x="5205" y="48276"/>
                    <a:pt x="3333" y="51426"/>
                    <a:pt x="2101" y="55192"/>
                  </a:cubicBezTo>
                  <a:cubicBezTo>
                    <a:pt x="1" y="61606"/>
                    <a:pt x="457" y="67700"/>
                    <a:pt x="457" y="67769"/>
                  </a:cubicBezTo>
                  <a:lnTo>
                    <a:pt x="640" y="67746"/>
                  </a:lnTo>
                  <a:cubicBezTo>
                    <a:pt x="617" y="67700"/>
                    <a:pt x="161" y="61629"/>
                    <a:pt x="2261" y="55238"/>
                  </a:cubicBezTo>
                  <a:cubicBezTo>
                    <a:pt x="4201" y="49349"/>
                    <a:pt x="8766" y="41999"/>
                    <a:pt x="19539" y="40310"/>
                  </a:cubicBezTo>
                  <a:cubicBezTo>
                    <a:pt x="20304" y="40193"/>
                    <a:pt x="21049" y="40137"/>
                    <a:pt x="21774" y="40137"/>
                  </a:cubicBezTo>
                  <a:cubicBezTo>
                    <a:pt x="28946" y="40137"/>
                    <a:pt x="34256" y="45592"/>
                    <a:pt x="39397" y="50878"/>
                  </a:cubicBezTo>
                  <a:cubicBezTo>
                    <a:pt x="44579" y="56197"/>
                    <a:pt x="49463" y="61218"/>
                    <a:pt x="56037" y="61218"/>
                  </a:cubicBezTo>
                  <a:lnTo>
                    <a:pt x="56060" y="61218"/>
                  </a:lnTo>
                  <a:cubicBezTo>
                    <a:pt x="61218" y="61218"/>
                    <a:pt x="66833" y="58045"/>
                    <a:pt x="73202" y="51540"/>
                  </a:cubicBezTo>
                  <a:cubicBezTo>
                    <a:pt x="74503" y="50216"/>
                    <a:pt x="75758" y="48915"/>
                    <a:pt x="76991" y="47660"/>
                  </a:cubicBezTo>
                  <a:cubicBezTo>
                    <a:pt x="85710" y="38758"/>
                    <a:pt x="92580" y="31705"/>
                    <a:pt x="98652" y="26775"/>
                  </a:cubicBezTo>
                  <a:cubicBezTo>
                    <a:pt x="105020" y="21627"/>
                    <a:pt x="109878" y="19305"/>
                    <a:pt x="114379" y="19305"/>
                  </a:cubicBezTo>
                  <a:cubicBezTo>
                    <a:pt x="114508" y="19305"/>
                    <a:pt x="114638" y="19307"/>
                    <a:pt x="114766" y="19311"/>
                  </a:cubicBezTo>
                  <a:cubicBezTo>
                    <a:pt x="119240" y="19448"/>
                    <a:pt x="123394" y="21890"/>
                    <a:pt x="127868" y="27026"/>
                  </a:cubicBezTo>
                  <a:cubicBezTo>
                    <a:pt x="132958" y="32869"/>
                    <a:pt x="138642" y="35882"/>
                    <a:pt x="144508" y="35882"/>
                  </a:cubicBezTo>
                  <a:cubicBezTo>
                    <a:pt x="145649" y="35882"/>
                    <a:pt x="146768" y="35768"/>
                    <a:pt x="147909" y="35540"/>
                  </a:cubicBezTo>
                  <a:cubicBezTo>
                    <a:pt x="156697" y="33828"/>
                    <a:pt x="164640" y="25451"/>
                    <a:pt x="168657" y="13673"/>
                  </a:cubicBezTo>
                  <a:cubicBezTo>
                    <a:pt x="171463" y="5458"/>
                    <a:pt x="179453" y="182"/>
                    <a:pt x="189067" y="182"/>
                  </a:cubicBezTo>
                  <a:cubicBezTo>
                    <a:pt x="189149" y="182"/>
                    <a:pt x="189231" y="183"/>
                    <a:pt x="189314" y="183"/>
                  </a:cubicBezTo>
                  <a:cubicBezTo>
                    <a:pt x="200704" y="275"/>
                    <a:pt x="215335" y="7921"/>
                    <a:pt x="222228" y="29171"/>
                  </a:cubicBezTo>
                  <a:lnTo>
                    <a:pt x="222365" y="29126"/>
                  </a:lnTo>
                  <a:cubicBezTo>
                    <a:pt x="219329" y="19722"/>
                    <a:pt x="214353" y="12075"/>
                    <a:pt x="207985" y="6985"/>
                  </a:cubicBezTo>
                  <a:cubicBezTo>
                    <a:pt x="202438" y="2534"/>
                    <a:pt x="195796" y="69"/>
                    <a:pt x="189314" y="1"/>
                  </a:cubicBezTo>
                  <a:cubicBezTo>
                    <a:pt x="189270" y="0"/>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1031875" y="1429450"/>
              <a:ext cx="5559675" cy="1693700"/>
            </a:xfrm>
            <a:custGeom>
              <a:avLst/>
              <a:gdLst/>
              <a:ahLst/>
              <a:cxnLst/>
              <a:rect l="l" t="t" r="r" b="b"/>
              <a:pathLst>
                <a:path w="222387" h="67748" extrusionOk="0">
                  <a:moveTo>
                    <a:pt x="189060" y="1"/>
                  </a:moveTo>
                  <a:cubicBezTo>
                    <a:pt x="184430" y="1"/>
                    <a:pt x="180094" y="1230"/>
                    <a:pt x="176485" y="3517"/>
                  </a:cubicBezTo>
                  <a:cubicBezTo>
                    <a:pt x="172696" y="5936"/>
                    <a:pt x="169957" y="9429"/>
                    <a:pt x="168519" y="13628"/>
                  </a:cubicBezTo>
                  <a:cubicBezTo>
                    <a:pt x="164479" y="25406"/>
                    <a:pt x="156490" y="33783"/>
                    <a:pt x="147680" y="35495"/>
                  </a:cubicBezTo>
                  <a:cubicBezTo>
                    <a:pt x="146568" y="35709"/>
                    <a:pt x="145461" y="35815"/>
                    <a:pt x="144360" y="35815"/>
                  </a:cubicBezTo>
                  <a:cubicBezTo>
                    <a:pt x="138522" y="35815"/>
                    <a:pt x="132880" y="32827"/>
                    <a:pt x="127867" y="27027"/>
                  </a:cubicBezTo>
                  <a:cubicBezTo>
                    <a:pt x="123371" y="21800"/>
                    <a:pt x="119171" y="19312"/>
                    <a:pt x="114674" y="19175"/>
                  </a:cubicBezTo>
                  <a:cubicBezTo>
                    <a:pt x="114544" y="19171"/>
                    <a:pt x="114413" y="19169"/>
                    <a:pt x="114281" y="19169"/>
                  </a:cubicBezTo>
                  <a:cubicBezTo>
                    <a:pt x="109760" y="19169"/>
                    <a:pt x="104904" y="21470"/>
                    <a:pt x="98583" y="26616"/>
                  </a:cubicBezTo>
                  <a:cubicBezTo>
                    <a:pt x="92534" y="31501"/>
                    <a:pt x="85709" y="38508"/>
                    <a:pt x="77058" y="47341"/>
                  </a:cubicBezTo>
                  <a:cubicBezTo>
                    <a:pt x="75780" y="48665"/>
                    <a:pt x="74456" y="50035"/>
                    <a:pt x="73087" y="51427"/>
                  </a:cubicBezTo>
                  <a:cubicBezTo>
                    <a:pt x="66741" y="57887"/>
                    <a:pt x="61172" y="61037"/>
                    <a:pt x="56059" y="61037"/>
                  </a:cubicBezTo>
                  <a:cubicBezTo>
                    <a:pt x="49531" y="61037"/>
                    <a:pt x="44669" y="56038"/>
                    <a:pt x="39533" y="50765"/>
                  </a:cubicBezTo>
                  <a:cubicBezTo>
                    <a:pt x="34357" y="45444"/>
                    <a:pt x="29012" y="39973"/>
                    <a:pt x="21812" y="39973"/>
                  </a:cubicBezTo>
                  <a:cubicBezTo>
                    <a:pt x="21074" y="39973"/>
                    <a:pt x="20317" y="40031"/>
                    <a:pt x="19538" y="40151"/>
                  </a:cubicBezTo>
                  <a:cubicBezTo>
                    <a:pt x="14722" y="40882"/>
                    <a:pt x="10751" y="42799"/>
                    <a:pt x="7669" y="45835"/>
                  </a:cubicBezTo>
                  <a:cubicBezTo>
                    <a:pt x="5227" y="48277"/>
                    <a:pt x="3355" y="51404"/>
                    <a:pt x="2100" y="55193"/>
                  </a:cubicBezTo>
                  <a:cubicBezTo>
                    <a:pt x="0" y="61607"/>
                    <a:pt x="457" y="67702"/>
                    <a:pt x="479" y="67747"/>
                  </a:cubicBezTo>
                  <a:lnTo>
                    <a:pt x="639" y="67747"/>
                  </a:lnTo>
                  <a:cubicBezTo>
                    <a:pt x="639" y="67679"/>
                    <a:pt x="160" y="61607"/>
                    <a:pt x="2260" y="55239"/>
                  </a:cubicBezTo>
                  <a:cubicBezTo>
                    <a:pt x="4200" y="49350"/>
                    <a:pt x="8765" y="41977"/>
                    <a:pt x="19561" y="40311"/>
                  </a:cubicBezTo>
                  <a:cubicBezTo>
                    <a:pt x="20324" y="40194"/>
                    <a:pt x="21067" y="40138"/>
                    <a:pt x="21790" y="40138"/>
                  </a:cubicBezTo>
                  <a:cubicBezTo>
                    <a:pt x="28946" y="40138"/>
                    <a:pt x="34258" y="45593"/>
                    <a:pt x="39419" y="50879"/>
                  </a:cubicBezTo>
                  <a:cubicBezTo>
                    <a:pt x="44578" y="56198"/>
                    <a:pt x="49462" y="61196"/>
                    <a:pt x="56059" y="61219"/>
                  </a:cubicBezTo>
                  <a:cubicBezTo>
                    <a:pt x="61217" y="61219"/>
                    <a:pt x="66832" y="58046"/>
                    <a:pt x="73201" y="51541"/>
                  </a:cubicBezTo>
                  <a:cubicBezTo>
                    <a:pt x="74570" y="50149"/>
                    <a:pt x="75894" y="48779"/>
                    <a:pt x="77195" y="47456"/>
                  </a:cubicBezTo>
                  <a:cubicBezTo>
                    <a:pt x="85823" y="38622"/>
                    <a:pt x="92648" y="31638"/>
                    <a:pt x="98674" y="26753"/>
                  </a:cubicBezTo>
                  <a:cubicBezTo>
                    <a:pt x="104973" y="21629"/>
                    <a:pt x="109807" y="19329"/>
                    <a:pt x="114264" y="19329"/>
                  </a:cubicBezTo>
                  <a:cubicBezTo>
                    <a:pt x="114394" y="19329"/>
                    <a:pt x="114523" y="19331"/>
                    <a:pt x="114652" y="19335"/>
                  </a:cubicBezTo>
                  <a:cubicBezTo>
                    <a:pt x="119125" y="19472"/>
                    <a:pt x="123279" y="21960"/>
                    <a:pt x="127753" y="27141"/>
                  </a:cubicBezTo>
                  <a:cubicBezTo>
                    <a:pt x="132775" y="32961"/>
                    <a:pt x="138458" y="35974"/>
                    <a:pt x="144347" y="35974"/>
                  </a:cubicBezTo>
                  <a:cubicBezTo>
                    <a:pt x="145466" y="35974"/>
                    <a:pt x="146584" y="35860"/>
                    <a:pt x="147703" y="35655"/>
                  </a:cubicBezTo>
                  <a:cubicBezTo>
                    <a:pt x="156582" y="33920"/>
                    <a:pt x="164616" y="25498"/>
                    <a:pt x="168679" y="13674"/>
                  </a:cubicBezTo>
                  <a:cubicBezTo>
                    <a:pt x="171487" y="5457"/>
                    <a:pt x="179498" y="162"/>
                    <a:pt x="189108" y="162"/>
                  </a:cubicBezTo>
                  <a:lnTo>
                    <a:pt x="189313" y="162"/>
                  </a:lnTo>
                  <a:cubicBezTo>
                    <a:pt x="200703" y="253"/>
                    <a:pt x="215334" y="7922"/>
                    <a:pt x="222227" y="29172"/>
                  </a:cubicBezTo>
                  <a:lnTo>
                    <a:pt x="222387" y="29104"/>
                  </a:lnTo>
                  <a:cubicBezTo>
                    <a:pt x="219328" y="19723"/>
                    <a:pt x="214352" y="12076"/>
                    <a:pt x="207984" y="6963"/>
                  </a:cubicBezTo>
                  <a:cubicBezTo>
                    <a:pt x="202438" y="2535"/>
                    <a:pt x="195818" y="47"/>
                    <a:pt x="189313" y="2"/>
                  </a:cubicBezTo>
                  <a:cubicBezTo>
                    <a:pt x="189229" y="1"/>
                    <a:pt x="189144" y="1"/>
                    <a:pt x="189060"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1041000" y="1494500"/>
              <a:ext cx="5559700" cy="1693700"/>
            </a:xfrm>
            <a:custGeom>
              <a:avLst/>
              <a:gdLst/>
              <a:ahLst/>
              <a:cxnLst/>
              <a:rect l="l" t="t" r="r" b="b"/>
              <a:pathLst>
                <a:path w="222388" h="67748" extrusionOk="0">
                  <a:moveTo>
                    <a:pt x="189077" y="1"/>
                  </a:moveTo>
                  <a:cubicBezTo>
                    <a:pt x="184428" y="1"/>
                    <a:pt x="180093" y="1209"/>
                    <a:pt x="176485" y="3517"/>
                  </a:cubicBezTo>
                  <a:cubicBezTo>
                    <a:pt x="172719" y="5936"/>
                    <a:pt x="169957" y="9429"/>
                    <a:pt x="168519" y="13606"/>
                  </a:cubicBezTo>
                  <a:cubicBezTo>
                    <a:pt x="164457" y="25475"/>
                    <a:pt x="156399" y="33897"/>
                    <a:pt x="147475" y="35609"/>
                  </a:cubicBezTo>
                  <a:cubicBezTo>
                    <a:pt x="146376" y="35817"/>
                    <a:pt x="145282" y="35920"/>
                    <a:pt x="144195" y="35920"/>
                  </a:cubicBezTo>
                  <a:cubicBezTo>
                    <a:pt x="138350" y="35920"/>
                    <a:pt x="132719" y="32934"/>
                    <a:pt x="127753" y="27141"/>
                  </a:cubicBezTo>
                  <a:cubicBezTo>
                    <a:pt x="123257" y="21868"/>
                    <a:pt x="119057" y="19358"/>
                    <a:pt x="114560" y="19221"/>
                  </a:cubicBezTo>
                  <a:cubicBezTo>
                    <a:pt x="114411" y="19216"/>
                    <a:pt x="114261" y="19213"/>
                    <a:pt x="114111" y="19213"/>
                  </a:cubicBezTo>
                  <a:cubicBezTo>
                    <a:pt x="109651" y="19213"/>
                    <a:pt x="104854" y="21514"/>
                    <a:pt x="98583" y="26570"/>
                  </a:cubicBezTo>
                  <a:cubicBezTo>
                    <a:pt x="92602" y="31432"/>
                    <a:pt x="85823" y="38371"/>
                    <a:pt x="77241" y="47159"/>
                  </a:cubicBezTo>
                  <a:cubicBezTo>
                    <a:pt x="75894" y="48528"/>
                    <a:pt x="74525" y="49966"/>
                    <a:pt x="73087" y="51404"/>
                  </a:cubicBezTo>
                  <a:cubicBezTo>
                    <a:pt x="66741" y="57887"/>
                    <a:pt x="61172" y="61037"/>
                    <a:pt x="56082" y="61037"/>
                  </a:cubicBezTo>
                  <a:lnTo>
                    <a:pt x="56059" y="61037"/>
                  </a:lnTo>
                  <a:cubicBezTo>
                    <a:pt x="49531" y="61037"/>
                    <a:pt x="44669" y="56038"/>
                    <a:pt x="39534" y="50742"/>
                  </a:cubicBezTo>
                  <a:cubicBezTo>
                    <a:pt x="34356" y="45441"/>
                    <a:pt x="29028" y="39951"/>
                    <a:pt x="21811" y="39951"/>
                  </a:cubicBezTo>
                  <a:cubicBezTo>
                    <a:pt x="21074" y="39951"/>
                    <a:pt x="20317" y="40008"/>
                    <a:pt x="19539" y="40129"/>
                  </a:cubicBezTo>
                  <a:cubicBezTo>
                    <a:pt x="14745" y="40882"/>
                    <a:pt x="10751" y="42799"/>
                    <a:pt x="7670" y="45835"/>
                  </a:cubicBezTo>
                  <a:cubicBezTo>
                    <a:pt x="5227" y="48254"/>
                    <a:pt x="3356" y="51404"/>
                    <a:pt x="2123" y="55171"/>
                  </a:cubicBezTo>
                  <a:cubicBezTo>
                    <a:pt x="0" y="61584"/>
                    <a:pt x="480" y="67679"/>
                    <a:pt x="480" y="67747"/>
                  </a:cubicBezTo>
                  <a:lnTo>
                    <a:pt x="639" y="67747"/>
                  </a:lnTo>
                  <a:cubicBezTo>
                    <a:pt x="639" y="67679"/>
                    <a:pt x="183" y="61607"/>
                    <a:pt x="2283" y="55216"/>
                  </a:cubicBezTo>
                  <a:cubicBezTo>
                    <a:pt x="4200" y="49327"/>
                    <a:pt x="8788" y="41978"/>
                    <a:pt x="19561" y="40311"/>
                  </a:cubicBezTo>
                  <a:cubicBezTo>
                    <a:pt x="20336" y="40190"/>
                    <a:pt x="21090" y="40132"/>
                    <a:pt x="21824" y="40132"/>
                  </a:cubicBezTo>
                  <a:cubicBezTo>
                    <a:pt x="28962" y="40132"/>
                    <a:pt x="34266" y="45581"/>
                    <a:pt x="39420" y="50879"/>
                  </a:cubicBezTo>
                  <a:cubicBezTo>
                    <a:pt x="44578" y="56175"/>
                    <a:pt x="49463" y="61196"/>
                    <a:pt x="56059" y="61196"/>
                  </a:cubicBezTo>
                  <a:lnTo>
                    <a:pt x="56082" y="61196"/>
                  </a:lnTo>
                  <a:cubicBezTo>
                    <a:pt x="61218" y="61196"/>
                    <a:pt x="66833" y="58047"/>
                    <a:pt x="73201" y="51518"/>
                  </a:cubicBezTo>
                  <a:cubicBezTo>
                    <a:pt x="74639" y="50080"/>
                    <a:pt x="76031" y="48642"/>
                    <a:pt x="77378" y="47273"/>
                  </a:cubicBezTo>
                  <a:cubicBezTo>
                    <a:pt x="85937" y="38485"/>
                    <a:pt x="92717" y="31546"/>
                    <a:pt x="98697" y="26707"/>
                  </a:cubicBezTo>
                  <a:cubicBezTo>
                    <a:pt x="104922" y="21652"/>
                    <a:pt x="109695" y="19373"/>
                    <a:pt x="114111" y="19373"/>
                  </a:cubicBezTo>
                  <a:cubicBezTo>
                    <a:pt x="114261" y="19373"/>
                    <a:pt x="114411" y="19375"/>
                    <a:pt x="114560" y="19381"/>
                  </a:cubicBezTo>
                  <a:cubicBezTo>
                    <a:pt x="119011" y="19517"/>
                    <a:pt x="123166" y="22028"/>
                    <a:pt x="127639" y="27232"/>
                  </a:cubicBezTo>
                  <a:cubicBezTo>
                    <a:pt x="132638" y="33076"/>
                    <a:pt x="138300" y="36087"/>
                    <a:pt x="144189" y="36087"/>
                  </a:cubicBezTo>
                  <a:cubicBezTo>
                    <a:pt x="145292" y="36087"/>
                    <a:pt x="146404" y="35982"/>
                    <a:pt x="147520" y="35769"/>
                  </a:cubicBezTo>
                  <a:cubicBezTo>
                    <a:pt x="151925" y="34925"/>
                    <a:pt x="156262" y="32368"/>
                    <a:pt x="160028" y="28419"/>
                  </a:cubicBezTo>
                  <a:cubicBezTo>
                    <a:pt x="163726" y="24516"/>
                    <a:pt x="166716" y="19426"/>
                    <a:pt x="168679" y="13674"/>
                  </a:cubicBezTo>
                  <a:cubicBezTo>
                    <a:pt x="171487" y="5434"/>
                    <a:pt x="179498" y="162"/>
                    <a:pt x="189108" y="162"/>
                  </a:cubicBezTo>
                  <a:lnTo>
                    <a:pt x="189313" y="162"/>
                  </a:lnTo>
                  <a:cubicBezTo>
                    <a:pt x="200703" y="253"/>
                    <a:pt x="215334" y="7922"/>
                    <a:pt x="222227" y="29150"/>
                  </a:cubicBezTo>
                  <a:lnTo>
                    <a:pt x="222387" y="29104"/>
                  </a:lnTo>
                  <a:cubicBezTo>
                    <a:pt x="219351" y="19723"/>
                    <a:pt x="214375" y="12054"/>
                    <a:pt x="208007" y="6964"/>
                  </a:cubicBezTo>
                  <a:cubicBezTo>
                    <a:pt x="202438" y="2513"/>
                    <a:pt x="195819" y="48"/>
                    <a:pt x="189336" y="2"/>
                  </a:cubicBezTo>
                  <a:cubicBezTo>
                    <a:pt x="189250" y="1"/>
                    <a:pt x="189163" y="1"/>
                    <a:pt x="18907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 name="Google Shape;246;p5"/>
          <p:cNvGrpSpPr/>
          <p:nvPr/>
        </p:nvGrpSpPr>
        <p:grpSpPr>
          <a:xfrm rot="-502301">
            <a:off x="-313085" y="1573890"/>
            <a:ext cx="10683481" cy="5112675"/>
            <a:chOff x="892625" y="456550"/>
            <a:chExt cx="5708075" cy="2731650"/>
          </a:xfrm>
        </p:grpSpPr>
        <p:sp>
          <p:nvSpPr>
            <p:cNvPr id="247" name="Google Shape;247;p5"/>
            <p:cNvSpPr/>
            <p:nvPr/>
          </p:nvSpPr>
          <p:spPr>
            <a:xfrm>
              <a:off x="892625" y="456550"/>
              <a:ext cx="5559700" cy="1694225"/>
            </a:xfrm>
            <a:custGeom>
              <a:avLst/>
              <a:gdLst/>
              <a:ahLst/>
              <a:cxnLst/>
              <a:rect l="l" t="t" r="r" b="b"/>
              <a:pathLst>
                <a:path w="222388" h="67769" extrusionOk="0">
                  <a:moveTo>
                    <a:pt x="189183" y="0"/>
                  </a:moveTo>
                  <a:cubicBezTo>
                    <a:pt x="184507" y="0"/>
                    <a:pt x="180127" y="1209"/>
                    <a:pt x="176486" y="3539"/>
                  </a:cubicBezTo>
                  <a:cubicBezTo>
                    <a:pt x="172697" y="5958"/>
                    <a:pt x="169958" y="9428"/>
                    <a:pt x="168520" y="13627"/>
                  </a:cubicBezTo>
                  <a:cubicBezTo>
                    <a:pt x="164731" y="24698"/>
                    <a:pt x="158203" y="32025"/>
                    <a:pt x="150625" y="33736"/>
                  </a:cubicBezTo>
                  <a:cubicBezTo>
                    <a:pt x="149450" y="34006"/>
                    <a:pt x="148261" y="34140"/>
                    <a:pt x="147061" y="34140"/>
                  </a:cubicBezTo>
                  <a:cubicBezTo>
                    <a:pt x="141361" y="34140"/>
                    <a:pt x="135426" y="31118"/>
                    <a:pt x="129694" y="25291"/>
                  </a:cubicBezTo>
                  <a:cubicBezTo>
                    <a:pt x="125266" y="20749"/>
                    <a:pt x="120883" y="18535"/>
                    <a:pt x="116318" y="18535"/>
                  </a:cubicBezTo>
                  <a:lnTo>
                    <a:pt x="116296" y="18535"/>
                  </a:lnTo>
                  <a:cubicBezTo>
                    <a:pt x="111137" y="18535"/>
                    <a:pt x="105545" y="21205"/>
                    <a:pt x="98195" y="27208"/>
                  </a:cubicBezTo>
                  <a:cubicBezTo>
                    <a:pt x="91393" y="32755"/>
                    <a:pt x="83747" y="40561"/>
                    <a:pt x="74069" y="50445"/>
                  </a:cubicBezTo>
                  <a:lnTo>
                    <a:pt x="73087" y="51426"/>
                  </a:lnTo>
                  <a:cubicBezTo>
                    <a:pt x="66742" y="57908"/>
                    <a:pt x="61172" y="61058"/>
                    <a:pt x="56082" y="61058"/>
                  </a:cubicBezTo>
                  <a:lnTo>
                    <a:pt x="56060" y="61058"/>
                  </a:lnTo>
                  <a:cubicBezTo>
                    <a:pt x="49532" y="61035"/>
                    <a:pt x="44670" y="56060"/>
                    <a:pt x="39534" y="50764"/>
                  </a:cubicBezTo>
                  <a:cubicBezTo>
                    <a:pt x="34356" y="45462"/>
                    <a:pt x="29029" y="39973"/>
                    <a:pt x="21811" y="39973"/>
                  </a:cubicBezTo>
                  <a:cubicBezTo>
                    <a:pt x="21074" y="39973"/>
                    <a:pt x="20317" y="40030"/>
                    <a:pt x="19539" y="40150"/>
                  </a:cubicBezTo>
                  <a:cubicBezTo>
                    <a:pt x="14746" y="40904"/>
                    <a:pt x="10751" y="42821"/>
                    <a:pt x="7670" y="45857"/>
                  </a:cubicBezTo>
                  <a:cubicBezTo>
                    <a:pt x="5228" y="48276"/>
                    <a:pt x="3356" y="51426"/>
                    <a:pt x="2123" y="55192"/>
                  </a:cubicBezTo>
                  <a:cubicBezTo>
                    <a:pt x="1" y="61606"/>
                    <a:pt x="480" y="67700"/>
                    <a:pt x="480" y="67769"/>
                  </a:cubicBezTo>
                  <a:lnTo>
                    <a:pt x="640" y="67746"/>
                  </a:lnTo>
                  <a:cubicBezTo>
                    <a:pt x="640" y="67700"/>
                    <a:pt x="183" y="61629"/>
                    <a:pt x="2260" y="55238"/>
                  </a:cubicBezTo>
                  <a:cubicBezTo>
                    <a:pt x="4200" y="49349"/>
                    <a:pt x="8766" y="41999"/>
                    <a:pt x="19562" y="40310"/>
                  </a:cubicBezTo>
                  <a:cubicBezTo>
                    <a:pt x="20325" y="40193"/>
                    <a:pt x="21067" y="40137"/>
                    <a:pt x="21791" y="40137"/>
                  </a:cubicBezTo>
                  <a:cubicBezTo>
                    <a:pt x="28946" y="40137"/>
                    <a:pt x="34258" y="45592"/>
                    <a:pt x="39420" y="50878"/>
                  </a:cubicBezTo>
                  <a:cubicBezTo>
                    <a:pt x="44578" y="56197"/>
                    <a:pt x="49463" y="61218"/>
                    <a:pt x="56060" y="61218"/>
                  </a:cubicBezTo>
                  <a:lnTo>
                    <a:pt x="56082" y="61218"/>
                  </a:lnTo>
                  <a:cubicBezTo>
                    <a:pt x="61218" y="61218"/>
                    <a:pt x="66833" y="58068"/>
                    <a:pt x="73201" y="51540"/>
                  </a:cubicBezTo>
                  <a:lnTo>
                    <a:pt x="74183" y="50559"/>
                  </a:lnTo>
                  <a:cubicBezTo>
                    <a:pt x="92968" y="31385"/>
                    <a:pt x="105385" y="18717"/>
                    <a:pt x="116318" y="18717"/>
                  </a:cubicBezTo>
                  <a:cubicBezTo>
                    <a:pt x="120838" y="18717"/>
                    <a:pt x="125175" y="20909"/>
                    <a:pt x="129580" y="25405"/>
                  </a:cubicBezTo>
                  <a:cubicBezTo>
                    <a:pt x="135355" y="31271"/>
                    <a:pt x="141312" y="34307"/>
                    <a:pt x="147087" y="34307"/>
                  </a:cubicBezTo>
                  <a:cubicBezTo>
                    <a:pt x="148274" y="34307"/>
                    <a:pt x="149484" y="34170"/>
                    <a:pt x="150648" y="33919"/>
                  </a:cubicBezTo>
                  <a:cubicBezTo>
                    <a:pt x="158294" y="32184"/>
                    <a:pt x="164868" y="24812"/>
                    <a:pt x="168680" y="13673"/>
                  </a:cubicBezTo>
                  <a:cubicBezTo>
                    <a:pt x="171486" y="5480"/>
                    <a:pt x="179476" y="182"/>
                    <a:pt x="189068" y="182"/>
                  </a:cubicBezTo>
                  <a:cubicBezTo>
                    <a:pt x="189150" y="182"/>
                    <a:pt x="189232" y="183"/>
                    <a:pt x="189314" y="183"/>
                  </a:cubicBezTo>
                  <a:cubicBezTo>
                    <a:pt x="200704" y="275"/>
                    <a:pt x="215335" y="7944"/>
                    <a:pt x="222228" y="29171"/>
                  </a:cubicBezTo>
                  <a:lnTo>
                    <a:pt x="222388" y="29126"/>
                  </a:lnTo>
                  <a:cubicBezTo>
                    <a:pt x="219329" y="19745"/>
                    <a:pt x="214353" y="12075"/>
                    <a:pt x="208008" y="6985"/>
                  </a:cubicBezTo>
                  <a:cubicBezTo>
                    <a:pt x="202438" y="2534"/>
                    <a:pt x="195819" y="69"/>
                    <a:pt x="189314" y="1"/>
                  </a:cubicBezTo>
                  <a:cubicBezTo>
                    <a:pt x="189270" y="1"/>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901750" y="521600"/>
              <a:ext cx="5559700" cy="1694225"/>
            </a:xfrm>
            <a:custGeom>
              <a:avLst/>
              <a:gdLst/>
              <a:ahLst/>
              <a:cxnLst/>
              <a:rect l="l" t="t" r="r" b="b"/>
              <a:pathLst>
                <a:path w="222388" h="67769" extrusionOk="0">
                  <a:moveTo>
                    <a:pt x="189108" y="1"/>
                  </a:moveTo>
                  <a:cubicBezTo>
                    <a:pt x="184475" y="1"/>
                    <a:pt x="180115" y="1211"/>
                    <a:pt x="176486" y="3516"/>
                  </a:cubicBezTo>
                  <a:cubicBezTo>
                    <a:pt x="172720" y="5935"/>
                    <a:pt x="169958" y="9428"/>
                    <a:pt x="168520" y="13627"/>
                  </a:cubicBezTo>
                  <a:cubicBezTo>
                    <a:pt x="164708" y="24743"/>
                    <a:pt x="158135" y="32139"/>
                    <a:pt x="150442" y="33851"/>
                  </a:cubicBezTo>
                  <a:cubicBezTo>
                    <a:pt x="149267" y="34115"/>
                    <a:pt x="148080" y="34246"/>
                    <a:pt x="146885" y="34246"/>
                  </a:cubicBezTo>
                  <a:cubicBezTo>
                    <a:pt x="141165" y="34246"/>
                    <a:pt x="135263" y="31236"/>
                    <a:pt x="129580" y="25382"/>
                  </a:cubicBezTo>
                  <a:cubicBezTo>
                    <a:pt x="125152" y="20817"/>
                    <a:pt x="120770" y="18581"/>
                    <a:pt x="116204" y="18581"/>
                  </a:cubicBezTo>
                  <a:lnTo>
                    <a:pt x="116182" y="18581"/>
                  </a:lnTo>
                  <a:cubicBezTo>
                    <a:pt x="111046" y="18581"/>
                    <a:pt x="105499" y="21228"/>
                    <a:pt x="98241" y="27163"/>
                  </a:cubicBezTo>
                  <a:cubicBezTo>
                    <a:pt x="91485" y="32641"/>
                    <a:pt x="83907" y="40402"/>
                    <a:pt x="74297" y="50216"/>
                  </a:cubicBezTo>
                  <a:lnTo>
                    <a:pt x="73087" y="51426"/>
                  </a:lnTo>
                  <a:cubicBezTo>
                    <a:pt x="66765" y="57908"/>
                    <a:pt x="61195" y="61058"/>
                    <a:pt x="56083" y="61058"/>
                  </a:cubicBezTo>
                  <a:lnTo>
                    <a:pt x="56060" y="61058"/>
                  </a:lnTo>
                  <a:cubicBezTo>
                    <a:pt x="49532" y="61036"/>
                    <a:pt x="44693" y="56037"/>
                    <a:pt x="39534" y="50764"/>
                  </a:cubicBezTo>
                  <a:cubicBezTo>
                    <a:pt x="34358" y="45443"/>
                    <a:pt x="29032" y="39972"/>
                    <a:pt x="21818" y="39972"/>
                  </a:cubicBezTo>
                  <a:cubicBezTo>
                    <a:pt x="21079" y="39972"/>
                    <a:pt x="20320" y="40030"/>
                    <a:pt x="19539" y="40150"/>
                  </a:cubicBezTo>
                  <a:cubicBezTo>
                    <a:pt x="14746" y="40881"/>
                    <a:pt x="10752" y="42798"/>
                    <a:pt x="7693" y="45834"/>
                  </a:cubicBezTo>
                  <a:cubicBezTo>
                    <a:pt x="5228" y="48276"/>
                    <a:pt x="3356" y="51403"/>
                    <a:pt x="2124" y="55192"/>
                  </a:cubicBezTo>
                  <a:cubicBezTo>
                    <a:pt x="1" y="61606"/>
                    <a:pt x="480" y="67701"/>
                    <a:pt x="480" y="67769"/>
                  </a:cubicBezTo>
                  <a:lnTo>
                    <a:pt x="640" y="67746"/>
                  </a:lnTo>
                  <a:cubicBezTo>
                    <a:pt x="640" y="67678"/>
                    <a:pt x="183" y="61629"/>
                    <a:pt x="2283" y="55238"/>
                  </a:cubicBezTo>
                  <a:cubicBezTo>
                    <a:pt x="4201" y="49349"/>
                    <a:pt x="8789" y="41976"/>
                    <a:pt x="19562" y="40310"/>
                  </a:cubicBezTo>
                  <a:cubicBezTo>
                    <a:pt x="20325" y="40193"/>
                    <a:pt x="21068" y="40137"/>
                    <a:pt x="21791" y="40137"/>
                  </a:cubicBezTo>
                  <a:cubicBezTo>
                    <a:pt x="28946" y="40137"/>
                    <a:pt x="34259" y="45592"/>
                    <a:pt x="39420" y="50878"/>
                  </a:cubicBezTo>
                  <a:cubicBezTo>
                    <a:pt x="44579" y="56197"/>
                    <a:pt x="49463" y="61195"/>
                    <a:pt x="56060" y="61218"/>
                  </a:cubicBezTo>
                  <a:lnTo>
                    <a:pt x="56083" y="61218"/>
                  </a:lnTo>
                  <a:cubicBezTo>
                    <a:pt x="61241" y="61218"/>
                    <a:pt x="66833" y="58045"/>
                    <a:pt x="73224" y="51540"/>
                  </a:cubicBezTo>
                  <a:lnTo>
                    <a:pt x="74411" y="50331"/>
                  </a:lnTo>
                  <a:cubicBezTo>
                    <a:pt x="93037" y="31317"/>
                    <a:pt x="105340" y="18740"/>
                    <a:pt x="116182" y="18740"/>
                  </a:cubicBezTo>
                  <a:lnTo>
                    <a:pt x="116204" y="18740"/>
                  </a:lnTo>
                  <a:cubicBezTo>
                    <a:pt x="120724" y="18763"/>
                    <a:pt x="125061" y="20977"/>
                    <a:pt x="129466" y="25497"/>
                  </a:cubicBezTo>
                  <a:cubicBezTo>
                    <a:pt x="135169" y="31389"/>
                    <a:pt x="141122" y="34406"/>
                    <a:pt x="146886" y="34406"/>
                  </a:cubicBezTo>
                  <a:cubicBezTo>
                    <a:pt x="148089" y="34406"/>
                    <a:pt x="149283" y="34274"/>
                    <a:pt x="150465" y="34010"/>
                  </a:cubicBezTo>
                  <a:cubicBezTo>
                    <a:pt x="158226" y="32276"/>
                    <a:pt x="164845" y="24858"/>
                    <a:pt x="168680" y="13673"/>
                  </a:cubicBezTo>
                  <a:cubicBezTo>
                    <a:pt x="171487" y="5456"/>
                    <a:pt x="179499" y="161"/>
                    <a:pt x="189131" y="161"/>
                  </a:cubicBezTo>
                  <a:lnTo>
                    <a:pt x="189337" y="161"/>
                  </a:lnTo>
                  <a:cubicBezTo>
                    <a:pt x="200727" y="252"/>
                    <a:pt x="215335" y="7921"/>
                    <a:pt x="222228" y="29171"/>
                  </a:cubicBezTo>
                  <a:lnTo>
                    <a:pt x="222388" y="29126"/>
                  </a:lnTo>
                  <a:cubicBezTo>
                    <a:pt x="219352" y="19722"/>
                    <a:pt x="214376" y="12075"/>
                    <a:pt x="208008" y="6963"/>
                  </a:cubicBezTo>
                  <a:cubicBezTo>
                    <a:pt x="202461" y="2534"/>
                    <a:pt x="195819" y="46"/>
                    <a:pt x="18933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911450" y="586625"/>
              <a:ext cx="5559125" cy="1693700"/>
            </a:xfrm>
            <a:custGeom>
              <a:avLst/>
              <a:gdLst/>
              <a:ahLst/>
              <a:cxnLst/>
              <a:rect l="l" t="t" r="r" b="b"/>
              <a:pathLst>
                <a:path w="222365" h="67748" extrusionOk="0">
                  <a:moveTo>
                    <a:pt x="189056" y="1"/>
                  </a:moveTo>
                  <a:cubicBezTo>
                    <a:pt x="184427" y="1"/>
                    <a:pt x="180072" y="1209"/>
                    <a:pt x="176486" y="3517"/>
                  </a:cubicBezTo>
                  <a:cubicBezTo>
                    <a:pt x="172697" y="5936"/>
                    <a:pt x="169935" y="9429"/>
                    <a:pt x="168497" y="13606"/>
                  </a:cubicBezTo>
                  <a:cubicBezTo>
                    <a:pt x="164685" y="24813"/>
                    <a:pt x="158020" y="32231"/>
                    <a:pt x="150237" y="33966"/>
                  </a:cubicBezTo>
                  <a:cubicBezTo>
                    <a:pt x="149069" y="34224"/>
                    <a:pt x="147892" y="34352"/>
                    <a:pt x="146708" y="34352"/>
                  </a:cubicBezTo>
                  <a:cubicBezTo>
                    <a:pt x="140971" y="34352"/>
                    <a:pt x="135081" y="31344"/>
                    <a:pt x="129443" y="25498"/>
                  </a:cubicBezTo>
                  <a:cubicBezTo>
                    <a:pt x="125015" y="20887"/>
                    <a:pt x="120633" y="18627"/>
                    <a:pt x="116090" y="18627"/>
                  </a:cubicBezTo>
                  <a:lnTo>
                    <a:pt x="116022" y="18627"/>
                  </a:lnTo>
                  <a:cubicBezTo>
                    <a:pt x="110932" y="18627"/>
                    <a:pt x="105454" y="21229"/>
                    <a:pt x="98241" y="27095"/>
                  </a:cubicBezTo>
                  <a:cubicBezTo>
                    <a:pt x="91553" y="32551"/>
                    <a:pt x="84021" y="40243"/>
                    <a:pt x="74503" y="49966"/>
                  </a:cubicBezTo>
                  <a:lnTo>
                    <a:pt x="73087" y="51427"/>
                  </a:lnTo>
                  <a:cubicBezTo>
                    <a:pt x="66742" y="57887"/>
                    <a:pt x="61173" y="61037"/>
                    <a:pt x="56060" y="61037"/>
                  </a:cubicBezTo>
                  <a:lnTo>
                    <a:pt x="56037" y="61037"/>
                  </a:lnTo>
                  <a:cubicBezTo>
                    <a:pt x="49532" y="61037"/>
                    <a:pt x="44670" y="56038"/>
                    <a:pt x="39511" y="50765"/>
                  </a:cubicBezTo>
                  <a:cubicBezTo>
                    <a:pt x="34356" y="45444"/>
                    <a:pt x="29013" y="39973"/>
                    <a:pt x="21796" y="39973"/>
                  </a:cubicBezTo>
                  <a:cubicBezTo>
                    <a:pt x="21056" y="39973"/>
                    <a:pt x="20297" y="40031"/>
                    <a:pt x="19516" y="40152"/>
                  </a:cubicBezTo>
                  <a:cubicBezTo>
                    <a:pt x="14723" y="40882"/>
                    <a:pt x="10729" y="42799"/>
                    <a:pt x="7670" y="45835"/>
                  </a:cubicBezTo>
                  <a:cubicBezTo>
                    <a:pt x="5205" y="48254"/>
                    <a:pt x="3333" y="51404"/>
                    <a:pt x="2101" y="55171"/>
                  </a:cubicBezTo>
                  <a:cubicBezTo>
                    <a:pt x="1" y="61584"/>
                    <a:pt x="457" y="67702"/>
                    <a:pt x="457" y="67747"/>
                  </a:cubicBezTo>
                  <a:lnTo>
                    <a:pt x="617" y="67747"/>
                  </a:lnTo>
                  <a:cubicBezTo>
                    <a:pt x="617" y="67679"/>
                    <a:pt x="161" y="61607"/>
                    <a:pt x="2261" y="55239"/>
                  </a:cubicBezTo>
                  <a:cubicBezTo>
                    <a:pt x="4201" y="49350"/>
                    <a:pt x="8766" y="41978"/>
                    <a:pt x="19539" y="40311"/>
                  </a:cubicBezTo>
                  <a:cubicBezTo>
                    <a:pt x="20316" y="40190"/>
                    <a:pt x="21072" y="40132"/>
                    <a:pt x="21807" y="40132"/>
                  </a:cubicBezTo>
                  <a:cubicBezTo>
                    <a:pt x="28963" y="40132"/>
                    <a:pt x="34264" y="45581"/>
                    <a:pt x="39397" y="50879"/>
                  </a:cubicBezTo>
                  <a:cubicBezTo>
                    <a:pt x="44579" y="56175"/>
                    <a:pt x="49463" y="61196"/>
                    <a:pt x="56037" y="61196"/>
                  </a:cubicBezTo>
                  <a:lnTo>
                    <a:pt x="56060" y="61196"/>
                  </a:lnTo>
                  <a:cubicBezTo>
                    <a:pt x="61218" y="61196"/>
                    <a:pt x="66833" y="58047"/>
                    <a:pt x="73202" y="51541"/>
                  </a:cubicBezTo>
                  <a:lnTo>
                    <a:pt x="74617" y="50081"/>
                  </a:lnTo>
                  <a:cubicBezTo>
                    <a:pt x="93060" y="31250"/>
                    <a:pt x="105271" y="18787"/>
                    <a:pt x="116022" y="18787"/>
                  </a:cubicBezTo>
                  <a:lnTo>
                    <a:pt x="116090" y="18787"/>
                  </a:lnTo>
                  <a:cubicBezTo>
                    <a:pt x="120587" y="18810"/>
                    <a:pt x="124924" y="21047"/>
                    <a:pt x="129329" y="25612"/>
                  </a:cubicBezTo>
                  <a:cubicBezTo>
                    <a:pt x="134990" y="31478"/>
                    <a:pt x="140924" y="34514"/>
                    <a:pt x="146699" y="34514"/>
                  </a:cubicBezTo>
                  <a:cubicBezTo>
                    <a:pt x="147886" y="34514"/>
                    <a:pt x="149096" y="34377"/>
                    <a:pt x="150260" y="34126"/>
                  </a:cubicBezTo>
                  <a:cubicBezTo>
                    <a:pt x="158112" y="32391"/>
                    <a:pt x="164822" y="24927"/>
                    <a:pt x="168657" y="13674"/>
                  </a:cubicBezTo>
                  <a:cubicBezTo>
                    <a:pt x="171487" y="5434"/>
                    <a:pt x="179476" y="162"/>
                    <a:pt x="189109" y="162"/>
                  </a:cubicBezTo>
                  <a:lnTo>
                    <a:pt x="189314" y="162"/>
                  </a:lnTo>
                  <a:cubicBezTo>
                    <a:pt x="200704" y="253"/>
                    <a:pt x="215335" y="7922"/>
                    <a:pt x="222228" y="29173"/>
                  </a:cubicBezTo>
                  <a:lnTo>
                    <a:pt x="222365" y="29104"/>
                  </a:lnTo>
                  <a:cubicBezTo>
                    <a:pt x="219329" y="19723"/>
                    <a:pt x="214353" y="12054"/>
                    <a:pt x="207985" y="6964"/>
                  </a:cubicBezTo>
                  <a:cubicBezTo>
                    <a:pt x="202439" y="2513"/>
                    <a:pt x="195796" y="48"/>
                    <a:pt x="189314" y="2"/>
                  </a:cubicBezTo>
                  <a:cubicBezTo>
                    <a:pt x="189228" y="1"/>
                    <a:pt x="189142" y="1"/>
                    <a:pt x="189056"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920600" y="651125"/>
              <a:ext cx="5559700" cy="1694250"/>
            </a:xfrm>
            <a:custGeom>
              <a:avLst/>
              <a:gdLst/>
              <a:ahLst/>
              <a:cxnLst/>
              <a:rect l="l" t="t" r="r" b="b"/>
              <a:pathLst>
                <a:path w="222388" h="67770" extrusionOk="0">
                  <a:moveTo>
                    <a:pt x="189182" y="1"/>
                  </a:moveTo>
                  <a:cubicBezTo>
                    <a:pt x="184506" y="1"/>
                    <a:pt x="180126" y="1210"/>
                    <a:pt x="176485" y="3539"/>
                  </a:cubicBezTo>
                  <a:cubicBezTo>
                    <a:pt x="172696" y="5936"/>
                    <a:pt x="169934" y="9428"/>
                    <a:pt x="168519" y="13628"/>
                  </a:cubicBezTo>
                  <a:cubicBezTo>
                    <a:pt x="164662" y="24903"/>
                    <a:pt x="157928" y="32345"/>
                    <a:pt x="150031" y="34079"/>
                  </a:cubicBezTo>
                  <a:cubicBezTo>
                    <a:pt x="148863" y="34337"/>
                    <a:pt x="147685" y="34465"/>
                    <a:pt x="146502" y="34465"/>
                  </a:cubicBezTo>
                  <a:cubicBezTo>
                    <a:pt x="140772" y="34465"/>
                    <a:pt x="134909" y="31461"/>
                    <a:pt x="129328" y="25634"/>
                  </a:cubicBezTo>
                  <a:cubicBezTo>
                    <a:pt x="124900" y="20978"/>
                    <a:pt x="120518" y="18695"/>
                    <a:pt x="115975" y="18672"/>
                  </a:cubicBezTo>
                  <a:lnTo>
                    <a:pt x="115884" y="18672"/>
                  </a:lnTo>
                  <a:cubicBezTo>
                    <a:pt x="110840" y="18672"/>
                    <a:pt x="105430" y="21274"/>
                    <a:pt x="98286" y="27072"/>
                  </a:cubicBezTo>
                  <a:cubicBezTo>
                    <a:pt x="91644" y="32481"/>
                    <a:pt x="84180" y="40105"/>
                    <a:pt x="74707" y="49760"/>
                  </a:cubicBezTo>
                  <a:lnTo>
                    <a:pt x="73087" y="51426"/>
                  </a:lnTo>
                  <a:cubicBezTo>
                    <a:pt x="66741" y="57909"/>
                    <a:pt x="61172" y="61059"/>
                    <a:pt x="56059" y="61059"/>
                  </a:cubicBezTo>
                  <a:cubicBezTo>
                    <a:pt x="49531" y="61036"/>
                    <a:pt x="44669" y="56060"/>
                    <a:pt x="39533" y="50765"/>
                  </a:cubicBezTo>
                  <a:cubicBezTo>
                    <a:pt x="34356" y="45463"/>
                    <a:pt x="29009" y="39973"/>
                    <a:pt x="21805" y="39973"/>
                  </a:cubicBezTo>
                  <a:cubicBezTo>
                    <a:pt x="21070" y="39973"/>
                    <a:pt x="20315" y="40030"/>
                    <a:pt x="19539" y="40151"/>
                  </a:cubicBezTo>
                  <a:cubicBezTo>
                    <a:pt x="14722" y="40904"/>
                    <a:pt x="10751" y="42821"/>
                    <a:pt x="7669" y="45857"/>
                  </a:cubicBezTo>
                  <a:cubicBezTo>
                    <a:pt x="5227" y="48277"/>
                    <a:pt x="3355" y="51426"/>
                    <a:pt x="2100" y="55193"/>
                  </a:cubicBezTo>
                  <a:cubicBezTo>
                    <a:pt x="0" y="61607"/>
                    <a:pt x="457" y="67701"/>
                    <a:pt x="457" y="67769"/>
                  </a:cubicBezTo>
                  <a:lnTo>
                    <a:pt x="639" y="67747"/>
                  </a:lnTo>
                  <a:cubicBezTo>
                    <a:pt x="639" y="67701"/>
                    <a:pt x="160" y="61629"/>
                    <a:pt x="2260" y="55238"/>
                  </a:cubicBezTo>
                  <a:cubicBezTo>
                    <a:pt x="4200" y="49349"/>
                    <a:pt x="8765" y="42000"/>
                    <a:pt x="19561" y="40311"/>
                  </a:cubicBezTo>
                  <a:cubicBezTo>
                    <a:pt x="20324" y="40193"/>
                    <a:pt x="21067" y="40137"/>
                    <a:pt x="21790" y="40137"/>
                  </a:cubicBezTo>
                  <a:cubicBezTo>
                    <a:pt x="28946" y="40137"/>
                    <a:pt x="34258" y="45593"/>
                    <a:pt x="39419" y="50879"/>
                  </a:cubicBezTo>
                  <a:cubicBezTo>
                    <a:pt x="44578" y="56197"/>
                    <a:pt x="49463" y="61218"/>
                    <a:pt x="56059" y="61218"/>
                  </a:cubicBezTo>
                  <a:cubicBezTo>
                    <a:pt x="61218" y="61218"/>
                    <a:pt x="66833" y="58046"/>
                    <a:pt x="73201" y="51541"/>
                  </a:cubicBezTo>
                  <a:lnTo>
                    <a:pt x="74844" y="49874"/>
                  </a:lnTo>
                  <a:cubicBezTo>
                    <a:pt x="93127" y="31203"/>
                    <a:pt x="105225" y="18832"/>
                    <a:pt x="115884" y="18832"/>
                  </a:cubicBezTo>
                  <a:lnTo>
                    <a:pt x="115975" y="18832"/>
                  </a:lnTo>
                  <a:cubicBezTo>
                    <a:pt x="120472" y="18878"/>
                    <a:pt x="124809" y="21137"/>
                    <a:pt x="129214" y="25748"/>
                  </a:cubicBezTo>
                  <a:cubicBezTo>
                    <a:pt x="134806" y="31614"/>
                    <a:pt x="140741" y="34650"/>
                    <a:pt x="146516" y="34650"/>
                  </a:cubicBezTo>
                  <a:cubicBezTo>
                    <a:pt x="147703" y="34650"/>
                    <a:pt x="148890" y="34513"/>
                    <a:pt x="150076" y="34262"/>
                  </a:cubicBezTo>
                  <a:cubicBezTo>
                    <a:pt x="158020" y="32504"/>
                    <a:pt x="164799" y="25018"/>
                    <a:pt x="168679" y="13673"/>
                  </a:cubicBezTo>
                  <a:cubicBezTo>
                    <a:pt x="171487" y="5456"/>
                    <a:pt x="179498" y="184"/>
                    <a:pt x="189108" y="184"/>
                  </a:cubicBezTo>
                  <a:lnTo>
                    <a:pt x="189313" y="184"/>
                  </a:lnTo>
                  <a:cubicBezTo>
                    <a:pt x="200703" y="275"/>
                    <a:pt x="215334" y="7921"/>
                    <a:pt x="222227" y="29172"/>
                  </a:cubicBezTo>
                  <a:lnTo>
                    <a:pt x="222387" y="29126"/>
                  </a:lnTo>
                  <a:cubicBezTo>
                    <a:pt x="219328" y="19722"/>
                    <a:pt x="214353" y="12076"/>
                    <a:pt x="207984" y="6986"/>
                  </a:cubicBezTo>
                  <a:cubicBezTo>
                    <a:pt x="202438" y="2535"/>
                    <a:pt x="195818" y="70"/>
                    <a:pt x="189313" y="1"/>
                  </a:cubicBezTo>
                  <a:cubicBezTo>
                    <a:pt x="189269"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929725" y="716150"/>
              <a:ext cx="5559700" cy="1694275"/>
            </a:xfrm>
            <a:custGeom>
              <a:avLst/>
              <a:gdLst/>
              <a:ahLst/>
              <a:cxnLst/>
              <a:rect l="l" t="t" r="r" b="b"/>
              <a:pathLst>
                <a:path w="222388" h="67771" extrusionOk="0">
                  <a:moveTo>
                    <a:pt x="189061" y="1"/>
                  </a:moveTo>
                  <a:cubicBezTo>
                    <a:pt x="184452" y="1"/>
                    <a:pt x="180095" y="1231"/>
                    <a:pt x="176486" y="3517"/>
                  </a:cubicBezTo>
                  <a:cubicBezTo>
                    <a:pt x="172697" y="5937"/>
                    <a:pt x="169958" y="9429"/>
                    <a:pt x="168520" y="13629"/>
                  </a:cubicBezTo>
                  <a:cubicBezTo>
                    <a:pt x="164639" y="24950"/>
                    <a:pt x="157837" y="32460"/>
                    <a:pt x="149848" y="34194"/>
                  </a:cubicBezTo>
                  <a:cubicBezTo>
                    <a:pt x="148688" y="34446"/>
                    <a:pt x="147520" y="34571"/>
                    <a:pt x="146348" y="34571"/>
                  </a:cubicBezTo>
                  <a:cubicBezTo>
                    <a:pt x="140601" y="34571"/>
                    <a:pt x="134750" y="31569"/>
                    <a:pt x="129214" y="25749"/>
                  </a:cubicBezTo>
                  <a:cubicBezTo>
                    <a:pt x="124786" y="21047"/>
                    <a:pt x="120427" y="18742"/>
                    <a:pt x="115884" y="18719"/>
                  </a:cubicBezTo>
                  <a:lnTo>
                    <a:pt x="115747" y="18719"/>
                  </a:lnTo>
                  <a:cubicBezTo>
                    <a:pt x="110771" y="18719"/>
                    <a:pt x="105385" y="21275"/>
                    <a:pt x="98332" y="27027"/>
                  </a:cubicBezTo>
                  <a:cubicBezTo>
                    <a:pt x="91735" y="32368"/>
                    <a:pt x="84317" y="39946"/>
                    <a:pt x="74936" y="49533"/>
                  </a:cubicBezTo>
                  <a:lnTo>
                    <a:pt x="73087" y="51428"/>
                  </a:lnTo>
                  <a:cubicBezTo>
                    <a:pt x="66741" y="57910"/>
                    <a:pt x="61172" y="61037"/>
                    <a:pt x="56082" y="61037"/>
                  </a:cubicBezTo>
                  <a:lnTo>
                    <a:pt x="56059" y="61037"/>
                  </a:lnTo>
                  <a:cubicBezTo>
                    <a:pt x="49531" y="61037"/>
                    <a:pt x="44669" y="56038"/>
                    <a:pt x="39534" y="50766"/>
                  </a:cubicBezTo>
                  <a:cubicBezTo>
                    <a:pt x="34358" y="45445"/>
                    <a:pt x="29031" y="39974"/>
                    <a:pt x="21817" y="39974"/>
                  </a:cubicBezTo>
                  <a:cubicBezTo>
                    <a:pt x="21078" y="39974"/>
                    <a:pt x="20319" y="40031"/>
                    <a:pt x="19539" y="40152"/>
                  </a:cubicBezTo>
                  <a:cubicBezTo>
                    <a:pt x="14745" y="40882"/>
                    <a:pt x="10751" y="42800"/>
                    <a:pt x="7670" y="45835"/>
                  </a:cubicBezTo>
                  <a:cubicBezTo>
                    <a:pt x="5227" y="48278"/>
                    <a:pt x="3356" y="51405"/>
                    <a:pt x="2123" y="55194"/>
                  </a:cubicBezTo>
                  <a:cubicBezTo>
                    <a:pt x="0" y="61608"/>
                    <a:pt x="480" y="67702"/>
                    <a:pt x="480" y="67770"/>
                  </a:cubicBezTo>
                  <a:lnTo>
                    <a:pt x="639" y="67748"/>
                  </a:lnTo>
                  <a:cubicBezTo>
                    <a:pt x="639" y="67679"/>
                    <a:pt x="183" y="61608"/>
                    <a:pt x="2283" y="55239"/>
                  </a:cubicBezTo>
                  <a:cubicBezTo>
                    <a:pt x="4200" y="49350"/>
                    <a:pt x="8788" y="41978"/>
                    <a:pt x="19562" y="40312"/>
                  </a:cubicBezTo>
                  <a:cubicBezTo>
                    <a:pt x="20325" y="40194"/>
                    <a:pt x="21067" y="40138"/>
                    <a:pt x="21791" y="40138"/>
                  </a:cubicBezTo>
                  <a:cubicBezTo>
                    <a:pt x="28946" y="40138"/>
                    <a:pt x="34258" y="45594"/>
                    <a:pt x="39420" y="50880"/>
                  </a:cubicBezTo>
                  <a:cubicBezTo>
                    <a:pt x="44578" y="56198"/>
                    <a:pt x="49463" y="61197"/>
                    <a:pt x="56059" y="61220"/>
                  </a:cubicBezTo>
                  <a:lnTo>
                    <a:pt x="56082" y="61220"/>
                  </a:lnTo>
                  <a:cubicBezTo>
                    <a:pt x="61218" y="61220"/>
                    <a:pt x="66833" y="58047"/>
                    <a:pt x="73201" y="51542"/>
                  </a:cubicBezTo>
                  <a:lnTo>
                    <a:pt x="75050" y="49647"/>
                  </a:lnTo>
                  <a:cubicBezTo>
                    <a:pt x="93196" y="31136"/>
                    <a:pt x="105202" y="18879"/>
                    <a:pt x="115747" y="18879"/>
                  </a:cubicBezTo>
                  <a:lnTo>
                    <a:pt x="115862" y="18879"/>
                  </a:lnTo>
                  <a:cubicBezTo>
                    <a:pt x="120358" y="18924"/>
                    <a:pt x="124695" y="21207"/>
                    <a:pt x="129100" y="25863"/>
                  </a:cubicBezTo>
                  <a:cubicBezTo>
                    <a:pt x="134647" y="31729"/>
                    <a:pt x="140559" y="34742"/>
                    <a:pt x="146333" y="34742"/>
                  </a:cubicBezTo>
                  <a:cubicBezTo>
                    <a:pt x="147520" y="34742"/>
                    <a:pt x="148707" y="34605"/>
                    <a:pt x="149894" y="34354"/>
                  </a:cubicBezTo>
                  <a:cubicBezTo>
                    <a:pt x="153843" y="33510"/>
                    <a:pt x="157655" y="31136"/>
                    <a:pt x="160919" y="27529"/>
                  </a:cubicBezTo>
                  <a:cubicBezTo>
                    <a:pt x="164114" y="23969"/>
                    <a:pt x="166785" y="19175"/>
                    <a:pt x="168679" y="13675"/>
                  </a:cubicBezTo>
                  <a:cubicBezTo>
                    <a:pt x="171487" y="5457"/>
                    <a:pt x="179498" y="162"/>
                    <a:pt x="189108" y="162"/>
                  </a:cubicBezTo>
                  <a:lnTo>
                    <a:pt x="189313" y="162"/>
                  </a:lnTo>
                  <a:cubicBezTo>
                    <a:pt x="200703" y="253"/>
                    <a:pt x="215334" y="7923"/>
                    <a:pt x="222227" y="29173"/>
                  </a:cubicBezTo>
                  <a:lnTo>
                    <a:pt x="222387" y="29127"/>
                  </a:lnTo>
                  <a:cubicBezTo>
                    <a:pt x="219329" y="19723"/>
                    <a:pt x="214353" y="12077"/>
                    <a:pt x="208007" y="6964"/>
                  </a:cubicBezTo>
                  <a:cubicBezTo>
                    <a:pt x="202438" y="2536"/>
                    <a:pt x="195819" y="48"/>
                    <a:pt x="189313" y="2"/>
                  </a:cubicBezTo>
                  <a:cubicBezTo>
                    <a:pt x="189229" y="1"/>
                    <a:pt x="189145" y="1"/>
                    <a:pt x="189061"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938850" y="781250"/>
              <a:ext cx="5559700" cy="1693650"/>
            </a:xfrm>
            <a:custGeom>
              <a:avLst/>
              <a:gdLst/>
              <a:ahLst/>
              <a:cxnLst/>
              <a:rect l="l" t="t" r="r" b="b"/>
              <a:pathLst>
                <a:path w="222388" h="67746" extrusionOk="0">
                  <a:moveTo>
                    <a:pt x="189131" y="0"/>
                  </a:moveTo>
                  <a:cubicBezTo>
                    <a:pt x="184475" y="0"/>
                    <a:pt x="180115" y="1210"/>
                    <a:pt x="176486" y="3515"/>
                  </a:cubicBezTo>
                  <a:cubicBezTo>
                    <a:pt x="172720" y="5935"/>
                    <a:pt x="169958" y="9427"/>
                    <a:pt x="168520" y="13604"/>
                  </a:cubicBezTo>
                  <a:cubicBezTo>
                    <a:pt x="164685" y="24857"/>
                    <a:pt x="157632" y="32595"/>
                    <a:pt x="149666" y="34307"/>
                  </a:cubicBezTo>
                  <a:cubicBezTo>
                    <a:pt x="148502" y="34558"/>
                    <a:pt x="147332" y="34683"/>
                    <a:pt x="146159" y="34683"/>
                  </a:cubicBezTo>
                  <a:cubicBezTo>
                    <a:pt x="140406" y="34683"/>
                    <a:pt x="134580" y="31678"/>
                    <a:pt x="129100" y="25838"/>
                  </a:cubicBezTo>
                  <a:cubicBezTo>
                    <a:pt x="124672" y="21114"/>
                    <a:pt x="120313" y="18785"/>
                    <a:pt x="115770" y="18740"/>
                  </a:cubicBezTo>
                  <a:cubicBezTo>
                    <a:pt x="115726" y="18739"/>
                    <a:pt x="115682" y="18739"/>
                    <a:pt x="115638" y="18739"/>
                  </a:cubicBezTo>
                  <a:cubicBezTo>
                    <a:pt x="110700" y="18739"/>
                    <a:pt x="105368" y="21278"/>
                    <a:pt x="98355" y="26957"/>
                  </a:cubicBezTo>
                  <a:cubicBezTo>
                    <a:pt x="91827" y="32275"/>
                    <a:pt x="84477" y="39808"/>
                    <a:pt x="75141" y="49326"/>
                  </a:cubicBezTo>
                  <a:lnTo>
                    <a:pt x="73087" y="51403"/>
                  </a:lnTo>
                  <a:cubicBezTo>
                    <a:pt x="66764" y="57885"/>
                    <a:pt x="61195" y="61035"/>
                    <a:pt x="56082" y="61035"/>
                  </a:cubicBezTo>
                  <a:lnTo>
                    <a:pt x="56059" y="61035"/>
                  </a:lnTo>
                  <a:cubicBezTo>
                    <a:pt x="49531" y="61035"/>
                    <a:pt x="44692" y="56036"/>
                    <a:pt x="39534" y="50764"/>
                  </a:cubicBezTo>
                  <a:cubicBezTo>
                    <a:pt x="34356" y="45441"/>
                    <a:pt x="29028" y="39949"/>
                    <a:pt x="21811" y="39949"/>
                  </a:cubicBezTo>
                  <a:cubicBezTo>
                    <a:pt x="21074" y="39949"/>
                    <a:pt x="20317" y="40007"/>
                    <a:pt x="19539" y="40127"/>
                  </a:cubicBezTo>
                  <a:cubicBezTo>
                    <a:pt x="14746" y="40880"/>
                    <a:pt x="10751" y="42798"/>
                    <a:pt x="7693" y="45833"/>
                  </a:cubicBezTo>
                  <a:cubicBezTo>
                    <a:pt x="5227" y="48253"/>
                    <a:pt x="3356" y="51403"/>
                    <a:pt x="2123" y="55169"/>
                  </a:cubicBezTo>
                  <a:cubicBezTo>
                    <a:pt x="0" y="61583"/>
                    <a:pt x="480" y="67700"/>
                    <a:pt x="480" y="67746"/>
                  </a:cubicBezTo>
                  <a:lnTo>
                    <a:pt x="640" y="67746"/>
                  </a:lnTo>
                  <a:cubicBezTo>
                    <a:pt x="640" y="67677"/>
                    <a:pt x="183" y="61606"/>
                    <a:pt x="2283" y="55215"/>
                  </a:cubicBezTo>
                  <a:cubicBezTo>
                    <a:pt x="4223" y="49349"/>
                    <a:pt x="8788" y="41976"/>
                    <a:pt x="19562" y="40310"/>
                  </a:cubicBezTo>
                  <a:cubicBezTo>
                    <a:pt x="20336" y="40188"/>
                    <a:pt x="21090" y="40131"/>
                    <a:pt x="21824" y="40131"/>
                  </a:cubicBezTo>
                  <a:cubicBezTo>
                    <a:pt x="28963" y="40131"/>
                    <a:pt x="34266" y="45579"/>
                    <a:pt x="39420" y="50878"/>
                  </a:cubicBezTo>
                  <a:cubicBezTo>
                    <a:pt x="44578" y="56173"/>
                    <a:pt x="49463" y="61195"/>
                    <a:pt x="56059" y="61195"/>
                  </a:cubicBezTo>
                  <a:lnTo>
                    <a:pt x="56082" y="61195"/>
                  </a:lnTo>
                  <a:cubicBezTo>
                    <a:pt x="61241" y="61195"/>
                    <a:pt x="66833" y="58045"/>
                    <a:pt x="73224" y="51540"/>
                  </a:cubicBezTo>
                  <a:lnTo>
                    <a:pt x="75278" y="49440"/>
                  </a:lnTo>
                  <a:cubicBezTo>
                    <a:pt x="93242" y="31065"/>
                    <a:pt x="105157" y="18900"/>
                    <a:pt x="115633" y="18900"/>
                  </a:cubicBezTo>
                  <a:lnTo>
                    <a:pt x="115770" y="18900"/>
                  </a:lnTo>
                  <a:cubicBezTo>
                    <a:pt x="120244" y="18968"/>
                    <a:pt x="124581" y="21273"/>
                    <a:pt x="128986" y="25953"/>
                  </a:cubicBezTo>
                  <a:cubicBezTo>
                    <a:pt x="134486" y="31831"/>
                    <a:pt x="140363" y="34842"/>
                    <a:pt x="146173" y="34842"/>
                  </a:cubicBezTo>
                  <a:cubicBezTo>
                    <a:pt x="147357" y="34842"/>
                    <a:pt x="148538" y="34717"/>
                    <a:pt x="149712" y="34466"/>
                  </a:cubicBezTo>
                  <a:cubicBezTo>
                    <a:pt x="153706" y="33599"/>
                    <a:pt x="157541" y="31225"/>
                    <a:pt x="160850" y="27573"/>
                  </a:cubicBezTo>
                  <a:cubicBezTo>
                    <a:pt x="164092" y="23990"/>
                    <a:pt x="166785" y="19196"/>
                    <a:pt x="168679" y="13673"/>
                  </a:cubicBezTo>
                  <a:cubicBezTo>
                    <a:pt x="171487" y="5433"/>
                    <a:pt x="179499" y="160"/>
                    <a:pt x="189131" y="160"/>
                  </a:cubicBezTo>
                  <a:lnTo>
                    <a:pt x="189336" y="160"/>
                  </a:lnTo>
                  <a:cubicBezTo>
                    <a:pt x="200726" y="251"/>
                    <a:pt x="215334" y="7921"/>
                    <a:pt x="222228" y="29148"/>
                  </a:cubicBezTo>
                  <a:lnTo>
                    <a:pt x="222387" y="29102"/>
                  </a:lnTo>
                  <a:cubicBezTo>
                    <a:pt x="219352" y="19721"/>
                    <a:pt x="214376" y="12052"/>
                    <a:pt x="208007" y="6962"/>
                  </a:cubicBezTo>
                  <a:cubicBezTo>
                    <a:pt x="202461" y="2511"/>
                    <a:pt x="195819" y="46"/>
                    <a:pt x="189336"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948550" y="845725"/>
              <a:ext cx="5559125" cy="1694225"/>
            </a:xfrm>
            <a:custGeom>
              <a:avLst/>
              <a:gdLst/>
              <a:ahLst/>
              <a:cxnLst/>
              <a:rect l="l" t="t" r="r" b="b"/>
              <a:pathLst>
                <a:path w="222365" h="67769" extrusionOk="0">
                  <a:moveTo>
                    <a:pt x="189182" y="0"/>
                  </a:moveTo>
                  <a:cubicBezTo>
                    <a:pt x="184506" y="0"/>
                    <a:pt x="180104" y="1209"/>
                    <a:pt x="176486" y="3538"/>
                  </a:cubicBezTo>
                  <a:cubicBezTo>
                    <a:pt x="172697" y="5935"/>
                    <a:pt x="169935" y="9427"/>
                    <a:pt x="168497" y="13627"/>
                  </a:cubicBezTo>
                  <a:cubicBezTo>
                    <a:pt x="164639" y="24926"/>
                    <a:pt x="157518" y="32709"/>
                    <a:pt x="149461" y="34444"/>
                  </a:cubicBezTo>
                  <a:cubicBezTo>
                    <a:pt x="148305" y="34689"/>
                    <a:pt x="147145" y="34810"/>
                    <a:pt x="145982" y="34810"/>
                  </a:cubicBezTo>
                  <a:cubicBezTo>
                    <a:pt x="140211" y="34810"/>
                    <a:pt x="134397" y="31808"/>
                    <a:pt x="128963" y="25976"/>
                  </a:cubicBezTo>
                  <a:cubicBezTo>
                    <a:pt x="124467" y="21137"/>
                    <a:pt x="120244" y="18854"/>
                    <a:pt x="115634" y="18809"/>
                  </a:cubicBezTo>
                  <a:cubicBezTo>
                    <a:pt x="115568" y="18808"/>
                    <a:pt x="115503" y="18807"/>
                    <a:pt x="115437" y="18807"/>
                  </a:cubicBezTo>
                  <a:cubicBezTo>
                    <a:pt x="110562" y="18807"/>
                    <a:pt x="105292" y="21326"/>
                    <a:pt x="98378" y="26934"/>
                  </a:cubicBezTo>
                  <a:cubicBezTo>
                    <a:pt x="91895" y="32207"/>
                    <a:pt x="84591" y="39671"/>
                    <a:pt x="75347" y="49121"/>
                  </a:cubicBezTo>
                  <a:lnTo>
                    <a:pt x="73087" y="51426"/>
                  </a:lnTo>
                  <a:cubicBezTo>
                    <a:pt x="66742" y="57908"/>
                    <a:pt x="61172" y="61058"/>
                    <a:pt x="56059" y="61058"/>
                  </a:cubicBezTo>
                  <a:lnTo>
                    <a:pt x="56037" y="61058"/>
                  </a:lnTo>
                  <a:cubicBezTo>
                    <a:pt x="49531" y="61035"/>
                    <a:pt x="44670" y="56059"/>
                    <a:pt x="39511" y="50764"/>
                  </a:cubicBezTo>
                  <a:cubicBezTo>
                    <a:pt x="34356" y="45443"/>
                    <a:pt x="29013" y="39972"/>
                    <a:pt x="21795" y="39972"/>
                  </a:cubicBezTo>
                  <a:cubicBezTo>
                    <a:pt x="21056" y="39972"/>
                    <a:pt x="20297" y="40029"/>
                    <a:pt x="19516" y="40150"/>
                  </a:cubicBezTo>
                  <a:cubicBezTo>
                    <a:pt x="14723" y="40903"/>
                    <a:pt x="10728" y="42821"/>
                    <a:pt x="7670" y="45856"/>
                  </a:cubicBezTo>
                  <a:cubicBezTo>
                    <a:pt x="5205" y="48276"/>
                    <a:pt x="3333" y="51426"/>
                    <a:pt x="2100" y="55192"/>
                  </a:cubicBezTo>
                  <a:cubicBezTo>
                    <a:pt x="1" y="61606"/>
                    <a:pt x="457" y="67700"/>
                    <a:pt x="457" y="67769"/>
                  </a:cubicBezTo>
                  <a:lnTo>
                    <a:pt x="640" y="67746"/>
                  </a:lnTo>
                  <a:cubicBezTo>
                    <a:pt x="617" y="67700"/>
                    <a:pt x="160" y="61629"/>
                    <a:pt x="2260" y="55238"/>
                  </a:cubicBezTo>
                  <a:cubicBezTo>
                    <a:pt x="4200" y="49349"/>
                    <a:pt x="8765" y="41999"/>
                    <a:pt x="19539" y="40310"/>
                  </a:cubicBezTo>
                  <a:cubicBezTo>
                    <a:pt x="20304" y="40193"/>
                    <a:pt x="21048" y="40137"/>
                    <a:pt x="21774" y="40137"/>
                  </a:cubicBezTo>
                  <a:cubicBezTo>
                    <a:pt x="28946" y="40137"/>
                    <a:pt x="34256" y="45592"/>
                    <a:pt x="39397" y="50878"/>
                  </a:cubicBezTo>
                  <a:cubicBezTo>
                    <a:pt x="44578" y="56196"/>
                    <a:pt x="49463" y="61218"/>
                    <a:pt x="56037" y="61218"/>
                  </a:cubicBezTo>
                  <a:lnTo>
                    <a:pt x="56059" y="61218"/>
                  </a:lnTo>
                  <a:cubicBezTo>
                    <a:pt x="61218" y="61218"/>
                    <a:pt x="66833" y="58045"/>
                    <a:pt x="73201" y="51540"/>
                  </a:cubicBezTo>
                  <a:lnTo>
                    <a:pt x="75461" y="49235"/>
                  </a:lnTo>
                  <a:cubicBezTo>
                    <a:pt x="93278" y="31031"/>
                    <a:pt x="105070" y="18967"/>
                    <a:pt x="115458" y="18967"/>
                  </a:cubicBezTo>
                  <a:cubicBezTo>
                    <a:pt x="115517" y="18967"/>
                    <a:pt x="115575" y="18968"/>
                    <a:pt x="115634" y="18968"/>
                  </a:cubicBezTo>
                  <a:cubicBezTo>
                    <a:pt x="120176" y="19037"/>
                    <a:pt x="124376" y="21297"/>
                    <a:pt x="128849" y="26090"/>
                  </a:cubicBezTo>
                  <a:cubicBezTo>
                    <a:pt x="134296" y="31954"/>
                    <a:pt x="140153" y="34978"/>
                    <a:pt x="145961" y="34978"/>
                  </a:cubicBezTo>
                  <a:cubicBezTo>
                    <a:pt x="147138" y="34978"/>
                    <a:pt x="148314" y="34854"/>
                    <a:pt x="149483" y="34604"/>
                  </a:cubicBezTo>
                  <a:cubicBezTo>
                    <a:pt x="157609" y="32869"/>
                    <a:pt x="164776" y="25040"/>
                    <a:pt x="168657" y="13673"/>
                  </a:cubicBezTo>
                  <a:cubicBezTo>
                    <a:pt x="171487" y="5456"/>
                    <a:pt x="179476" y="183"/>
                    <a:pt x="189108" y="183"/>
                  </a:cubicBezTo>
                  <a:lnTo>
                    <a:pt x="189314" y="183"/>
                  </a:lnTo>
                  <a:cubicBezTo>
                    <a:pt x="200703" y="252"/>
                    <a:pt x="215334" y="7921"/>
                    <a:pt x="222228" y="29171"/>
                  </a:cubicBezTo>
                  <a:lnTo>
                    <a:pt x="222365" y="29126"/>
                  </a:lnTo>
                  <a:cubicBezTo>
                    <a:pt x="219329" y="19722"/>
                    <a:pt x="214353" y="12075"/>
                    <a:pt x="207985" y="6985"/>
                  </a:cubicBezTo>
                  <a:cubicBezTo>
                    <a:pt x="202438" y="2534"/>
                    <a:pt x="195796" y="69"/>
                    <a:pt x="189314" y="1"/>
                  </a:cubicBezTo>
                  <a:cubicBezTo>
                    <a:pt x="189270" y="0"/>
                    <a:pt x="189226" y="0"/>
                    <a:pt x="189182"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957675" y="910750"/>
              <a:ext cx="5559700" cy="1693675"/>
            </a:xfrm>
            <a:custGeom>
              <a:avLst/>
              <a:gdLst/>
              <a:ahLst/>
              <a:cxnLst/>
              <a:rect l="l" t="t" r="r" b="b"/>
              <a:pathLst>
                <a:path w="222388" h="67747" extrusionOk="0">
                  <a:moveTo>
                    <a:pt x="189061" y="0"/>
                  </a:moveTo>
                  <a:cubicBezTo>
                    <a:pt x="184431" y="0"/>
                    <a:pt x="180095" y="1230"/>
                    <a:pt x="176486" y="3517"/>
                  </a:cubicBezTo>
                  <a:cubicBezTo>
                    <a:pt x="172697" y="5936"/>
                    <a:pt x="169958" y="9428"/>
                    <a:pt x="168520" y="13628"/>
                  </a:cubicBezTo>
                  <a:cubicBezTo>
                    <a:pt x="164617" y="24995"/>
                    <a:pt x="157427" y="32824"/>
                    <a:pt x="149278" y="34536"/>
                  </a:cubicBezTo>
                  <a:cubicBezTo>
                    <a:pt x="148118" y="34781"/>
                    <a:pt x="146955" y="34903"/>
                    <a:pt x="145791" y="34903"/>
                  </a:cubicBezTo>
                  <a:cubicBezTo>
                    <a:pt x="140013" y="34903"/>
                    <a:pt x="134226" y="31904"/>
                    <a:pt x="128850" y="26091"/>
                  </a:cubicBezTo>
                  <a:cubicBezTo>
                    <a:pt x="124353" y="21206"/>
                    <a:pt x="120130" y="18901"/>
                    <a:pt x="115542" y="18832"/>
                  </a:cubicBezTo>
                  <a:cubicBezTo>
                    <a:pt x="115477" y="18832"/>
                    <a:pt x="115411" y="18831"/>
                    <a:pt x="115345" y="18831"/>
                  </a:cubicBezTo>
                  <a:cubicBezTo>
                    <a:pt x="110494" y="18831"/>
                    <a:pt x="105269" y="21327"/>
                    <a:pt x="98401" y="26890"/>
                  </a:cubicBezTo>
                  <a:cubicBezTo>
                    <a:pt x="91987" y="32117"/>
                    <a:pt x="84728" y="39535"/>
                    <a:pt x="75552" y="48893"/>
                  </a:cubicBezTo>
                  <a:cubicBezTo>
                    <a:pt x="74731" y="49738"/>
                    <a:pt x="73932" y="50560"/>
                    <a:pt x="73087" y="51427"/>
                  </a:cubicBezTo>
                  <a:cubicBezTo>
                    <a:pt x="66742" y="57886"/>
                    <a:pt x="61173" y="61036"/>
                    <a:pt x="56060" y="61036"/>
                  </a:cubicBezTo>
                  <a:cubicBezTo>
                    <a:pt x="49532" y="61036"/>
                    <a:pt x="44670" y="56038"/>
                    <a:pt x="39534" y="50765"/>
                  </a:cubicBezTo>
                  <a:cubicBezTo>
                    <a:pt x="34358" y="45444"/>
                    <a:pt x="29013" y="39973"/>
                    <a:pt x="21813" y="39973"/>
                  </a:cubicBezTo>
                  <a:cubicBezTo>
                    <a:pt x="21075" y="39973"/>
                    <a:pt x="20318" y="40030"/>
                    <a:pt x="19539" y="40151"/>
                  </a:cubicBezTo>
                  <a:cubicBezTo>
                    <a:pt x="14723" y="40882"/>
                    <a:pt x="10751" y="42799"/>
                    <a:pt x="7670" y="45835"/>
                  </a:cubicBezTo>
                  <a:cubicBezTo>
                    <a:pt x="5228" y="48254"/>
                    <a:pt x="3356" y="51404"/>
                    <a:pt x="2101" y="55170"/>
                  </a:cubicBezTo>
                  <a:cubicBezTo>
                    <a:pt x="1" y="61607"/>
                    <a:pt x="457" y="67701"/>
                    <a:pt x="457" y="67747"/>
                  </a:cubicBezTo>
                  <a:lnTo>
                    <a:pt x="640" y="67747"/>
                  </a:lnTo>
                  <a:cubicBezTo>
                    <a:pt x="640" y="67679"/>
                    <a:pt x="160" y="61607"/>
                    <a:pt x="2260" y="55239"/>
                  </a:cubicBezTo>
                  <a:cubicBezTo>
                    <a:pt x="4201" y="49350"/>
                    <a:pt x="8766" y="41977"/>
                    <a:pt x="19562" y="40311"/>
                  </a:cubicBezTo>
                  <a:cubicBezTo>
                    <a:pt x="20334" y="40190"/>
                    <a:pt x="21086" y="40133"/>
                    <a:pt x="21818" y="40133"/>
                  </a:cubicBezTo>
                  <a:cubicBezTo>
                    <a:pt x="28960" y="40133"/>
                    <a:pt x="34265" y="45600"/>
                    <a:pt x="39420" y="50879"/>
                  </a:cubicBezTo>
                  <a:cubicBezTo>
                    <a:pt x="44579" y="56175"/>
                    <a:pt x="49463" y="61196"/>
                    <a:pt x="56060" y="61219"/>
                  </a:cubicBezTo>
                  <a:cubicBezTo>
                    <a:pt x="61218" y="61219"/>
                    <a:pt x="66833" y="58046"/>
                    <a:pt x="73201" y="51541"/>
                  </a:cubicBezTo>
                  <a:cubicBezTo>
                    <a:pt x="74046" y="50674"/>
                    <a:pt x="74868" y="49852"/>
                    <a:pt x="75667" y="49030"/>
                  </a:cubicBezTo>
                  <a:cubicBezTo>
                    <a:pt x="93347" y="30964"/>
                    <a:pt x="105070" y="18991"/>
                    <a:pt x="115367" y="18991"/>
                  </a:cubicBezTo>
                  <a:cubicBezTo>
                    <a:pt x="115426" y="18991"/>
                    <a:pt x="115484" y="18991"/>
                    <a:pt x="115542" y="18992"/>
                  </a:cubicBezTo>
                  <a:cubicBezTo>
                    <a:pt x="120062" y="19061"/>
                    <a:pt x="124262" y="21366"/>
                    <a:pt x="128735" y="26205"/>
                  </a:cubicBezTo>
                  <a:cubicBezTo>
                    <a:pt x="134125" y="32050"/>
                    <a:pt x="139956" y="35070"/>
                    <a:pt x="145769" y="35070"/>
                  </a:cubicBezTo>
                  <a:cubicBezTo>
                    <a:pt x="146949" y="35070"/>
                    <a:pt x="148127" y="34946"/>
                    <a:pt x="149301" y="34696"/>
                  </a:cubicBezTo>
                  <a:cubicBezTo>
                    <a:pt x="157518" y="32961"/>
                    <a:pt x="164754" y="25109"/>
                    <a:pt x="168680" y="13674"/>
                  </a:cubicBezTo>
                  <a:cubicBezTo>
                    <a:pt x="171492" y="5441"/>
                    <a:pt x="179510" y="161"/>
                    <a:pt x="189128" y="161"/>
                  </a:cubicBezTo>
                  <a:cubicBezTo>
                    <a:pt x="189190" y="161"/>
                    <a:pt x="189252" y="161"/>
                    <a:pt x="189314" y="161"/>
                  </a:cubicBezTo>
                  <a:cubicBezTo>
                    <a:pt x="200704" y="253"/>
                    <a:pt x="215335" y="7922"/>
                    <a:pt x="222228" y="29172"/>
                  </a:cubicBezTo>
                  <a:lnTo>
                    <a:pt x="222388" y="29104"/>
                  </a:lnTo>
                  <a:cubicBezTo>
                    <a:pt x="219329" y="19723"/>
                    <a:pt x="214353" y="12053"/>
                    <a:pt x="207985" y="6963"/>
                  </a:cubicBezTo>
                  <a:cubicBezTo>
                    <a:pt x="202438" y="2535"/>
                    <a:pt x="195819" y="47"/>
                    <a:pt x="189314" y="2"/>
                  </a:cubicBezTo>
                  <a:cubicBezTo>
                    <a:pt x="189229" y="1"/>
                    <a:pt x="189145" y="0"/>
                    <a:pt x="189061"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966800" y="975250"/>
              <a:ext cx="5559700" cy="1694250"/>
            </a:xfrm>
            <a:custGeom>
              <a:avLst/>
              <a:gdLst/>
              <a:ahLst/>
              <a:cxnLst/>
              <a:rect l="l" t="t" r="r" b="b"/>
              <a:pathLst>
                <a:path w="222388" h="67770" extrusionOk="0">
                  <a:moveTo>
                    <a:pt x="189109" y="1"/>
                  </a:moveTo>
                  <a:cubicBezTo>
                    <a:pt x="184475" y="1"/>
                    <a:pt x="180093" y="1233"/>
                    <a:pt x="176486" y="3539"/>
                  </a:cubicBezTo>
                  <a:cubicBezTo>
                    <a:pt x="172697" y="5958"/>
                    <a:pt x="169958" y="9451"/>
                    <a:pt x="168520" y="13628"/>
                  </a:cubicBezTo>
                  <a:cubicBezTo>
                    <a:pt x="164594" y="25086"/>
                    <a:pt x="157336" y="32938"/>
                    <a:pt x="149073" y="34672"/>
                  </a:cubicBezTo>
                  <a:cubicBezTo>
                    <a:pt x="147925" y="34911"/>
                    <a:pt x="146775" y="35030"/>
                    <a:pt x="145624" y="35030"/>
                  </a:cubicBezTo>
                  <a:cubicBezTo>
                    <a:pt x="139841" y="35030"/>
                    <a:pt x="134066" y="32034"/>
                    <a:pt x="128736" y="26227"/>
                  </a:cubicBezTo>
                  <a:cubicBezTo>
                    <a:pt x="124239" y="21297"/>
                    <a:pt x="120016" y="18969"/>
                    <a:pt x="115428" y="18900"/>
                  </a:cubicBezTo>
                  <a:cubicBezTo>
                    <a:pt x="115342" y="18899"/>
                    <a:pt x="115255" y="18898"/>
                    <a:pt x="115168" y="18898"/>
                  </a:cubicBezTo>
                  <a:cubicBezTo>
                    <a:pt x="110380" y="18898"/>
                    <a:pt x="105217" y="21374"/>
                    <a:pt x="98446" y="26866"/>
                  </a:cubicBezTo>
                  <a:cubicBezTo>
                    <a:pt x="92055" y="32048"/>
                    <a:pt x="84865" y="39397"/>
                    <a:pt x="75758" y="48710"/>
                  </a:cubicBezTo>
                  <a:cubicBezTo>
                    <a:pt x="74891" y="49600"/>
                    <a:pt x="74001" y="50513"/>
                    <a:pt x="73088" y="51426"/>
                  </a:cubicBezTo>
                  <a:cubicBezTo>
                    <a:pt x="66742" y="57909"/>
                    <a:pt x="61173" y="61058"/>
                    <a:pt x="56083" y="61058"/>
                  </a:cubicBezTo>
                  <a:lnTo>
                    <a:pt x="56060" y="61058"/>
                  </a:lnTo>
                  <a:cubicBezTo>
                    <a:pt x="49532" y="61036"/>
                    <a:pt x="44670" y="56060"/>
                    <a:pt x="39534" y="50764"/>
                  </a:cubicBezTo>
                  <a:cubicBezTo>
                    <a:pt x="34357" y="45462"/>
                    <a:pt x="29029" y="39973"/>
                    <a:pt x="21812" y="39973"/>
                  </a:cubicBezTo>
                  <a:cubicBezTo>
                    <a:pt x="21074" y="39973"/>
                    <a:pt x="20318" y="40030"/>
                    <a:pt x="19539" y="40151"/>
                  </a:cubicBezTo>
                  <a:cubicBezTo>
                    <a:pt x="14746" y="40904"/>
                    <a:pt x="10752" y="42821"/>
                    <a:pt x="7670" y="45857"/>
                  </a:cubicBezTo>
                  <a:cubicBezTo>
                    <a:pt x="5228" y="48276"/>
                    <a:pt x="3356" y="51426"/>
                    <a:pt x="2124" y="55192"/>
                  </a:cubicBezTo>
                  <a:cubicBezTo>
                    <a:pt x="1" y="61606"/>
                    <a:pt x="480" y="67701"/>
                    <a:pt x="480" y="67769"/>
                  </a:cubicBezTo>
                  <a:lnTo>
                    <a:pt x="640" y="67746"/>
                  </a:lnTo>
                  <a:cubicBezTo>
                    <a:pt x="640" y="67701"/>
                    <a:pt x="184" y="61629"/>
                    <a:pt x="2283" y="55238"/>
                  </a:cubicBezTo>
                  <a:cubicBezTo>
                    <a:pt x="4201" y="49349"/>
                    <a:pt x="8789" y="41999"/>
                    <a:pt x="19562" y="40333"/>
                  </a:cubicBezTo>
                  <a:cubicBezTo>
                    <a:pt x="20337" y="40212"/>
                    <a:pt x="21090" y="40154"/>
                    <a:pt x="21824" y="40154"/>
                  </a:cubicBezTo>
                  <a:cubicBezTo>
                    <a:pt x="28963" y="40154"/>
                    <a:pt x="34267" y="45603"/>
                    <a:pt x="39420" y="50901"/>
                  </a:cubicBezTo>
                  <a:cubicBezTo>
                    <a:pt x="44579" y="56197"/>
                    <a:pt x="49463" y="61218"/>
                    <a:pt x="56060" y="61218"/>
                  </a:cubicBezTo>
                  <a:lnTo>
                    <a:pt x="56083" y="61218"/>
                  </a:lnTo>
                  <a:cubicBezTo>
                    <a:pt x="61218" y="61218"/>
                    <a:pt x="66833" y="58068"/>
                    <a:pt x="73202" y="51540"/>
                  </a:cubicBezTo>
                  <a:cubicBezTo>
                    <a:pt x="74115" y="50627"/>
                    <a:pt x="75005" y="49714"/>
                    <a:pt x="75872" y="48824"/>
                  </a:cubicBezTo>
                  <a:cubicBezTo>
                    <a:pt x="84980" y="39534"/>
                    <a:pt x="92170" y="32162"/>
                    <a:pt x="98538" y="27003"/>
                  </a:cubicBezTo>
                  <a:cubicBezTo>
                    <a:pt x="105286" y="21533"/>
                    <a:pt x="110426" y="19058"/>
                    <a:pt x="115171" y="19058"/>
                  </a:cubicBezTo>
                  <a:cubicBezTo>
                    <a:pt x="115257" y="19058"/>
                    <a:pt x="115343" y="19058"/>
                    <a:pt x="115428" y="19060"/>
                  </a:cubicBezTo>
                  <a:cubicBezTo>
                    <a:pt x="119948" y="19128"/>
                    <a:pt x="124148" y="21457"/>
                    <a:pt x="128599" y="26341"/>
                  </a:cubicBezTo>
                  <a:cubicBezTo>
                    <a:pt x="133961" y="32179"/>
                    <a:pt x="139783" y="35197"/>
                    <a:pt x="145616" y="35197"/>
                  </a:cubicBezTo>
                  <a:cubicBezTo>
                    <a:pt x="146784" y="35197"/>
                    <a:pt x="147953" y="35076"/>
                    <a:pt x="149119" y="34832"/>
                  </a:cubicBezTo>
                  <a:cubicBezTo>
                    <a:pt x="157427" y="33098"/>
                    <a:pt x="164731" y="25200"/>
                    <a:pt x="168680" y="13696"/>
                  </a:cubicBezTo>
                  <a:cubicBezTo>
                    <a:pt x="171492" y="5463"/>
                    <a:pt x="179510" y="183"/>
                    <a:pt x="189128" y="183"/>
                  </a:cubicBezTo>
                  <a:cubicBezTo>
                    <a:pt x="189190" y="183"/>
                    <a:pt x="189252" y="183"/>
                    <a:pt x="189314" y="183"/>
                  </a:cubicBezTo>
                  <a:cubicBezTo>
                    <a:pt x="200704" y="275"/>
                    <a:pt x="215335" y="7944"/>
                    <a:pt x="222228" y="29172"/>
                  </a:cubicBezTo>
                  <a:lnTo>
                    <a:pt x="222388" y="29126"/>
                  </a:lnTo>
                  <a:cubicBezTo>
                    <a:pt x="219329" y="19745"/>
                    <a:pt x="214376" y="12075"/>
                    <a:pt x="208008" y="6985"/>
                  </a:cubicBezTo>
                  <a:cubicBezTo>
                    <a:pt x="202439" y="2534"/>
                    <a:pt x="195819" y="69"/>
                    <a:pt x="189314" y="24"/>
                  </a:cubicBezTo>
                  <a:cubicBezTo>
                    <a:pt x="189246" y="1"/>
                    <a:pt x="189177" y="1"/>
                    <a:pt x="189109"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975950" y="1040275"/>
              <a:ext cx="5559700" cy="1694275"/>
            </a:xfrm>
            <a:custGeom>
              <a:avLst/>
              <a:gdLst/>
              <a:ahLst/>
              <a:cxnLst/>
              <a:rect l="l" t="t" r="r" b="b"/>
              <a:pathLst>
                <a:path w="222388" h="67771" extrusionOk="0">
                  <a:moveTo>
                    <a:pt x="189082" y="1"/>
                  </a:moveTo>
                  <a:cubicBezTo>
                    <a:pt x="184430" y="1"/>
                    <a:pt x="180095" y="1231"/>
                    <a:pt x="176485" y="3540"/>
                  </a:cubicBezTo>
                  <a:cubicBezTo>
                    <a:pt x="172719" y="5937"/>
                    <a:pt x="169957" y="9429"/>
                    <a:pt x="168519" y="13629"/>
                  </a:cubicBezTo>
                  <a:cubicBezTo>
                    <a:pt x="164593" y="25155"/>
                    <a:pt x="157244" y="33053"/>
                    <a:pt x="148890" y="34788"/>
                  </a:cubicBezTo>
                  <a:cubicBezTo>
                    <a:pt x="147739" y="35026"/>
                    <a:pt x="146586" y="35145"/>
                    <a:pt x="145435" y="35145"/>
                  </a:cubicBezTo>
                  <a:cubicBezTo>
                    <a:pt x="139645" y="35145"/>
                    <a:pt x="133895" y="32146"/>
                    <a:pt x="128621" y="26319"/>
                  </a:cubicBezTo>
                  <a:cubicBezTo>
                    <a:pt x="124124" y="21366"/>
                    <a:pt x="119901" y="19015"/>
                    <a:pt x="115336" y="18924"/>
                  </a:cubicBezTo>
                  <a:cubicBezTo>
                    <a:pt x="115249" y="18922"/>
                    <a:pt x="115162" y="18922"/>
                    <a:pt x="115075" y="18922"/>
                  </a:cubicBezTo>
                  <a:cubicBezTo>
                    <a:pt x="110310" y="18922"/>
                    <a:pt x="105171" y="21375"/>
                    <a:pt x="98468" y="26822"/>
                  </a:cubicBezTo>
                  <a:cubicBezTo>
                    <a:pt x="92146" y="31957"/>
                    <a:pt x="85002" y="39261"/>
                    <a:pt x="75963" y="48506"/>
                  </a:cubicBezTo>
                  <a:cubicBezTo>
                    <a:pt x="75027" y="49464"/>
                    <a:pt x="74068" y="50423"/>
                    <a:pt x="73087" y="51427"/>
                  </a:cubicBezTo>
                  <a:cubicBezTo>
                    <a:pt x="66764" y="57910"/>
                    <a:pt x="61195" y="61060"/>
                    <a:pt x="56082" y="61060"/>
                  </a:cubicBezTo>
                  <a:lnTo>
                    <a:pt x="56059" y="61060"/>
                  </a:lnTo>
                  <a:cubicBezTo>
                    <a:pt x="49531" y="61037"/>
                    <a:pt x="44692" y="56061"/>
                    <a:pt x="39534" y="50765"/>
                  </a:cubicBezTo>
                  <a:cubicBezTo>
                    <a:pt x="34358" y="45444"/>
                    <a:pt x="29031" y="39973"/>
                    <a:pt x="21817" y="39973"/>
                  </a:cubicBezTo>
                  <a:cubicBezTo>
                    <a:pt x="21078" y="39973"/>
                    <a:pt x="20319" y="40031"/>
                    <a:pt x="19539" y="40152"/>
                  </a:cubicBezTo>
                  <a:cubicBezTo>
                    <a:pt x="14745" y="40905"/>
                    <a:pt x="10751" y="42799"/>
                    <a:pt x="7692" y="45835"/>
                  </a:cubicBezTo>
                  <a:cubicBezTo>
                    <a:pt x="5227" y="48277"/>
                    <a:pt x="3355" y="51404"/>
                    <a:pt x="2123" y="55193"/>
                  </a:cubicBezTo>
                  <a:cubicBezTo>
                    <a:pt x="0" y="61607"/>
                    <a:pt x="479" y="67702"/>
                    <a:pt x="479" y="67770"/>
                  </a:cubicBezTo>
                  <a:lnTo>
                    <a:pt x="639" y="67747"/>
                  </a:lnTo>
                  <a:cubicBezTo>
                    <a:pt x="639" y="67679"/>
                    <a:pt x="183" y="61630"/>
                    <a:pt x="2283" y="55239"/>
                  </a:cubicBezTo>
                  <a:cubicBezTo>
                    <a:pt x="4200" y="49350"/>
                    <a:pt x="8788" y="41978"/>
                    <a:pt x="19561" y="40311"/>
                  </a:cubicBezTo>
                  <a:cubicBezTo>
                    <a:pt x="20324" y="40194"/>
                    <a:pt x="21067" y="40138"/>
                    <a:pt x="21790" y="40138"/>
                  </a:cubicBezTo>
                  <a:cubicBezTo>
                    <a:pt x="28946" y="40138"/>
                    <a:pt x="34258" y="45594"/>
                    <a:pt x="39419" y="50879"/>
                  </a:cubicBezTo>
                  <a:cubicBezTo>
                    <a:pt x="44578" y="56198"/>
                    <a:pt x="49463" y="61196"/>
                    <a:pt x="56059" y="61219"/>
                  </a:cubicBezTo>
                  <a:lnTo>
                    <a:pt x="56082" y="61219"/>
                  </a:lnTo>
                  <a:cubicBezTo>
                    <a:pt x="61240" y="61219"/>
                    <a:pt x="66833" y="58047"/>
                    <a:pt x="73224" y="51541"/>
                  </a:cubicBezTo>
                  <a:cubicBezTo>
                    <a:pt x="74182" y="50560"/>
                    <a:pt x="75141" y="49578"/>
                    <a:pt x="76077" y="48620"/>
                  </a:cubicBezTo>
                  <a:cubicBezTo>
                    <a:pt x="85116" y="39376"/>
                    <a:pt x="92260" y="32094"/>
                    <a:pt x="98583" y="26959"/>
                  </a:cubicBezTo>
                  <a:cubicBezTo>
                    <a:pt x="105261" y="21535"/>
                    <a:pt x="110355" y="19104"/>
                    <a:pt x="115075" y="19104"/>
                  </a:cubicBezTo>
                  <a:cubicBezTo>
                    <a:pt x="115162" y="19104"/>
                    <a:pt x="115249" y="19105"/>
                    <a:pt x="115336" y="19107"/>
                  </a:cubicBezTo>
                  <a:cubicBezTo>
                    <a:pt x="119856" y="19175"/>
                    <a:pt x="124033" y="21503"/>
                    <a:pt x="128484" y="26434"/>
                  </a:cubicBezTo>
                  <a:cubicBezTo>
                    <a:pt x="133802" y="32300"/>
                    <a:pt x="139600" y="35313"/>
                    <a:pt x="145443" y="35313"/>
                  </a:cubicBezTo>
                  <a:cubicBezTo>
                    <a:pt x="146607" y="35313"/>
                    <a:pt x="147748" y="35176"/>
                    <a:pt x="148912" y="34947"/>
                  </a:cubicBezTo>
                  <a:cubicBezTo>
                    <a:pt x="157335" y="33213"/>
                    <a:pt x="164730" y="25247"/>
                    <a:pt x="168679" y="13674"/>
                  </a:cubicBezTo>
                  <a:cubicBezTo>
                    <a:pt x="171491" y="5442"/>
                    <a:pt x="179509" y="161"/>
                    <a:pt x="189150" y="161"/>
                  </a:cubicBezTo>
                  <a:cubicBezTo>
                    <a:pt x="189212" y="161"/>
                    <a:pt x="189274" y="161"/>
                    <a:pt x="189336" y="162"/>
                  </a:cubicBezTo>
                  <a:cubicBezTo>
                    <a:pt x="200726" y="253"/>
                    <a:pt x="215334" y="7922"/>
                    <a:pt x="222227" y="29173"/>
                  </a:cubicBezTo>
                  <a:lnTo>
                    <a:pt x="222387" y="29127"/>
                  </a:lnTo>
                  <a:cubicBezTo>
                    <a:pt x="219351" y="19723"/>
                    <a:pt x="214375" y="12077"/>
                    <a:pt x="208007" y="6964"/>
                  </a:cubicBezTo>
                  <a:cubicBezTo>
                    <a:pt x="202461" y="2536"/>
                    <a:pt x="195818" y="48"/>
                    <a:pt x="189336" y="2"/>
                  </a:cubicBezTo>
                  <a:cubicBezTo>
                    <a:pt x="189251" y="1"/>
                    <a:pt x="189166" y="1"/>
                    <a:pt x="1890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985650" y="1105375"/>
              <a:ext cx="5559125" cy="1693650"/>
            </a:xfrm>
            <a:custGeom>
              <a:avLst/>
              <a:gdLst/>
              <a:ahLst/>
              <a:cxnLst/>
              <a:rect l="l" t="t" r="r" b="b"/>
              <a:pathLst>
                <a:path w="222365" h="67746" extrusionOk="0">
                  <a:moveTo>
                    <a:pt x="189108" y="0"/>
                  </a:moveTo>
                  <a:cubicBezTo>
                    <a:pt x="184451" y="0"/>
                    <a:pt x="180092" y="1210"/>
                    <a:pt x="176485" y="3515"/>
                  </a:cubicBezTo>
                  <a:cubicBezTo>
                    <a:pt x="172696" y="5935"/>
                    <a:pt x="169935" y="9427"/>
                    <a:pt x="168497" y="13604"/>
                  </a:cubicBezTo>
                  <a:cubicBezTo>
                    <a:pt x="164548" y="25199"/>
                    <a:pt x="157130" y="33165"/>
                    <a:pt x="148661" y="34900"/>
                  </a:cubicBezTo>
                  <a:cubicBezTo>
                    <a:pt x="147523" y="35132"/>
                    <a:pt x="146383" y="35248"/>
                    <a:pt x="145246" y="35248"/>
                  </a:cubicBezTo>
                  <a:cubicBezTo>
                    <a:pt x="139450" y="35248"/>
                    <a:pt x="133712" y="32251"/>
                    <a:pt x="128484" y="26432"/>
                  </a:cubicBezTo>
                  <a:cubicBezTo>
                    <a:pt x="123987" y="21433"/>
                    <a:pt x="119765" y="19059"/>
                    <a:pt x="115199" y="18968"/>
                  </a:cubicBezTo>
                  <a:cubicBezTo>
                    <a:pt x="115092" y="18965"/>
                    <a:pt x="114984" y="18964"/>
                    <a:pt x="114876" y="18964"/>
                  </a:cubicBezTo>
                  <a:cubicBezTo>
                    <a:pt x="110174" y="18964"/>
                    <a:pt x="105095" y="21397"/>
                    <a:pt x="98469" y="26774"/>
                  </a:cubicBezTo>
                  <a:cubicBezTo>
                    <a:pt x="92192" y="31864"/>
                    <a:pt x="85116" y="39123"/>
                    <a:pt x="76145" y="48298"/>
                  </a:cubicBezTo>
                  <a:cubicBezTo>
                    <a:pt x="75141" y="49303"/>
                    <a:pt x="74114" y="50353"/>
                    <a:pt x="73087" y="51425"/>
                  </a:cubicBezTo>
                  <a:cubicBezTo>
                    <a:pt x="66741" y="57885"/>
                    <a:pt x="61172" y="61035"/>
                    <a:pt x="56059" y="61035"/>
                  </a:cubicBezTo>
                  <a:lnTo>
                    <a:pt x="56036" y="61035"/>
                  </a:lnTo>
                  <a:cubicBezTo>
                    <a:pt x="49531" y="61035"/>
                    <a:pt x="44669" y="56036"/>
                    <a:pt x="39534" y="50763"/>
                  </a:cubicBezTo>
                  <a:cubicBezTo>
                    <a:pt x="34358" y="45442"/>
                    <a:pt x="29013" y="39971"/>
                    <a:pt x="21795" y="39971"/>
                  </a:cubicBezTo>
                  <a:cubicBezTo>
                    <a:pt x="21056" y="39971"/>
                    <a:pt x="20296" y="40029"/>
                    <a:pt x="19516" y="40150"/>
                  </a:cubicBezTo>
                  <a:cubicBezTo>
                    <a:pt x="14722" y="40880"/>
                    <a:pt x="10728" y="42797"/>
                    <a:pt x="7669" y="45833"/>
                  </a:cubicBezTo>
                  <a:cubicBezTo>
                    <a:pt x="5204" y="48253"/>
                    <a:pt x="3333" y="51403"/>
                    <a:pt x="2100" y="55169"/>
                  </a:cubicBezTo>
                  <a:cubicBezTo>
                    <a:pt x="0" y="61583"/>
                    <a:pt x="457" y="67700"/>
                    <a:pt x="457" y="67745"/>
                  </a:cubicBezTo>
                  <a:lnTo>
                    <a:pt x="639" y="67745"/>
                  </a:lnTo>
                  <a:cubicBezTo>
                    <a:pt x="616" y="67677"/>
                    <a:pt x="160" y="61605"/>
                    <a:pt x="2260" y="55214"/>
                  </a:cubicBezTo>
                  <a:cubicBezTo>
                    <a:pt x="4200" y="49348"/>
                    <a:pt x="8765" y="41976"/>
                    <a:pt x="19539" y="40309"/>
                  </a:cubicBezTo>
                  <a:cubicBezTo>
                    <a:pt x="20315" y="40188"/>
                    <a:pt x="21071" y="40131"/>
                    <a:pt x="21807" y="40131"/>
                  </a:cubicBezTo>
                  <a:cubicBezTo>
                    <a:pt x="28962" y="40131"/>
                    <a:pt x="34264" y="45579"/>
                    <a:pt x="39397" y="50878"/>
                  </a:cubicBezTo>
                  <a:cubicBezTo>
                    <a:pt x="44578" y="56173"/>
                    <a:pt x="49463" y="61195"/>
                    <a:pt x="56036" y="61195"/>
                  </a:cubicBezTo>
                  <a:lnTo>
                    <a:pt x="56059" y="61195"/>
                  </a:lnTo>
                  <a:cubicBezTo>
                    <a:pt x="61218" y="61195"/>
                    <a:pt x="66833" y="58045"/>
                    <a:pt x="73201" y="51539"/>
                  </a:cubicBezTo>
                  <a:cubicBezTo>
                    <a:pt x="74228" y="50467"/>
                    <a:pt x="75255" y="49440"/>
                    <a:pt x="76259" y="48412"/>
                  </a:cubicBezTo>
                  <a:cubicBezTo>
                    <a:pt x="85230" y="39237"/>
                    <a:pt x="92306" y="32001"/>
                    <a:pt x="98583" y="26911"/>
                  </a:cubicBezTo>
                  <a:cubicBezTo>
                    <a:pt x="105193" y="21533"/>
                    <a:pt x="110263" y="19125"/>
                    <a:pt x="114938" y="19125"/>
                  </a:cubicBezTo>
                  <a:cubicBezTo>
                    <a:pt x="115025" y="19125"/>
                    <a:pt x="115113" y="19126"/>
                    <a:pt x="115199" y="19128"/>
                  </a:cubicBezTo>
                  <a:cubicBezTo>
                    <a:pt x="119719" y="19219"/>
                    <a:pt x="123896" y="21570"/>
                    <a:pt x="128347" y="26546"/>
                  </a:cubicBezTo>
                  <a:cubicBezTo>
                    <a:pt x="133619" y="32389"/>
                    <a:pt x="139394" y="35402"/>
                    <a:pt x="145238" y="35402"/>
                  </a:cubicBezTo>
                  <a:cubicBezTo>
                    <a:pt x="146402" y="35402"/>
                    <a:pt x="147543" y="35288"/>
                    <a:pt x="148707" y="35060"/>
                  </a:cubicBezTo>
                  <a:cubicBezTo>
                    <a:pt x="152884" y="34192"/>
                    <a:pt x="156970" y="31750"/>
                    <a:pt x="160462" y="27961"/>
                  </a:cubicBezTo>
                  <a:cubicBezTo>
                    <a:pt x="163909" y="24240"/>
                    <a:pt x="166739" y="19287"/>
                    <a:pt x="168656" y="13672"/>
                  </a:cubicBezTo>
                  <a:cubicBezTo>
                    <a:pt x="171487" y="5455"/>
                    <a:pt x="179476" y="160"/>
                    <a:pt x="189108" y="160"/>
                  </a:cubicBezTo>
                  <a:lnTo>
                    <a:pt x="189313" y="160"/>
                  </a:lnTo>
                  <a:cubicBezTo>
                    <a:pt x="200703" y="251"/>
                    <a:pt x="215334" y="7920"/>
                    <a:pt x="222227" y="29171"/>
                  </a:cubicBezTo>
                  <a:lnTo>
                    <a:pt x="222364" y="29102"/>
                  </a:lnTo>
                  <a:cubicBezTo>
                    <a:pt x="219329" y="19721"/>
                    <a:pt x="214353" y="12052"/>
                    <a:pt x="207984" y="6962"/>
                  </a:cubicBezTo>
                  <a:cubicBezTo>
                    <a:pt x="202438" y="2511"/>
                    <a:pt x="195796" y="46"/>
                    <a:pt x="18931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994775" y="1169825"/>
              <a:ext cx="5559700" cy="1694250"/>
            </a:xfrm>
            <a:custGeom>
              <a:avLst/>
              <a:gdLst/>
              <a:ahLst/>
              <a:cxnLst/>
              <a:rect l="l" t="t" r="r" b="b"/>
              <a:pathLst>
                <a:path w="222388" h="67770" extrusionOk="0">
                  <a:moveTo>
                    <a:pt x="189182" y="1"/>
                  </a:moveTo>
                  <a:cubicBezTo>
                    <a:pt x="184507" y="1"/>
                    <a:pt x="180126" y="1210"/>
                    <a:pt x="176486" y="3539"/>
                  </a:cubicBezTo>
                  <a:cubicBezTo>
                    <a:pt x="172697" y="5936"/>
                    <a:pt x="169958" y="9428"/>
                    <a:pt x="168520" y="13628"/>
                  </a:cubicBezTo>
                  <a:cubicBezTo>
                    <a:pt x="164594" y="25109"/>
                    <a:pt x="156902" y="33326"/>
                    <a:pt x="148479" y="35015"/>
                  </a:cubicBezTo>
                  <a:cubicBezTo>
                    <a:pt x="147336" y="35248"/>
                    <a:pt x="146193" y="35363"/>
                    <a:pt x="145054" y="35363"/>
                  </a:cubicBezTo>
                  <a:cubicBezTo>
                    <a:pt x="139253" y="35363"/>
                    <a:pt x="133540" y="32370"/>
                    <a:pt x="128370" y="26570"/>
                  </a:cubicBezTo>
                  <a:cubicBezTo>
                    <a:pt x="123873" y="21526"/>
                    <a:pt x="119651" y="19129"/>
                    <a:pt x="115108" y="19015"/>
                  </a:cubicBezTo>
                  <a:cubicBezTo>
                    <a:pt x="115020" y="19013"/>
                    <a:pt x="114932" y="19012"/>
                    <a:pt x="114844" y="19012"/>
                  </a:cubicBezTo>
                  <a:cubicBezTo>
                    <a:pt x="110148" y="19012"/>
                    <a:pt x="105101" y="21398"/>
                    <a:pt x="98492" y="26753"/>
                  </a:cubicBezTo>
                  <a:cubicBezTo>
                    <a:pt x="92260" y="31820"/>
                    <a:pt x="85230" y="39010"/>
                    <a:pt x="76328" y="48117"/>
                  </a:cubicBezTo>
                  <a:cubicBezTo>
                    <a:pt x="75278" y="49190"/>
                    <a:pt x="74183" y="50308"/>
                    <a:pt x="73087" y="51427"/>
                  </a:cubicBezTo>
                  <a:cubicBezTo>
                    <a:pt x="66742" y="57909"/>
                    <a:pt x="61172" y="61059"/>
                    <a:pt x="56059" y="61059"/>
                  </a:cubicBezTo>
                  <a:cubicBezTo>
                    <a:pt x="49531" y="61036"/>
                    <a:pt x="44669" y="56060"/>
                    <a:pt x="39534" y="50765"/>
                  </a:cubicBezTo>
                  <a:cubicBezTo>
                    <a:pt x="34356" y="45463"/>
                    <a:pt x="29010" y="39973"/>
                    <a:pt x="21806" y="39973"/>
                  </a:cubicBezTo>
                  <a:cubicBezTo>
                    <a:pt x="21070" y="39973"/>
                    <a:pt x="20315" y="40030"/>
                    <a:pt x="19539" y="40151"/>
                  </a:cubicBezTo>
                  <a:cubicBezTo>
                    <a:pt x="14723" y="40904"/>
                    <a:pt x="10751" y="42821"/>
                    <a:pt x="7670" y="45857"/>
                  </a:cubicBezTo>
                  <a:cubicBezTo>
                    <a:pt x="5227" y="48277"/>
                    <a:pt x="3356" y="51427"/>
                    <a:pt x="2100" y="55193"/>
                  </a:cubicBezTo>
                  <a:cubicBezTo>
                    <a:pt x="0" y="61607"/>
                    <a:pt x="457" y="67701"/>
                    <a:pt x="480" y="67769"/>
                  </a:cubicBezTo>
                  <a:lnTo>
                    <a:pt x="639" y="67747"/>
                  </a:lnTo>
                  <a:cubicBezTo>
                    <a:pt x="639" y="67701"/>
                    <a:pt x="160" y="61629"/>
                    <a:pt x="2260" y="55238"/>
                  </a:cubicBezTo>
                  <a:cubicBezTo>
                    <a:pt x="4200" y="49350"/>
                    <a:pt x="8765" y="42000"/>
                    <a:pt x="19562" y="40311"/>
                  </a:cubicBezTo>
                  <a:cubicBezTo>
                    <a:pt x="20325" y="40193"/>
                    <a:pt x="21067" y="40138"/>
                    <a:pt x="21791" y="40138"/>
                  </a:cubicBezTo>
                  <a:cubicBezTo>
                    <a:pt x="28946" y="40138"/>
                    <a:pt x="34258" y="45593"/>
                    <a:pt x="39420" y="50879"/>
                  </a:cubicBezTo>
                  <a:cubicBezTo>
                    <a:pt x="44578" y="56197"/>
                    <a:pt x="49463" y="61219"/>
                    <a:pt x="56059" y="61219"/>
                  </a:cubicBezTo>
                  <a:cubicBezTo>
                    <a:pt x="61218" y="61219"/>
                    <a:pt x="66833" y="58046"/>
                    <a:pt x="73201" y="51541"/>
                  </a:cubicBezTo>
                  <a:cubicBezTo>
                    <a:pt x="74320" y="50422"/>
                    <a:pt x="75392" y="49304"/>
                    <a:pt x="76442" y="48231"/>
                  </a:cubicBezTo>
                  <a:cubicBezTo>
                    <a:pt x="85344" y="39124"/>
                    <a:pt x="92374" y="31934"/>
                    <a:pt x="98606" y="26889"/>
                  </a:cubicBezTo>
                  <a:cubicBezTo>
                    <a:pt x="105141" y="21581"/>
                    <a:pt x="110150" y="19193"/>
                    <a:pt x="114784" y="19193"/>
                  </a:cubicBezTo>
                  <a:cubicBezTo>
                    <a:pt x="114892" y="19193"/>
                    <a:pt x="115000" y="19195"/>
                    <a:pt x="115108" y="19197"/>
                  </a:cubicBezTo>
                  <a:cubicBezTo>
                    <a:pt x="119605" y="19289"/>
                    <a:pt x="123782" y="21662"/>
                    <a:pt x="128233" y="26684"/>
                  </a:cubicBezTo>
                  <a:cubicBezTo>
                    <a:pt x="133460" y="32527"/>
                    <a:pt x="139212" y="35540"/>
                    <a:pt x="145055" y="35540"/>
                  </a:cubicBezTo>
                  <a:cubicBezTo>
                    <a:pt x="146219" y="35540"/>
                    <a:pt x="147361" y="35426"/>
                    <a:pt x="148502" y="35198"/>
                  </a:cubicBezTo>
                  <a:cubicBezTo>
                    <a:pt x="152747" y="34330"/>
                    <a:pt x="156856" y="31865"/>
                    <a:pt x="160394" y="28054"/>
                  </a:cubicBezTo>
                  <a:cubicBezTo>
                    <a:pt x="163886" y="24287"/>
                    <a:pt x="166739" y="19334"/>
                    <a:pt x="168679" y="13674"/>
                  </a:cubicBezTo>
                  <a:cubicBezTo>
                    <a:pt x="171487" y="5457"/>
                    <a:pt x="179499" y="184"/>
                    <a:pt x="189108" y="184"/>
                  </a:cubicBezTo>
                  <a:lnTo>
                    <a:pt x="189313" y="184"/>
                  </a:lnTo>
                  <a:cubicBezTo>
                    <a:pt x="200703" y="275"/>
                    <a:pt x="215334" y="7922"/>
                    <a:pt x="222228" y="29172"/>
                  </a:cubicBezTo>
                  <a:lnTo>
                    <a:pt x="222387" y="29126"/>
                  </a:lnTo>
                  <a:cubicBezTo>
                    <a:pt x="219329" y="19745"/>
                    <a:pt x="214353" y="12076"/>
                    <a:pt x="207985" y="6986"/>
                  </a:cubicBezTo>
                  <a:cubicBezTo>
                    <a:pt x="202438" y="2535"/>
                    <a:pt x="195819" y="70"/>
                    <a:pt x="189313" y="1"/>
                  </a:cubicBezTo>
                  <a:cubicBezTo>
                    <a:pt x="189270"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1003900" y="1234875"/>
              <a:ext cx="5559700" cy="1694250"/>
            </a:xfrm>
            <a:custGeom>
              <a:avLst/>
              <a:gdLst/>
              <a:ahLst/>
              <a:cxnLst/>
              <a:rect l="l" t="t" r="r" b="b"/>
              <a:pathLst>
                <a:path w="222388" h="67770" extrusionOk="0">
                  <a:moveTo>
                    <a:pt x="189083" y="0"/>
                  </a:moveTo>
                  <a:cubicBezTo>
                    <a:pt x="184453" y="0"/>
                    <a:pt x="180095" y="1230"/>
                    <a:pt x="176486" y="3516"/>
                  </a:cubicBezTo>
                  <a:cubicBezTo>
                    <a:pt x="172697" y="5936"/>
                    <a:pt x="169958" y="9428"/>
                    <a:pt x="168520" y="13628"/>
                  </a:cubicBezTo>
                  <a:cubicBezTo>
                    <a:pt x="164571" y="25178"/>
                    <a:pt x="156810" y="33418"/>
                    <a:pt x="148274" y="35129"/>
                  </a:cubicBezTo>
                  <a:cubicBezTo>
                    <a:pt x="147144" y="35356"/>
                    <a:pt x="146014" y="35468"/>
                    <a:pt x="144888" y="35468"/>
                  </a:cubicBezTo>
                  <a:cubicBezTo>
                    <a:pt x="139081" y="35468"/>
                    <a:pt x="133380" y="32477"/>
                    <a:pt x="128256" y="26684"/>
                  </a:cubicBezTo>
                  <a:cubicBezTo>
                    <a:pt x="123737" y="21594"/>
                    <a:pt x="119537" y="19175"/>
                    <a:pt x="114994" y="19060"/>
                  </a:cubicBezTo>
                  <a:cubicBezTo>
                    <a:pt x="114885" y="19058"/>
                    <a:pt x="114776" y="19057"/>
                    <a:pt x="114667" y="19057"/>
                  </a:cubicBezTo>
                  <a:cubicBezTo>
                    <a:pt x="110035" y="19057"/>
                    <a:pt x="105048" y="21422"/>
                    <a:pt x="98515" y="26707"/>
                  </a:cubicBezTo>
                  <a:cubicBezTo>
                    <a:pt x="92352" y="31728"/>
                    <a:pt x="85367" y="38873"/>
                    <a:pt x="76534" y="47912"/>
                  </a:cubicBezTo>
                  <a:cubicBezTo>
                    <a:pt x="75415" y="49053"/>
                    <a:pt x="74274" y="50217"/>
                    <a:pt x="73087" y="51427"/>
                  </a:cubicBezTo>
                  <a:cubicBezTo>
                    <a:pt x="66742" y="57909"/>
                    <a:pt x="61172" y="61036"/>
                    <a:pt x="56082" y="61036"/>
                  </a:cubicBezTo>
                  <a:lnTo>
                    <a:pt x="56060" y="61036"/>
                  </a:lnTo>
                  <a:cubicBezTo>
                    <a:pt x="49531" y="61036"/>
                    <a:pt x="44670" y="56037"/>
                    <a:pt x="39534" y="50765"/>
                  </a:cubicBezTo>
                  <a:cubicBezTo>
                    <a:pt x="34358" y="45444"/>
                    <a:pt x="29032" y="39973"/>
                    <a:pt x="21818" y="39973"/>
                  </a:cubicBezTo>
                  <a:cubicBezTo>
                    <a:pt x="21079" y="39973"/>
                    <a:pt x="20320" y="40030"/>
                    <a:pt x="19539" y="40151"/>
                  </a:cubicBezTo>
                  <a:cubicBezTo>
                    <a:pt x="14746" y="40881"/>
                    <a:pt x="10751" y="42799"/>
                    <a:pt x="7670" y="45834"/>
                  </a:cubicBezTo>
                  <a:cubicBezTo>
                    <a:pt x="5228" y="48277"/>
                    <a:pt x="3356" y="51404"/>
                    <a:pt x="2123" y="55193"/>
                  </a:cubicBezTo>
                  <a:cubicBezTo>
                    <a:pt x="1" y="61607"/>
                    <a:pt x="480" y="67701"/>
                    <a:pt x="480" y="67770"/>
                  </a:cubicBezTo>
                  <a:lnTo>
                    <a:pt x="640" y="67747"/>
                  </a:lnTo>
                  <a:cubicBezTo>
                    <a:pt x="640" y="67678"/>
                    <a:pt x="183" y="61630"/>
                    <a:pt x="2260" y="55239"/>
                  </a:cubicBezTo>
                  <a:cubicBezTo>
                    <a:pt x="4200" y="49350"/>
                    <a:pt x="8765" y="41977"/>
                    <a:pt x="19562" y="40311"/>
                  </a:cubicBezTo>
                  <a:cubicBezTo>
                    <a:pt x="20325" y="40193"/>
                    <a:pt x="21067" y="40138"/>
                    <a:pt x="21791" y="40138"/>
                  </a:cubicBezTo>
                  <a:cubicBezTo>
                    <a:pt x="28946" y="40138"/>
                    <a:pt x="34258" y="45593"/>
                    <a:pt x="39420" y="50879"/>
                  </a:cubicBezTo>
                  <a:cubicBezTo>
                    <a:pt x="44578" y="56197"/>
                    <a:pt x="49463" y="61196"/>
                    <a:pt x="56060" y="61219"/>
                  </a:cubicBezTo>
                  <a:lnTo>
                    <a:pt x="56082" y="61219"/>
                  </a:lnTo>
                  <a:cubicBezTo>
                    <a:pt x="61218" y="61219"/>
                    <a:pt x="66833" y="58046"/>
                    <a:pt x="73201" y="51541"/>
                  </a:cubicBezTo>
                  <a:cubicBezTo>
                    <a:pt x="74388" y="50354"/>
                    <a:pt x="75529" y="49167"/>
                    <a:pt x="76648" y="48026"/>
                  </a:cubicBezTo>
                  <a:cubicBezTo>
                    <a:pt x="85481" y="38987"/>
                    <a:pt x="92466" y="31843"/>
                    <a:pt x="98629" y="26844"/>
                  </a:cubicBezTo>
                  <a:cubicBezTo>
                    <a:pt x="105118" y="21581"/>
                    <a:pt x="110082" y="19216"/>
                    <a:pt x="114670" y="19216"/>
                  </a:cubicBezTo>
                  <a:cubicBezTo>
                    <a:pt x="114778" y="19216"/>
                    <a:pt x="114886" y="19218"/>
                    <a:pt x="114994" y="19220"/>
                  </a:cubicBezTo>
                  <a:cubicBezTo>
                    <a:pt x="119491" y="19334"/>
                    <a:pt x="123645" y="21731"/>
                    <a:pt x="128119" y="26775"/>
                  </a:cubicBezTo>
                  <a:cubicBezTo>
                    <a:pt x="133300" y="32619"/>
                    <a:pt x="139030" y="35632"/>
                    <a:pt x="144896" y="35632"/>
                  </a:cubicBezTo>
                  <a:cubicBezTo>
                    <a:pt x="146037" y="35632"/>
                    <a:pt x="147178" y="35517"/>
                    <a:pt x="148319" y="35289"/>
                  </a:cubicBezTo>
                  <a:cubicBezTo>
                    <a:pt x="156902" y="33577"/>
                    <a:pt x="164708" y="25292"/>
                    <a:pt x="168680" y="13674"/>
                  </a:cubicBezTo>
                  <a:cubicBezTo>
                    <a:pt x="171487" y="5457"/>
                    <a:pt x="179499" y="161"/>
                    <a:pt x="189108" y="161"/>
                  </a:cubicBezTo>
                  <a:lnTo>
                    <a:pt x="189314" y="161"/>
                  </a:lnTo>
                  <a:cubicBezTo>
                    <a:pt x="200703" y="252"/>
                    <a:pt x="215335" y="7922"/>
                    <a:pt x="222228" y="29172"/>
                  </a:cubicBezTo>
                  <a:lnTo>
                    <a:pt x="222388" y="29126"/>
                  </a:lnTo>
                  <a:cubicBezTo>
                    <a:pt x="219352" y="19722"/>
                    <a:pt x="214376" y="12076"/>
                    <a:pt x="208008" y="6963"/>
                  </a:cubicBezTo>
                  <a:cubicBezTo>
                    <a:pt x="202438" y="2535"/>
                    <a:pt x="195819" y="47"/>
                    <a:pt x="189336" y="1"/>
                  </a:cubicBezTo>
                  <a:cubicBezTo>
                    <a:pt x="189252" y="1"/>
                    <a:pt x="189168" y="0"/>
                    <a:pt x="1890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1013025" y="1299925"/>
              <a:ext cx="5559700" cy="1693675"/>
            </a:xfrm>
            <a:custGeom>
              <a:avLst/>
              <a:gdLst/>
              <a:ahLst/>
              <a:cxnLst/>
              <a:rect l="l" t="t" r="r" b="b"/>
              <a:pathLst>
                <a:path w="222388" h="67747" extrusionOk="0">
                  <a:moveTo>
                    <a:pt x="189079" y="0"/>
                  </a:moveTo>
                  <a:cubicBezTo>
                    <a:pt x="184450" y="0"/>
                    <a:pt x="180094" y="1208"/>
                    <a:pt x="176486" y="3517"/>
                  </a:cubicBezTo>
                  <a:cubicBezTo>
                    <a:pt x="172720" y="5936"/>
                    <a:pt x="169958" y="9428"/>
                    <a:pt x="168520" y="13605"/>
                  </a:cubicBezTo>
                  <a:cubicBezTo>
                    <a:pt x="164548" y="25246"/>
                    <a:pt x="156719" y="33532"/>
                    <a:pt x="148091" y="35244"/>
                  </a:cubicBezTo>
                  <a:cubicBezTo>
                    <a:pt x="146962" y="35469"/>
                    <a:pt x="145836" y="35580"/>
                    <a:pt x="144715" y="35580"/>
                  </a:cubicBezTo>
                  <a:cubicBezTo>
                    <a:pt x="138899" y="35580"/>
                    <a:pt x="133229" y="32574"/>
                    <a:pt x="128119" y="26775"/>
                  </a:cubicBezTo>
                  <a:cubicBezTo>
                    <a:pt x="123623" y="21663"/>
                    <a:pt x="119423" y="19220"/>
                    <a:pt x="114903" y="19083"/>
                  </a:cubicBezTo>
                  <a:cubicBezTo>
                    <a:pt x="114794" y="19081"/>
                    <a:pt x="114685" y="19079"/>
                    <a:pt x="114576" y="19079"/>
                  </a:cubicBezTo>
                  <a:cubicBezTo>
                    <a:pt x="109988" y="19079"/>
                    <a:pt x="105026" y="21422"/>
                    <a:pt x="98560" y="26661"/>
                  </a:cubicBezTo>
                  <a:cubicBezTo>
                    <a:pt x="92420" y="31637"/>
                    <a:pt x="85482" y="38736"/>
                    <a:pt x="76717" y="47706"/>
                  </a:cubicBezTo>
                  <a:cubicBezTo>
                    <a:pt x="75553" y="48916"/>
                    <a:pt x="74343" y="50149"/>
                    <a:pt x="73110" y="51404"/>
                  </a:cubicBezTo>
                  <a:cubicBezTo>
                    <a:pt x="66765" y="57886"/>
                    <a:pt x="61195" y="61036"/>
                    <a:pt x="56083" y="61036"/>
                  </a:cubicBezTo>
                  <a:lnTo>
                    <a:pt x="56060" y="61036"/>
                  </a:lnTo>
                  <a:cubicBezTo>
                    <a:pt x="49532" y="61036"/>
                    <a:pt x="44693" y="56037"/>
                    <a:pt x="39534" y="50765"/>
                  </a:cubicBezTo>
                  <a:cubicBezTo>
                    <a:pt x="34357" y="45442"/>
                    <a:pt x="29029" y="39950"/>
                    <a:pt x="21811" y="39950"/>
                  </a:cubicBezTo>
                  <a:cubicBezTo>
                    <a:pt x="21074" y="39950"/>
                    <a:pt x="20317" y="40008"/>
                    <a:pt x="19539" y="40128"/>
                  </a:cubicBezTo>
                  <a:cubicBezTo>
                    <a:pt x="14746" y="40881"/>
                    <a:pt x="10751" y="42799"/>
                    <a:pt x="7693" y="45835"/>
                  </a:cubicBezTo>
                  <a:cubicBezTo>
                    <a:pt x="5228" y="48254"/>
                    <a:pt x="3356" y="51404"/>
                    <a:pt x="2124" y="55170"/>
                  </a:cubicBezTo>
                  <a:cubicBezTo>
                    <a:pt x="1" y="61584"/>
                    <a:pt x="480" y="67701"/>
                    <a:pt x="480" y="67747"/>
                  </a:cubicBezTo>
                  <a:lnTo>
                    <a:pt x="640" y="67747"/>
                  </a:lnTo>
                  <a:cubicBezTo>
                    <a:pt x="640" y="67678"/>
                    <a:pt x="183" y="61607"/>
                    <a:pt x="2283" y="55216"/>
                  </a:cubicBezTo>
                  <a:cubicBezTo>
                    <a:pt x="4223" y="49350"/>
                    <a:pt x="8789" y="41977"/>
                    <a:pt x="19562" y="40311"/>
                  </a:cubicBezTo>
                  <a:cubicBezTo>
                    <a:pt x="20337" y="40190"/>
                    <a:pt x="21090" y="40132"/>
                    <a:pt x="21824" y="40132"/>
                  </a:cubicBezTo>
                  <a:cubicBezTo>
                    <a:pt x="28963" y="40132"/>
                    <a:pt x="34267" y="45581"/>
                    <a:pt x="39420" y="50879"/>
                  </a:cubicBezTo>
                  <a:cubicBezTo>
                    <a:pt x="44579" y="56174"/>
                    <a:pt x="49463" y="61196"/>
                    <a:pt x="56060" y="61196"/>
                  </a:cubicBezTo>
                  <a:lnTo>
                    <a:pt x="56083" y="61196"/>
                  </a:lnTo>
                  <a:cubicBezTo>
                    <a:pt x="61241" y="61196"/>
                    <a:pt x="66833" y="58046"/>
                    <a:pt x="73224" y="51541"/>
                  </a:cubicBezTo>
                  <a:cubicBezTo>
                    <a:pt x="74457" y="50263"/>
                    <a:pt x="75667" y="49030"/>
                    <a:pt x="76831" y="47820"/>
                  </a:cubicBezTo>
                  <a:cubicBezTo>
                    <a:pt x="85596" y="38850"/>
                    <a:pt x="92535" y="31774"/>
                    <a:pt x="98652" y="26798"/>
                  </a:cubicBezTo>
                  <a:cubicBezTo>
                    <a:pt x="105095" y="21582"/>
                    <a:pt x="110013" y="19239"/>
                    <a:pt x="114577" y="19239"/>
                  </a:cubicBezTo>
                  <a:cubicBezTo>
                    <a:pt x="114686" y="19239"/>
                    <a:pt x="114795" y="19240"/>
                    <a:pt x="114903" y="19243"/>
                  </a:cubicBezTo>
                  <a:cubicBezTo>
                    <a:pt x="119377" y="19380"/>
                    <a:pt x="123531" y="21800"/>
                    <a:pt x="128005" y="26890"/>
                  </a:cubicBezTo>
                  <a:cubicBezTo>
                    <a:pt x="133134" y="32727"/>
                    <a:pt x="138858" y="35740"/>
                    <a:pt x="144717" y="35740"/>
                  </a:cubicBezTo>
                  <a:cubicBezTo>
                    <a:pt x="145845" y="35740"/>
                    <a:pt x="146979" y="35628"/>
                    <a:pt x="148114" y="35403"/>
                  </a:cubicBezTo>
                  <a:cubicBezTo>
                    <a:pt x="156811" y="33692"/>
                    <a:pt x="164685" y="25360"/>
                    <a:pt x="168680" y="13674"/>
                  </a:cubicBezTo>
                  <a:cubicBezTo>
                    <a:pt x="171492" y="5441"/>
                    <a:pt x="179510" y="161"/>
                    <a:pt x="189150" y="161"/>
                  </a:cubicBezTo>
                  <a:cubicBezTo>
                    <a:pt x="189212" y="161"/>
                    <a:pt x="189275" y="161"/>
                    <a:pt x="189337" y="161"/>
                  </a:cubicBezTo>
                  <a:cubicBezTo>
                    <a:pt x="200727" y="253"/>
                    <a:pt x="215335" y="7922"/>
                    <a:pt x="222228" y="29149"/>
                  </a:cubicBezTo>
                  <a:lnTo>
                    <a:pt x="222388" y="29104"/>
                  </a:lnTo>
                  <a:cubicBezTo>
                    <a:pt x="219352" y="19722"/>
                    <a:pt x="214376" y="12053"/>
                    <a:pt x="208008" y="6963"/>
                  </a:cubicBezTo>
                  <a:cubicBezTo>
                    <a:pt x="202461" y="2512"/>
                    <a:pt x="195819" y="47"/>
                    <a:pt x="189337" y="1"/>
                  </a:cubicBezTo>
                  <a:cubicBezTo>
                    <a:pt x="189251" y="1"/>
                    <a:pt x="189165" y="0"/>
                    <a:pt x="189079"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a:off x="1022725" y="1364425"/>
              <a:ext cx="5559125" cy="1694225"/>
            </a:xfrm>
            <a:custGeom>
              <a:avLst/>
              <a:gdLst/>
              <a:ahLst/>
              <a:cxnLst/>
              <a:rect l="l" t="t" r="r" b="b"/>
              <a:pathLst>
                <a:path w="222365" h="67769" extrusionOk="0">
                  <a:moveTo>
                    <a:pt x="189183" y="0"/>
                  </a:moveTo>
                  <a:cubicBezTo>
                    <a:pt x="184507" y="0"/>
                    <a:pt x="180104" y="1209"/>
                    <a:pt x="176486" y="3539"/>
                  </a:cubicBezTo>
                  <a:cubicBezTo>
                    <a:pt x="172697" y="5935"/>
                    <a:pt x="169935" y="9428"/>
                    <a:pt x="168497" y="13627"/>
                  </a:cubicBezTo>
                  <a:cubicBezTo>
                    <a:pt x="164503" y="25337"/>
                    <a:pt x="156605" y="33668"/>
                    <a:pt x="147863" y="35380"/>
                  </a:cubicBezTo>
                  <a:cubicBezTo>
                    <a:pt x="146742" y="35600"/>
                    <a:pt x="145625" y="35709"/>
                    <a:pt x="144513" y="35709"/>
                  </a:cubicBezTo>
                  <a:cubicBezTo>
                    <a:pt x="138695" y="35709"/>
                    <a:pt x="133041" y="32718"/>
                    <a:pt x="127982" y="26912"/>
                  </a:cubicBezTo>
                  <a:cubicBezTo>
                    <a:pt x="123486" y="21753"/>
                    <a:pt x="119286" y="19265"/>
                    <a:pt x="114766" y="19151"/>
                  </a:cubicBezTo>
                  <a:cubicBezTo>
                    <a:pt x="114636" y="19147"/>
                    <a:pt x="114506" y="19145"/>
                    <a:pt x="114375" y="19145"/>
                  </a:cubicBezTo>
                  <a:cubicBezTo>
                    <a:pt x="109830" y="19145"/>
                    <a:pt x="104928" y="21469"/>
                    <a:pt x="98560" y="26661"/>
                  </a:cubicBezTo>
                  <a:cubicBezTo>
                    <a:pt x="92466" y="31591"/>
                    <a:pt x="85596" y="38621"/>
                    <a:pt x="76876" y="47546"/>
                  </a:cubicBezTo>
                  <a:cubicBezTo>
                    <a:pt x="75644" y="48801"/>
                    <a:pt x="74388" y="50102"/>
                    <a:pt x="73087" y="51426"/>
                  </a:cubicBezTo>
                  <a:cubicBezTo>
                    <a:pt x="66742" y="57908"/>
                    <a:pt x="61173" y="61058"/>
                    <a:pt x="56060" y="61058"/>
                  </a:cubicBezTo>
                  <a:lnTo>
                    <a:pt x="56037" y="61058"/>
                  </a:lnTo>
                  <a:cubicBezTo>
                    <a:pt x="49532" y="61035"/>
                    <a:pt x="44670" y="56060"/>
                    <a:pt x="39534" y="50764"/>
                  </a:cubicBezTo>
                  <a:cubicBezTo>
                    <a:pt x="34357" y="45462"/>
                    <a:pt x="29010" y="39973"/>
                    <a:pt x="21789" y="39973"/>
                  </a:cubicBezTo>
                  <a:cubicBezTo>
                    <a:pt x="21052" y="39973"/>
                    <a:pt x="20295" y="40030"/>
                    <a:pt x="19516" y="40150"/>
                  </a:cubicBezTo>
                  <a:cubicBezTo>
                    <a:pt x="14723" y="40904"/>
                    <a:pt x="10729" y="42821"/>
                    <a:pt x="7670" y="45857"/>
                  </a:cubicBezTo>
                  <a:cubicBezTo>
                    <a:pt x="5205" y="48276"/>
                    <a:pt x="3333" y="51426"/>
                    <a:pt x="2101" y="55192"/>
                  </a:cubicBezTo>
                  <a:cubicBezTo>
                    <a:pt x="1" y="61606"/>
                    <a:pt x="457" y="67700"/>
                    <a:pt x="457" y="67769"/>
                  </a:cubicBezTo>
                  <a:lnTo>
                    <a:pt x="640" y="67746"/>
                  </a:lnTo>
                  <a:cubicBezTo>
                    <a:pt x="617" y="67700"/>
                    <a:pt x="161" y="61629"/>
                    <a:pt x="2261" y="55238"/>
                  </a:cubicBezTo>
                  <a:cubicBezTo>
                    <a:pt x="4201" y="49349"/>
                    <a:pt x="8766" y="41999"/>
                    <a:pt x="19539" y="40310"/>
                  </a:cubicBezTo>
                  <a:cubicBezTo>
                    <a:pt x="20304" y="40193"/>
                    <a:pt x="21049" y="40137"/>
                    <a:pt x="21774" y="40137"/>
                  </a:cubicBezTo>
                  <a:cubicBezTo>
                    <a:pt x="28946" y="40137"/>
                    <a:pt x="34256" y="45592"/>
                    <a:pt x="39397" y="50878"/>
                  </a:cubicBezTo>
                  <a:cubicBezTo>
                    <a:pt x="44579" y="56197"/>
                    <a:pt x="49463" y="61218"/>
                    <a:pt x="56037" y="61218"/>
                  </a:cubicBezTo>
                  <a:lnTo>
                    <a:pt x="56060" y="61218"/>
                  </a:lnTo>
                  <a:cubicBezTo>
                    <a:pt x="61218" y="61218"/>
                    <a:pt x="66833" y="58045"/>
                    <a:pt x="73202" y="51540"/>
                  </a:cubicBezTo>
                  <a:cubicBezTo>
                    <a:pt x="74503" y="50216"/>
                    <a:pt x="75758" y="48915"/>
                    <a:pt x="76991" y="47660"/>
                  </a:cubicBezTo>
                  <a:cubicBezTo>
                    <a:pt x="85710" y="38758"/>
                    <a:pt x="92580" y="31705"/>
                    <a:pt x="98652" y="26775"/>
                  </a:cubicBezTo>
                  <a:cubicBezTo>
                    <a:pt x="105020" y="21627"/>
                    <a:pt x="109878" y="19305"/>
                    <a:pt x="114379" y="19305"/>
                  </a:cubicBezTo>
                  <a:cubicBezTo>
                    <a:pt x="114508" y="19305"/>
                    <a:pt x="114638" y="19307"/>
                    <a:pt x="114766" y="19311"/>
                  </a:cubicBezTo>
                  <a:cubicBezTo>
                    <a:pt x="119240" y="19448"/>
                    <a:pt x="123394" y="21890"/>
                    <a:pt x="127868" y="27026"/>
                  </a:cubicBezTo>
                  <a:cubicBezTo>
                    <a:pt x="132958" y="32869"/>
                    <a:pt x="138642" y="35882"/>
                    <a:pt x="144508" y="35882"/>
                  </a:cubicBezTo>
                  <a:cubicBezTo>
                    <a:pt x="145649" y="35882"/>
                    <a:pt x="146768" y="35768"/>
                    <a:pt x="147909" y="35540"/>
                  </a:cubicBezTo>
                  <a:cubicBezTo>
                    <a:pt x="156697" y="33828"/>
                    <a:pt x="164640" y="25451"/>
                    <a:pt x="168657" y="13673"/>
                  </a:cubicBezTo>
                  <a:cubicBezTo>
                    <a:pt x="171463" y="5458"/>
                    <a:pt x="179453" y="182"/>
                    <a:pt x="189067" y="182"/>
                  </a:cubicBezTo>
                  <a:cubicBezTo>
                    <a:pt x="189149" y="182"/>
                    <a:pt x="189231" y="183"/>
                    <a:pt x="189314" y="183"/>
                  </a:cubicBezTo>
                  <a:cubicBezTo>
                    <a:pt x="200704" y="275"/>
                    <a:pt x="215335" y="7921"/>
                    <a:pt x="222228" y="29171"/>
                  </a:cubicBezTo>
                  <a:lnTo>
                    <a:pt x="222365" y="29126"/>
                  </a:lnTo>
                  <a:cubicBezTo>
                    <a:pt x="219329" y="19722"/>
                    <a:pt x="214353" y="12075"/>
                    <a:pt x="207985" y="6985"/>
                  </a:cubicBezTo>
                  <a:cubicBezTo>
                    <a:pt x="202438" y="2534"/>
                    <a:pt x="195796" y="69"/>
                    <a:pt x="189314" y="1"/>
                  </a:cubicBezTo>
                  <a:cubicBezTo>
                    <a:pt x="189270" y="0"/>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1031875" y="1429450"/>
              <a:ext cx="5559675" cy="1693700"/>
            </a:xfrm>
            <a:custGeom>
              <a:avLst/>
              <a:gdLst/>
              <a:ahLst/>
              <a:cxnLst/>
              <a:rect l="l" t="t" r="r" b="b"/>
              <a:pathLst>
                <a:path w="222387" h="67748" extrusionOk="0">
                  <a:moveTo>
                    <a:pt x="189060" y="1"/>
                  </a:moveTo>
                  <a:cubicBezTo>
                    <a:pt x="184430" y="1"/>
                    <a:pt x="180094" y="1230"/>
                    <a:pt x="176485" y="3517"/>
                  </a:cubicBezTo>
                  <a:cubicBezTo>
                    <a:pt x="172696" y="5936"/>
                    <a:pt x="169957" y="9429"/>
                    <a:pt x="168519" y="13628"/>
                  </a:cubicBezTo>
                  <a:cubicBezTo>
                    <a:pt x="164479" y="25406"/>
                    <a:pt x="156490" y="33783"/>
                    <a:pt x="147680" y="35495"/>
                  </a:cubicBezTo>
                  <a:cubicBezTo>
                    <a:pt x="146568" y="35709"/>
                    <a:pt x="145461" y="35815"/>
                    <a:pt x="144360" y="35815"/>
                  </a:cubicBezTo>
                  <a:cubicBezTo>
                    <a:pt x="138522" y="35815"/>
                    <a:pt x="132880" y="32827"/>
                    <a:pt x="127867" y="27027"/>
                  </a:cubicBezTo>
                  <a:cubicBezTo>
                    <a:pt x="123371" y="21800"/>
                    <a:pt x="119171" y="19312"/>
                    <a:pt x="114674" y="19175"/>
                  </a:cubicBezTo>
                  <a:cubicBezTo>
                    <a:pt x="114544" y="19171"/>
                    <a:pt x="114413" y="19169"/>
                    <a:pt x="114281" y="19169"/>
                  </a:cubicBezTo>
                  <a:cubicBezTo>
                    <a:pt x="109760" y="19169"/>
                    <a:pt x="104904" y="21470"/>
                    <a:pt x="98583" y="26616"/>
                  </a:cubicBezTo>
                  <a:cubicBezTo>
                    <a:pt x="92534" y="31501"/>
                    <a:pt x="85709" y="38508"/>
                    <a:pt x="77058" y="47341"/>
                  </a:cubicBezTo>
                  <a:cubicBezTo>
                    <a:pt x="75780" y="48665"/>
                    <a:pt x="74456" y="50035"/>
                    <a:pt x="73087" y="51427"/>
                  </a:cubicBezTo>
                  <a:cubicBezTo>
                    <a:pt x="66741" y="57887"/>
                    <a:pt x="61172" y="61037"/>
                    <a:pt x="56059" y="61037"/>
                  </a:cubicBezTo>
                  <a:cubicBezTo>
                    <a:pt x="49531" y="61037"/>
                    <a:pt x="44669" y="56038"/>
                    <a:pt x="39533" y="50765"/>
                  </a:cubicBezTo>
                  <a:cubicBezTo>
                    <a:pt x="34357" y="45444"/>
                    <a:pt x="29012" y="39973"/>
                    <a:pt x="21812" y="39973"/>
                  </a:cubicBezTo>
                  <a:cubicBezTo>
                    <a:pt x="21074" y="39973"/>
                    <a:pt x="20317" y="40031"/>
                    <a:pt x="19538" y="40151"/>
                  </a:cubicBezTo>
                  <a:cubicBezTo>
                    <a:pt x="14722" y="40882"/>
                    <a:pt x="10751" y="42799"/>
                    <a:pt x="7669" y="45835"/>
                  </a:cubicBezTo>
                  <a:cubicBezTo>
                    <a:pt x="5227" y="48277"/>
                    <a:pt x="3355" y="51404"/>
                    <a:pt x="2100" y="55193"/>
                  </a:cubicBezTo>
                  <a:cubicBezTo>
                    <a:pt x="0" y="61607"/>
                    <a:pt x="457" y="67702"/>
                    <a:pt x="479" y="67747"/>
                  </a:cubicBezTo>
                  <a:lnTo>
                    <a:pt x="639" y="67747"/>
                  </a:lnTo>
                  <a:cubicBezTo>
                    <a:pt x="639" y="67679"/>
                    <a:pt x="160" y="61607"/>
                    <a:pt x="2260" y="55239"/>
                  </a:cubicBezTo>
                  <a:cubicBezTo>
                    <a:pt x="4200" y="49350"/>
                    <a:pt x="8765" y="41977"/>
                    <a:pt x="19561" y="40311"/>
                  </a:cubicBezTo>
                  <a:cubicBezTo>
                    <a:pt x="20324" y="40194"/>
                    <a:pt x="21067" y="40138"/>
                    <a:pt x="21790" y="40138"/>
                  </a:cubicBezTo>
                  <a:cubicBezTo>
                    <a:pt x="28946" y="40138"/>
                    <a:pt x="34258" y="45593"/>
                    <a:pt x="39419" y="50879"/>
                  </a:cubicBezTo>
                  <a:cubicBezTo>
                    <a:pt x="44578" y="56198"/>
                    <a:pt x="49462" y="61196"/>
                    <a:pt x="56059" y="61219"/>
                  </a:cubicBezTo>
                  <a:cubicBezTo>
                    <a:pt x="61217" y="61219"/>
                    <a:pt x="66832" y="58046"/>
                    <a:pt x="73201" y="51541"/>
                  </a:cubicBezTo>
                  <a:cubicBezTo>
                    <a:pt x="74570" y="50149"/>
                    <a:pt x="75894" y="48779"/>
                    <a:pt x="77195" y="47456"/>
                  </a:cubicBezTo>
                  <a:cubicBezTo>
                    <a:pt x="85823" y="38622"/>
                    <a:pt x="92648" y="31638"/>
                    <a:pt x="98674" y="26753"/>
                  </a:cubicBezTo>
                  <a:cubicBezTo>
                    <a:pt x="104973" y="21629"/>
                    <a:pt x="109807" y="19329"/>
                    <a:pt x="114264" y="19329"/>
                  </a:cubicBezTo>
                  <a:cubicBezTo>
                    <a:pt x="114394" y="19329"/>
                    <a:pt x="114523" y="19331"/>
                    <a:pt x="114652" y="19335"/>
                  </a:cubicBezTo>
                  <a:cubicBezTo>
                    <a:pt x="119125" y="19472"/>
                    <a:pt x="123279" y="21960"/>
                    <a:pt x="127753" y="27141"/>
                  </a:cubicBezTo>
                  <a:cubicBezTo>
                    <a:pt x="132775" y="32961"/>
                    <a:pt x="138458" y="35974"/>
                    <a:pt x="144347" y="35974"/>
                  </a:cubicBezTo>
                  <a:cubicBezTo>
                    <a:pt x="145466" y="35974"/>
                    <a:pt x="146584" y="35860"/>
                    <a:pt x="147703" y="35655"/>
                  </a:cubicBezTo>
                  <a:cubicBezTo>
                    <a:pt x="156582" y="33920"/>
                    <a:pt x="164616" y="25498"/>
                    <a:pt x="168679" y="13674"/>
                  </a:cubicBezTo>
                  <a:cubicBezTo>
                    <a:pt x="171487" y="5457"/>
                    <a:pt x="179498" y="162"/>
                    <a:pt x="189108" y="162"/>
                  </a:cubicBezTo>
                  <a:lnTo>
                    <a:pt x="189313" y="162"/>
                  </a:lnTo>
                  <a:cubicBezTo>
                    <a:pt x="200703" y="253"/>
                    <a:pt x="215334" y="7922"/>
                    <a:pt x="222227" y="29172"/>
                  </a:cubicBezTo>
                  <a:lnTo>
                    <a:pt x="222387" y="29104"/>
                  </a:lnTo>
                  <a:cubicBezTo>
                    <a:pt x="219328" y="19723"/>
                    <a:pt x="214352" y="12076"/>
                    <a:pt x="207984" y="6963"/>
                  </a:cubicBezTo>
                  <a:cubicBezTo>
                    <a:pt x="202438" y="2535"/>
                    <a:pt x="195818" y="47"/>
                    <a:pt x="189313" y="2"/>
                  </a:cubicBezTo>
                  <a:cubicBezTo>
                    <a:pt x="189229" y="1"/>
                    <a:pt x="189144" y="1"/>
                    <a:pt x="189060"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1041000" y="1494500"/>
              <a:ext cx="5559700" cy="1693700"/>
            </a:xfrm>
            <a:custGeom>
              <a:avLst/>
              <a:gdLst/>
              <a:ahLst/>
              <a:cxnLst/>
              <a:rect l="l" t="t" r="r" b="b"/>
              <a:pathLst>
                <a:path w="222388" h="67748" extrusionOk="0">
                  <a:moveTo>
                    <a:pt x="189077" y="1"/>
                  </a:moveTo>
                  <a:cubicBezTo>
                    <a:pt x="184428" y="1"/>
                    <a:pt x="180093" y="1209"/>
                    <a:pt x="176485" y="3517"/>
                  </a:cubicBezTo>
                  <a:cubicBezTo>
                    <a:pt x="172719" y="5936"/>
                    <a:pt x="169957" y="9429"/>
                    <a:pt x="168519" y="13606"/>
                  </a:cubicBezTo>
                  <a:cubicBezTo>
                    <a:pt x="164457" y="25475"/>
                    <a:pt x="156399" y="33897"/>
                    <a:pt x="147475" y="35609"/>
                  </a:cubicBezTo>
                  <a:cubicBezTo>
                    <a:pt x="146376" y="35817"/>
                    <a:pt x="145282" y="35920"/>
                    <a:pt x="144195" y="35920"/>
                  </a:cubicBezTo>
                  <a:cubicBezTo>
                    <a:pt x="138350" y="35920"/>
                    <a:pt x="132719" y="32934"/>
                    <a:pt x="127753" y="27141"/>
                  </a:cubicBezTo>
                  <a:cubicBezTo>
                    <a:pt x="123257" y="21868"/>
                    <a:pt x="119057" y="19358"/>
                    <a:pt x="114560" y="19221"/>
                  </a:cubicBezTo>
                  <a:cubicBezTo>
                    <a:pt x="114411" y="19216"/>
                    <a:pt x="114261" y="19213"/>
                    <a:pt x="114111" y="19213"/>
                  </a:cubicBezTo>
                  <a:cubicBezTo>
                    <a:pt x="109651" y="19213"/>
                    <a:pt x="104854" y="21514"/>
                    <a:pt x="98583" y="26570"/>
                  </a:cubicBezTo>
                  <a:cubicBezTo>
                    <a:pt x="92602" y="31432"/>
                    <a:pt x="85823" y="38371"/>
                    <a:pt x="77241" y="47159"/>
                  </a:cubicBezTo>
                  <a:cubicBezTo>
                    <a:pt x="75894" y="48528"/>
                    <a:pt x="74525" y="49966"/>
                    <a:pt x="73087" y="51404"/>
                  </a:cubicBezTo>
                  <a:cubicBezTo>
                    <a:pt x="66741" y="57887"/>
                    <a:pt x="61172" y="61037"/>
                    <a:pt x="56082" y="61037"/>
                  </a:cubicBezTo>
                  <a:lnTo>
                    <a:pt x="56059" y="61037"/>
                  </a:lnTo>
                  <a:cubicBezTo>
                    <a:pt x="49531" y="61037"/>
                    <a:pt x="44669" y="56038"/>
                    <a:pt x="39534" y="50742"/>
                  </a:cubicBezTo>
                  <a:cubicBezTo>
                    <a:pt x="34356" y="45441"/>
                    <a:pt x="29028" y="39951"/>
                    <a:pt x="21811" y="39951"/>
                  </a:cubicBezTo>
                  <a:cubicBezTo>
                    <a:pt x="21074" y="39951"/>
                    <a:pt x="20317" y="40008"/>
                    <a:pt x="19539" y="40129"/>
                  </a:cubicBezTo>
                  <a:cubicBezTo>
                    <a:pt x="14745" y="40882"/>
                    <a:pt x="10751" y="42799"/>
                    <a:pt x="7670" y="45835"/>
                  </a:cubicBezTo>
                  <a:cubicBezTo>
                    <a:pt x="5227" y="48254"/>
                    <a:pt x="3356" y="51404"/>
                    <a:pt x="2123" y="55171"/>
                  </a:cubicBezTo>
                  <a:cubicBezTo>
                    <a:pt x="0" y="61584"/>
                    <a:pt x="480" y="67679"/>
                    <a:pt x="480" y="67747"/>
                  </a:cubicBezTo>
                  <a:lnTo>
                    <a:pt x="639" y="67747"/>
                  </a:lnTo>
                  <a:cubicBezTo>
                    <a:pt x="639" y="67679"/>
                    <a:pt x="183" y="61607"/>
                    <a:pt x="2283" y="55216"/>
                  </a:cubicBezTo>
                  <a:cubicBezTo>
                    <a:pt x="4200" y="49327"/>
                    <a:pt x="8788" y="41978"/>
                    <a:pt x="19561" y="40311"/>
                  </a:cubicBezTo>
                  <a:cubicBezTo>
                    <a:pt x="20336" y="40190"/>
                    <a:pt x="21090" y="40132"/>
                    <a:pt x="21824" y="40132"/>
                  </a:cubicBezTo>
                  <a:cubicBezTo>
                    <a:pt x="28962" y="40132"/>
                    <a:pt x="34266" y="45581"/>
                    <a:pt x="39420" y="50879"/>
                  </a:cubicBezTo>
                  <a:cubicBezTo>
                    <a:pt x="44578" y="56175"/>
                    <a:pt x="49463" y="61196"/>
                    <a:pt x="56059" y="61196"/>
                  </a:cubicBezTo>
                  <a:lnTo>
                    <a:pt x="56082" y="61196"/>
                  </a:lnTo>
                  <a:cubicBezTo>
                    <a:pt x="61218" y="61196"/>
                    <a:pt x="66833" y="58047"/>
                    <a:pt x="73201" y="51518"/>
                  </a:cubicBezTo>
                  <a:cubicBezTo>
                    <a:pt x="74639" y="50080"/>
                    <a:pt x="76031" y="48642"/>
                    <a:pt x="77378" y="47273"/>
                  </a:cubicBezTo>
                  <a:cubicBezTo>
                    <a:pt x="85937" y="38485"/>
                    <a:pt x="92717" y="31546"/>
                    <a:pt x="98697" y="26707"/>
                  </a:cubicBezTo>
                  <a:cubicBezTo>
                    <a:pt x="104922" y="21652"/>
                    <a:pt x="109695" y="19373"/>
                    <a:pt x="114111" y="19373"/>
                  </a:cubicBezTo>
                  <a:cubicBezTo>
                    <a:pt x="114261" y="19373"/>
                    <a:pt x="114411" y="19375"/>
                    <a:pt x="114560" y="19381"/>
                  </a:cubicBezTo>
                  <a:cubicBezTo>
                    <a:pt x="119011" y="19517"/>
                    <a:pt x="123166" y="22028"/>
                    <a:pt x="127639" y="27232"/>
                  </a:cubicBezTo>
                  <a:cubicBezTo>
                    <a:pt x="132638" y="33076"/>
                    <a:pt x="138300" y="36087"/>
                    <a:pt x="144189" y="36087"/>
                  </a:cubicBezTo>
                  <a:cubicBezTo>
                    <a:pt x="145292" y="36087"/>
                    <a:pt x="146404" y="35982"/>
                    <a:pt x="147520" y="35769"/>
                  </a:cubicBezTo>
                  <a:cubicBezTo>
                    <a:pt x="151925" y="34925"/>
                    <a:pt x="156262" y="32368"/>
                    <a:pt x="160028" y="28419"/>
                  </a:cubicBezTo>
                  <a:cubicBezTo>
                    <a:pt x="163726" y="24516"/>
                    <a:pt x="166716" y="19426"/>
                    <a:pt x="168679" y="13674"/>
                  </a:cubicBezTo>
                  <a:cubicBezTo>
                    <a:pt x="171487" y="5434"/>
                    <a:pt x="179498" y="162"/>
                    <a:pt x="189108" y="162"/>
                  </a:cubicBezTo>
                  <a:lnTo>
                    <a:pt x="189313" y="162"/>
                  </a:lnTo>
                  <a:cubicBezTo>
                    <a:pt x="200703" y="253"/>
                    <a:pt x="215334" y="7922"/>
                    <a:pt x="222227" y="29150"/>
                  </a:cubicBezTo>
                  <a:lnTo>
                    <a:pt x="222387" y="29104"/>
                  </a:lnTo>
                  <a:cubicBezTo>
                    <a:pt x="219351" y="19723"/>
                    <a:pt x="214375" y="12054"/>
                    <a:pt x="208007" y="6964"/>
                  </a:cubicBezTo>
                  <a:cubicBezTo>
                    <a:pt x="202438" y="2513"/>
                    <a:pt x="195819" y="48"/>
                    <a:pt x="189336" y="2"/>
                  </a:cubicBezTo>
                  <a:cubicBezTo>
                    <a:pt x="189250" y="1"/>
                    <a:pt x="189163" y="1"/>
                    <a:pt x="18907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5"/>
          <p:cNvGrpSpPr/>
          <p:nvPr/>
        </p:nvGrpSpPr>
        <p:grpSpPr>
          <a:xfrm>
            <a:off x="256250" y="294125"/>
            <a:ext cx="8640000" cy="4555200"/>
            <a:chOff x="256250" y="294125"/>
            <a:chExt cx="8640000" cy="4555200"/>
          </a:xfrm>
        </p:grpSpPr>
        <p:sp>
          <p:nvSpPr>
            <p:cNvPr id="265" name="Google Shape;265;p5"/>
            <p:cNvSpPr/>
            <p:nvPr/>
          </p:nvSpPr>
          <p:spPr>
            <a:xfrm>
              <a:off x="256250" y="294125"/>
              <a:ext cx="8640000" cy="4555200"/>
            </a:xfrm>
            <a:prstGeom prst="roundRect">
              <a:avLst>
                <a:gd name="adj" fmla="val 719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5"/>
            <p:cNvGrpSpPr/>
            <p:nvPr/>
          </p:nvGrpSpPr>
          <p:grpSpPr>
            <a:xfrm>
              <a:off x="7722150" y="461588"/>
              <a:ext cx="708625" cy="155826"/>
              <a:chOff x="7722150" y="461588"/>
              <a:chExt cx="708625" cy="155826"/>
            </a:xfrm>
          </p:grpSpPr>
          <p:sp>
            <p:nvSpPr>
              <p:cNvPr id="267" name="Google Shape;267;p5"/>
              <p:cNvSpPr/>
              <p:nvPr/>
            </p:nvSpPr>
            <p:spPr>
              <a:xfrm>
                <a:off x="7722150" y="461588"/>
                <a:ext cx="158654" cy="155826"/>
              </a:xfrm>
              <a:custGeom>
                <a:avLst/>
                <a:gdLst/>
                <a:ahLst/>
                <a:cxnLst/>
                <a:rect l="l" t="t" r="r" b="b"/>
                <a:pathLst>
                  <a:path w="2581" h="2535" extrusionOk="0">
                    <a:moveTo>
                      <a:pt x="1279" y="1"/>
                    </a:moveTo>
                    <a:cubicBezTo>
                      <a:pt x="572" y="1"/>
                      <a:pt x="1" y="571"/>
                      <a:pt x="1" y="1256"/>
                    </a:cubicBezTo>
                    <a:cubicBezTo>
                      <a:pt x="1" y="1964"/>
                      <a:pt x="572" y="2534"/>
                      <a:pt x="1279" y="2534"/>
                    </a:cubicBezTo>
                    <a:cubicBezTo>
                      <a:pt x="1987" y="2534"/>
                      <a:pt x="2580" y="1964"/>
                      <a:pt x="2580" y="1256"/>
                    </a:cubicBezTo>
                    <a:cubicBezTo>
                      <a:pt x="2580" y="571"/>
                      <a:pt x="1987" y="1"/>
                      <a:pt x="1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7998580" y="461588"/>
                <a:ext cx="157179" cy="155826"/>
              </a:xfrm>
              <a:custGeom>
                <a:avLst/>
                <a:gdLst/>
                <a:ahLst/>
                <a:cxnLst/>
                <a:rect l="l" t="t" r="r" b="b"/>
                <a:pathLst>
                  <a:path w="2557" h="2535" extrusionOk="0">
                    <a:moveTo>
                      <a:pt x="1279" y="1"/>
                    </a:moveTo>
                    <a:cubicBezTo>
                      <a:pt x="571" y="1"/>
                      <a:pt x="1" y="571"/>
                      <a:pt x="1" y="1256"/>
                    </a:cubicBezTo>
                    <a:cubicBezTo>
                      <a:pt x="1" y="1964"/>
                      <a:pt x="571" y="2534"/>
                      <a:pt x="1279" y="2534"/>
                    </a:cubicBezTo>
                    <a:cubicBezTo>
                      <a:pt x="1986" y="2534"/>
                      <a:pt x="2557" y="1964"/>
                      <a:pt x="2557" y="1256"/>
                    </a:cubicBezTo>
                    <a:cubicBezTo>
                      <a:pt x="2557" y="571"/>
                      <a:pt x="1986" y="1"/>
                      <a:pt x="1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8273596" y="461588"/>
                <a:ext cx="157179" cy="155826"/>
              </a:xfrm>
              <a:custGeom>
                <a:avLst/>
                <a:gdLst/>
                <a:ahLst/>
                <a:cxnLst/>
                <a:rect l="l" t="t" r="r" b="b"/>
                <a:pathLst>
                  <a:path w="2557" h="2535" extrusionOk="0">
                    <a:moveTo>
                      <a:pt x="1279" y="1"/>
                    </a:moveTo>
                    <a:cubicBezTo>
                      <a:pt x="571" y="1"/>
                      <a:pt x="0" y="571"/>
                      <a:pt x="0" y="1256"/>
                    </a:cubicBezTo>
                    <a:cubicBezTo>
                      <a:pt x="0" y="1964"/>
                      <a:pt x="571" y="2534"/>
                      <a:pt x="1279" y="2534"/>
                    </a:cubicBezTo>
                    <a:cubicBezTo>
                      <a:pt x="1986" y="2534"/>
                      <a:pt x="2557" y="1964"/>
                      <a:pt x="2557" y="1256"/>
                    </a:cubicBezTo>
                    <a:cubicBezTo>
                      <a:pt x="2557" y="571"/>
                      <a:pt x="1986" y="1"/>
                      <a:pt x="12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 name="Google Shape;270;p5"/>
          <p:cNvGrpSpPr/>
          <p:nvPr/>
        </p:nvGrpSpPr>
        <p:grpSpPr>
          <a:xfrm>
            <a:off x="8083247" y="1623010"/>
            <a:ext cx="1123443" cy="1188358"/>
            <a:chOff x="1238725" y="1499375"/>
            <a:chExt cx="925025" cy="978475"/>
          </a:xfrm>
        </p:grpSpPr>
        <p:sp>
          <p:nvSpPr>
            <p:cNvPr id="271" name="Google Shape;271;p5"/>
            <p:cNvSpPr/>
            <p:nvPr/>
          </p:nvSpPr>
          <p:spPr>
            <a:xfrm>
              <a:off x="1239300" y="1499375"/>
              <a:ext cx="924450" cy="976025"/>
            </a:xfrm>
            <a:custGeom>
              <a:avLst/>
              <a:gdLst/>
              <a:ahLst/>
              <a:cxnLst/>
              <a:rect l="l" t="t" r="r" b="b"/>
              <a:pathLst>
                <a:path w="36978" h="39041" extrusionOk="0">
                  <a:moveTo>
                    <a:pt x="16695" y="1"/>
                  </a:moveTo>
                  <a:cubicBezTo>
                    <a:pt x="15249" y="1"/>
                    <a:pt x="14015" y="1022"/>
                    <a:pt x="14015" y="1022"/>
                  </a:cubicBezTo>
                  <a:lnTo>
                    <a:pt x="1644" y="11590"/>
                  </a:lnTo>
                  <a:cubicBezTo>
                    <a:pt x="594" y="12503"/>
                    <a:pt x="457" y="13690"/>
                    <a:pt x="480" y="14329"/>
                  </a:cubicBezTo>
                  <a:cubicBezTo>
                    <a:pt x="480" y="15105"/>
                    <a:pt x="480" y="15904"/>
                    <a:pt x="434" y="16703"/>
                  </a:cubicBezTo>
                  <a:lnTo>
                    <a:pt x="0" y="29394"/>
                  </a:lnTo>
                  <a:cubicBezTo>
                    <a:pt x="0" y="29736"/>
                    <a:pt x="23" y="30102"/>
                    <a:pt x="137" y="30467"/>
                  </a:cubicBezTo>
                  <a:cubicBezTo>
                    <a:pt x="868" y="33115"/>
                    <a:pt x="2511" y="33594"/>
                    <a:pt x="2511" y="33594"/>
                  </a:cubicBezTo>
                  <a:lnTo>
                    <a:pt x="17279" y="38867"/>
                  </a:lnTo>
                  <a:cubicBezTo>
                    <a:pt x="17743" y="38991"/>
                    <a:pt x="18182" y="39040"/>
                    <a:pt x="18587" y="39040"/>
                  </a:cubicBezTo>
                  <a:cubicBezTo>
                    <a:pt x="20110" y="39040"/>
                    <a:pt x="21136" y="38342"/>
                    <a:pt x="21136" y="38342"/>
                  </a:cubicBezTo>
                  <a:lnTo>
                    <a:pt x="34307" y="31152"/>
                  </a:lnTo>
                  <a:cubicBezTo>
                    <a:pt x="36977" y="30239"/>
                    <a:pt x="36749" y="27682"/>
                    <a:pt x="36749" y="27682"/>
                  </a:cubicBezTo>
                  <a:lnTo>
                    <a:pt x="33759" y="14055"/>
                  </a:lnTo>
                  <a:cubicBezTo>
                    <a:pt x="33599" y="11157"/>
                    <a:pt x="31157" y="8897"/>
                    <a:pt x="31157" y="8897"/>
                  </a:cubicBezTo>
                  <a:cubicBezTo>
                    <a:pt x="31157" y="8897"/>
                    <a:pt x="20018" y="1433"/>
                    <a:pt x="18078" y="360"/>
                  </a:cubicBezTo>
                  <a:cubicBezTo>
                    <a:pt x="17617" y="100"/>
                    <a:pt x="17146" y="1"/>
                    <a:pt x="16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1238725" y="1524925"/>
              <a:ext cx="450825" cy="739525"/>
            </a:xfrm>
            <a:custGeom>
              <a:avLst/>
              <a:gdLst/>
              <a:ahLst/>
              <a:cxnLst/>
              <a:rect l="l" t="t" r="r" b="b"/>
              <a:pathLst>
                <a:path w="18033" h="29581" extrusionOk="0">
                  <a:moveTo>
                    <a:pt x="14038" y="0"/>
                  </a:moveTo>
                  <a:lnTo>
                    <a:pt x="2009" y="10272"/>
                  </a:lnTo>
                  <a:cubicBezTo>
                    <a:pt x="229" y="11732"/>
                    <a:pt x="503" y="12874"/>
                    <a:pt x="503" y="12874"/>
                  </a:cubicBezTo>
                  <a:cubicBezTo>
                    <a:pt x="503" y="12874"/>
                    <a:pt x="503" y="24309"/>
                    <a:pt x="46" y="27733"/>
                  </a:cubicBezTo>
                  <a:cubicBezTo>
                    <a:pt x="23" y="27984"/>
                    <a:pt x="0" y="28189"/>
                    <a:pt x="23" y="28395"/>
                  </a:cubicBezTo>
                  <a:cubicBezTo>
                    <a:pt x="40" y="29098"/>
                    <a:pt x="634" y="29580"/>
                    <a:pt x="1273" y="29580"/>
                  </a:cubicBezTo>
                  <a:cubicBezTo>
                    <a:pt x="1506" y="29580"/>
                    <a:pt x="1744" y="29516"/>
                    <a:pt x="1963" y="29376"/>
                  </a:cubicBezTo>
                  <a:lnTo>
                    <a:pt x="16617" y="19630"/>
                  </a:lnTo>
                  <a:cubicBezTo>
                    <a:pt x="16663" y="19607"/>
                    <a:pt x="16731" y="19562"/>
                    <a:pt x="16777" y="19516"/>
                  </a:cubicBezTo>
                  <a:cubicBezTo>
                    <a:pt x="17644" y="18831"/>
                    <a:pt x="18032" y="17713"/>
                    <a:pt x="17850" y="16640"/>
                  </a:cubicBezTo>
                  <a:cubicBezTo>
                    <a:pt x="17325" y="13285"/>
                    <a:pt x="15841" y="4086"/>
                    <a:pt x="15590" y="2260"/>
                  </a:cubicBezTo>
                  <a:cubicBezTo>
                    <a:pt x="15271" y="46"/>
                    <a:pt x="14038" y="0"/>
                    <a:pt x="1403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1657575" y="1512100"/>
              <a:ext cx="494750" cy="684625"/>
            </a:xfrm>
            <a:custGeom>
              <a:avLst/>
              <a:gdLst/>
              <a:ahLst/>
              <a:cxnLst/>
              <a:rect l="l" t="t" r="r" b="b"/>
              <a:pathLst>
                <a:path w="19790" h="27385" extrusionOk="0">
                  <a:moveTo>
                    <a:pt x="1348" y="0"/>
                  </a:moveTo>
                  <a:cubicBezTo>
                    <a:pt x="887" y="0"/>
                    <a:pt x="111" y="299"/>
                    <a:pt x="0" y="2271"/>
                  </a:cubicBezTo>
                  <a:lnTo>
                    <a:pt x="2374" y="17221"/>
                  </a:lnTo>
                  <a:cubicBezTo>
                    <a:pt x="2374" y="17221"/>
                    <a:pt x="2602" y="18888"/>
                    <a:pt x="4748" y="19823"/>
                  </a:cubicBezTo>
                  <a:cubicBezTo>
                    <a:pt x="6893" y="20759"/>
                    <a:pt x="18009" y="27333"/>
                    <a:pt x="18009" y="27333"/>
                  </a:cubicBezTo>
                  <a:cubicBezTo>
                    <a:pt x="18009" y="27333"/>
                    <a:pt x="18197" y="27385"/>
                    <a:pt x="18452" y="27385"/>
                  </a:cubicBezTo>
                  <a:cubicBezTo>
                    <a:pt x="18934" y="27385"/>
                    <a:pt x="19655" y="27199"/>
                    <a:pt x="19790" y="26123"/>
                  </a:cubicBezTo>
                  <a:lnTo>
                    <a:pt x="16800" y="12245"/>
                  </a:lnTo>
                  <a:cubicBezTo>
                    <a:pt x="16800" y="12245"/>
                    <a:pt x="16160" y="10625"/>
                    <a:pt x="15430" y="9552"/>
                  </a:cubicBezTo>
                  <a:cubicBezTo>
                    <a:pt x="14722" y="8502"/>
                    <a:pt x="13444" y="7749"/>
                    <a:pt x="13444" y="7749"/>
                  </a:cubicBezTo>
                  <a:lnTo>
                    <a:pt x="1689" y="57"/>
                  </a:lnTo>
                  <a:cubicBezTo>
                    <a:pt x="1689" y="57"/>
                    <a:pt x="1548" y="0"/>
                    <a:pt x="134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1346575" y="1527950"/>
              <a:ext cx="335550" cy="345650"/>
            </a:xfrm>
            <a:custGeom>
              <a:avLst/>
              <a:gdLst/>
              <a:ahLst/>
              <a:cxnLst/>
              <a:rect l="l" t="t" r="r" b="b"/>
              <a:pathLst>
                <a:path w="13422" h="13826" extrusionOk="0">
                  <a:moveTo>
                    <a:pt x="10134" y="1"/>
                  </a:moveTo>
                  <a:cubicBezTo>
                    <a:pt x="9960" y="1"/>
                    <a:pt x="9838" y="39"/>
                    <a:pt x="9838" y="39"/>
                  </a:cubicBezTo>
                  <a:lnTo>
                    <a:pt x="0" y="8439"/>
                  </a:lnTo>
                  <a:cubicBezTo>
                    <a:pt x="1010" y="8104"/>
                    <a:pt x="1993" y="7960"/>
                    <a:pt x="2937" y="7960"/>
                  </a:cubicBezTo>
                  <a:cubicBezTo>
                    <a:pt x="8954" y="7960"/>
                    <a:pt x="13422" y="13826"/>
                    <a:pt x="13422" y="13826"/>
                  </a:cubicBezTo>
                  <a:lnTo>
                    <a:pt x="11550" y="1956"/>
                  </a:lnTo>
                  <a:cubicBezTo>
                    <a:pt x="11459" y="1249"/>
                    <a:pt x="11116" y="678"/>
                    <a:pt x="11116" y="678"/>
                  </a:cubicBezTo>
                  <a:cubicBezTo>
                    <a:pt x="10860" y="108"/>
                    <a:pt x="10424" y="1"/>
                    <a:pt x="10134"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1661550" y="1511000"/>
              <a:ext cx="457675" cy="463600"/>
            </a:xfrm>
            <a:custGeom>
              <a:avLst/>
              <a:gdLst/>
              <a:ahLst/>
              <a:cxnLst/>
              <a:rect l="l" t="t" r="r" b="b"/>
              <a:pathLst>
                <a:path w="18307" h="18544" extrusionOk="0">
                  <a:moveTo>
                    <a:pt x="1496" y="0"/>
                  </a:moveTo>
                  <a:cubicBezTo>
                    <a:pt x="1272" y="0"/>
                    <a:pt x="1008" y="96"/>
                    <a:pt x="731" y="397"/>
                  </a:cubicBezTo>
                  <a:cubicBezTo>
                    <a:pt x="1" y="1219"/>
                    <a:pt x="138" y="2315"/>
                    <a:pt x="138" y="2315"/>
                  </a:cubicBezTo>
                  <a:lnTo>
                    <a:pt x="2398" y="16444"/>
                  </a:lnTo>
                  <a:cubicBezTo>
                    <a:pt x="2398" y="16444"/>
                    <a:pt x="4234" y="13621"/>
                    <a:pt x="8161" y="13621"/>
                  </a:cubicBezTo>
                  <a:cubicBezTo>
                    <a:pt x="10668" y="13621"/>
                    <a:pt x="14028" y="14772"/>
                    <a:pt x="18307" y="18544"/>
                  </a:cubicBezTo>
                  <a:lnTo>
                    <a:pt x="17051" y="12700"/>
                  </a:lnTo>
                  <a:cubicBezTo>
                    <a:pt x="17051" y="12700"/>
                    <a:pt x="16778" y="10235"/>
                    <a:pt x="14358" y="8295"/>
                  </a:cubicBezTo>
                  <a:lnTo>
                    <a:pt x="2147" y="283"/>
                  </a:lnTo>
                  <a:cubicBezTo>
                    <a:pt x="2147" y="283"/>
                    <a:pt x="1882" y="0"/>
                    <a:pt x="1496" y="0"/>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1283800" y="2023725"/>
              <a:ext cx="828025" cy="454125"/>
            </a:xfrm>
            <a:custGeom>
              <a:avLst/>
              <a:gdLst/>
              <a:ahLst/>
              <a:cxnLst/>
              <a:rect l="l" t="t" r="r" b="b"/>
              <a:pathLst>
                <a:path w="33121" h="18165" extrusionOk="0">
                  <a:moveTo>
                    <a:pt x="17028" y="0"/>
                  </a:moveTo>
                  <a:cubicBezTo>
                    <a:pt x="16511" y="0"/>
                    <a:pt x="15998" y="132"/>
                    <a:pt x="15545" y="408"/>
                  </a:cubicBezTo>
                  <a:cubicBezTo>
                    <a:pt x="15476" y="431"/>
                    <a:pt x="15431" y="477"/>
                    <a:pt x="15362" y="500"/>
                  </a:cubicBezTo>
                  <a:cubicBezTo>
                    <a:pt x="9633" y="4859"/>
                    <a:pt x="3812" y="8648"/>
                    <a:pt x="1028" y="10406"/>
                  </a:cubicBezTo>
                  <a:cubicBezTo>
                    <a:pt x="1" y="11068"/>
                    <a:pt x="252" y="12643"/>
                    <a:pt x="1461" y="12917"/>
                  </a:cubicBezTo>
                  <a:cubicBezTo>
                    <a:pt x="1553" y="12939"/>
                    <a:pt x="1690" y="12962"/>
                    <a:pt x="1804" y="12985"/>
                  </a:cubicBezTo>
                  <a:cubicBezTo>
                    <a:pt x="3835" y="13373"/>
                    <a:pt x="15819" y="17961"/>
                    <a:pt x="15819" y="17961"/>
                  </a:cubicBezTo>
                  <a:cubicBezTo>
                    <a:pt x="15819" y="17961"/>
                    <a:pt x="16111" y="18165"/>
                    <a:pt x="16698" y="18165"/>
                  </a:cubicBezTo>
                  <a:cubicBezTo>
                    <a:pt x="17188" y="18165"/>
                    <a:pt x="17883" y="18023"/>
                    <a:pt x="18786" y="17505"/>
                  </a:cubicBezTo>
                  <a:lnTo>
                    <a:pt x="32732" y="10041"/>
                  </a:lnTo>
                  <a:cubicBezTo>
                    <a:pt x="32732" y="10041"/>
                    <a:pt x="33120" y="8854"/>
                    <a:pt x="31180" y="7781"/>
                  </a:cubicBezTo>
                  <a:cubicBezTo>
                    <a:pt x="29582" y="6891"/>
                    <a:pt x="21548" y="2166"/>
                    <a:pt x="18626" y="431"/>
                  </a:cubicBezTo>
                  <a:cubicBezTo>
                    <a:pt x="18132" y="149"/>
                    <a:pt x="17577" y="0"/>
                    <a:pt x="1702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1506350" y="1592050"/>
              <a:ext cx="90750" cy="112525"/>
            </a:xfrm>
            <a:custGeom>
              <a:avLst/>
              <a:gdLst/>
              <a:ahLst/>
              <a:cxnLst/>
              <a:rect l="l" t="t" r="r" b="b"/>
              <a:pathLst>
                <a:path w="3630" h="4501" extrusionOk="0">
                  <a:moveTo>
                    <a:pt x="2164" y="1"/>
                  </a:moveTo>
                  <a:cubicBezTo>
                    <a:pt x="1924" y="1"/>
                    <a:pt x="1669" y="77"/>
                    <a:pt x="1416" y="237"/>
                  </a:cubicBezTo>
                  <a:cubicBezTo>
                    <a:pt x="525" y="808"/>
                    <a:pt x="0" y="2154"/>
                    <a:pt x="229" y="3273"/>
                  </a:cubicBezTo>
                  <a:cubicBezTo>
                    <a:pt x="374" y="4046"/>
                    <a:pt x="871" y="4501"/>
                    <a:pt x="1457" y="4501"/>
                  </a:cubicBezTo>
                  <a:cubicBezTo>
                    <a:pt x="1700" y="4501"/>
                    <a:pt x="1959" y="4422"/>
                    <a:pt x="2215" y="4254"/>
                  </a:cubicBezTo>
                  <a:cubicBezTo>
                    <a:pt x="3105" y="3706"/>
                    <a:pt x="3630" y="2337"/>
                    <a:pt x="3401" y="1241"/>
                  </a:cubicBezTo>
                  <a:cubicBezTo>
                    <a:pt x="3240" y="449"/>
                    <a:pt x="2746" y="1"/>
                    <a:pt x="2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1391075" y="1826325"/>
              <a:ext cx="91325" cy="112525"/>
            </a:xfrm>
            <a:custGeom>
              <a:avLst/>
              <a:gdLst/>
              <a:ahLst/>
              <a:cxnLst/>
              <a:rect l="l" t="t" r="r" b="b"/>
              <a:pathLst>
                <a:path w="3653" h="4501" extrusionOk="0">
                  <a:moveTo>
                    <a:pt x="2185" y="0"/>
                  </a:moveTo>
                  <a:cubicBezTo>
                    <a:pt x="1940" y="0"/>
                    <a:pt x="1678" y="79"/>
                    <a:pt x="1416" y="247"/>
                  </a:cubicBezTo>
                  <a:cubicBezTo>
                    <a:pt x="549" y="795"/>
                    <a:pt x="1" y="2164"/>
                    <a:pt x="229" y="3260"/>
                  </a:cubicBezTo>
                  <a:cubicBezTo>
                    <a:pt x="391" y="4052"/>
                    <a:pt x="884" y="4501"/>
                    <a:pt x="1474" y="4501"/>
                  </a:cubicBezTo>
                  <a:cubicBezTo>
                    <a:pt x="1718" y="4501"/>
                    <a:pt x="1978" y="4424"/>
                    <a:pt x="2238" y="4264"/>
                  </a:cubicBezTo>
                  <a:cubicBezTo>
                    <a:pt x="3128" y="3694"/>
                    <a:pt x="3653" y="2347"/>
                    <a:pt x="3425" y="1229"/>
                  </a:cubicBezTo>
                  <a:cubicBezTo>
                    <a:pt x="3263" y="455"/>
                    <a:pt x="2772" y="0"/>
                    <a:pt x="2185"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1271825" y="2086225"/>
              <a:ext cx="90750" cy="112525"/>
            </a:xfrm>
            <a:custGeom>
              <a:avLst/>
              <a:gdLst/>
              <a:ahLst/>
              <a:cxnLst/>
              <a:rect l="l" t="t" r="r" b="b"/>
              <a:pathLst>
                <a:path w="3630" h="4501" extrusionOk="0">
                  <a:moveTo>
                    <a:pt x="2164" y="0"/>
                  </a:moveTo>
                  <a:cubicBezTo>
                    <a:pt x="1924" y="0"/>
                    <a:pt x="1669" y="77"/>
                    <a:pt x="1415" y="237"/>
                  </a:cubicBezTo>
                  <a:cubicBezTo>
                    <a:pt x="525" y="807"/>
                    <a:pt x="0" y="2154"/>
                    <a:pt x="206" y="3272"/>
                  </a:cubicBezTo>
                  <a:cubicBezTo>
                    <a:pt x="367" y="4046"/>
                    <a:pt x="869" y="4501"/>
                    <a:pt x="1456" y="4501"/>
                  </a:cubicBezTo>
                  <a:cubicBezTo>
                    <a:pt x="1700" y="4501"/>
                    <a:pt x="1959" y="4422"/>
                    <a:pt x="2214" y="4254"/>
                  </a:cubicBezTo>
                  <a:cubicBezTo>
                    <a:pt x="3105" y="3706"/>
                    <a:pt x="3629" y="2337"/>
                    <a:pt x="3401" y="1241"/>
                  </a:cubicBezTo>
                  <a:cubicBezTo>
                    <a:pt x="3240" y="449"/>
                    <a:pt x="2746" y="0"/>
                    <a:pt x="216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1657000" y="2076575"/>
              <a:ext cx="127850" cy="78500"/>
            </a:xfrm>
            <a:custGeom>
              <a:avLst/>
              <a:gdLst/>
              <a:ahLst/>
              <a:cxnLst/>
              <a:rect l="l" t="t" r="r" b="b"/>
              <a:pathLst>
                <a:path w="5114" h="3140" extrusionOk="0">
                  <a:moveTo>
                    <a:pt x="2411" y="1"/>
                  </a:moveTo>
                  <a:cubicBezTo>
                    <a:pt x="1821" y="1"/>
                    <a:pt x="1244" y="155"/>
                    <a:pt x="822" y="463"/>
                  </a:cubicBezTo>
                  <a:cubicBezTo>
                    <a:pt x="0" y="1079"/>
                    <a:pt x="69" y="2083"/>
                    <a:pt x="1027" y="2677"/>
                  </a:cubicBezTo>
                  <a:cubicBezTo>
                    <a:pt x="1507" y="2985"/>
                    <a:pt x="2112" y="3139"/>
                    <a:pt x="2699" y="3139"/>
                  </a:cubicBezTo>
                  <a:cubicBezTo>
                    <a:pt x="3287" y="3139"/>
                    <a:pt x="3858" y="2985"/>
                    <a:pt x="4269" y="2677"/>
                  </a:cubicBezTo>
                  <a:cubicBezTo>
                    <a:pt x="5113" y="2061"/>
                    <a:pt x="5022" y="1056"/>
                    <a:pt x="4086" y="463"/>
                  </a:cubicBezTo>
                  <a:cubicBezTo>
                    <a:pt x="3607" y="155"/>
                    <a:pt x="3002" y="1"/>
                    <a:pt x="2411"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1657000" y="2350200"/>
              <a:ext cx="127850" cy="78775"/>
            </a:xfrm>
            <a:custGeom>
              <a:avLst/>
              <a:gdLst/>
              <a:ahLst/>
              <a:cxnLst/>
              <a:rect l="l" t="t" r="r" b="b"/>
              <a:pathLst>
                <a:path w="5114" h="3151" extrusionOk="0">
                  <a:moveTo>
                    <a:pt x="2444" y="0"/>
                  </a:moveTo>
                  <a:cubicBezTo>
                    <a:pt x="1842" y="0"/>
                    <a:pt x="1252" y="160"/>
                    <a:pt x="822" y="474"/>
                  </a:cubicBezTo>
                  <a:cubicBezTo>
                    <a:pt x="0" y="1090"/>
                    <a:pt x="69" y="2072"/>
                    <a:pt x="1027" y="2688"/>
                  </a:cubicBezTo>
                  <a:cubicBezTo>
                    <a:pt x="1507" y="2996"/>
                    <a:pt x="2112" y="3150"/>
                    <a:pt x="2699" y="3150"/>
                  </a:cubicBezTo>
                  <a:cubicBezTo>
                    <a:pt x="3287" y="3150"/>
                    <a:pt x="3858" y="2996"/>
                    <a:pt x="4269" y="2688"/>
                  </a:cubicBezTo>
                  <a:cubicBezTo>
                    <a:pt x="5113" y="2072"/>
                    <a:pt x="5022" y="1067"/>
                    <a:pt x="4086" y="451"/>
                  </a:cubicBezTo>
                  <a:cubicBezTo>
                    <a:pt x="3616" y="149"/>
                    <a:pt x="3024" y="0"/>
                    <a:pt x="244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1689525" y="1585400"/>
              <a:ext cx="94175" cy="100125"/>
            </a:xfrm>
            <a:custGeom>
              <a:avLst/>
              <a:gdLst/>
              <a:ahLst/>
              <a:cxnLst/>
              <a:rect l="l" t="t" r="r" b="b"/>
              <a:pathLst>
                <a:path w="3767" h="4005" extrusionOk="0">
                  <a:moveTo>
                    <a:pt x="1164" y="1"/>
                  </a:moveTo>
                  <a:cubicBezTo>
                    <a:pt x="963" y="1"/>
                    <a:pt x="776" y="52"/>
                    <a:pt x="617" y="161"/>
                  </a:cubicBezTo>
                  <a:cubicBezTo>
                    <a:pt x="0" y="571"/>
                    <a:pt x="69" y="1758"/>
                    <a:pt x="754" y="2763"/>
                  </a:cubicBezTo>
                  <a:cubicBezTo>
                    <a:pt x="1290" y="3541"/>
                    <a:pt x="2036" y="4005"/>
                    <a:pt x="2634" y="4005"/>
                  </a:cubicBezTo>
                  <a:cubicBezTo>
                    <a:pt x="2825" y="4005"/>
                    <a:pt x="3001" y="3958"/>
                    <a:pt x="3150" y="3858"/>
                  </a:cubicBezTo>
                  <a:cubicBezTo>
                    <a:pt x="3767" y="3425"/>
                    <a:pt x="3721" y="2238"/>
                    <a:pt x="3013" y="1233"/>
                  </a:cubicBezTo>
                  <a:cubicBezTo>
                    <a:pt x="2500" y="463"/>
                    <a:pt x="1768"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2013650" y="2026575"/>
              <a:ext cx="94750" cy="100375"/>
            </a:xfrm>
            <a:custGeom>
              <a:avLst/>
              <a:gdLst/>
              <a:ahLst/>
              <a:cxnLst/>
              <a:rect l="l" t="t" r="r" b="b"/>
              <a:pathLst>
                <a:path w="3790" h="4015" extrusionOk="0">
                  <a:moveTo>
                    <a:pt x="1164" y="1"/>
                  </a:moveTo>
                  <a:cubicBezTo>
                    <a:pt x="970" y="1"/>
                    <a:pt x="791" y="51"/>
                    <a:pt x="639" y="157"/>
                  </a:cubicBezTo>
                  <a:cubicBezTo>
                    <a:pt x="0" y="591"/>
                    <a:pt x="69" y="1755"/>
                    <a:pt x="753" y="2782"/>
                  </a:cubicBezTo>
                  <a:cubicBezTo>
                    <a:pt x="1284" y="3553"/>
                    <a:pt x="2020" y="4015"/>
                    <a:pt x="2615" y="4015"/>
                  </a:cubicBezTo>
                  <a:cubicBezTo>
                    <a:pt x="2813" y="4015"/>
                    <a:pt x="2996" y="3964"/>
                    <a:pt x="3150" y="3855"/>
                  </a:cubicBezTo>
                  <a:cubicBezTo>
                    <a:pt x="3789" y="3421"/>
                    <a:pt x="3721" y="2257"/>
                    <a:pt x="3013" y="1230"/>
                  </a:cubicBezTo>
                  <a:cubicBezTo>
                    <a:pt x="2497" y="473"/>
                    <a:pt x="1759"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1951450" y="1737200"/>
              <a:ext cx="94175" cy="100375"/>
            </a:xfrm>
            <a:custGeom>
              <a:avLst/>
              <a:gdLst/>
              <a:ahLst/>
              <a:cxnLst/>
              <a:rect l="l" t="t" r="r" b="b"/>
              <a:pathLst>
                <a:path w="3767" h="4015" extrusionOk="0">
                  <a:moveTo>
                    <a:pt x="1151" y="0"/>
                  </a:moveTo>
                  <a:cubicBezTo>
                    <a:pt x="953" y="0"/>
                    <a:pt x="771" y="52"/>
                    <a:pt x="616" y="160"/>
                  </a:cubicBezTo>
                  <a:cubicBezTo>
                    <a:pt x="0" y="594"/>
                    <a:pt x="46" y="1758"/>
                    <a:pt x="753" y="2785"/>
                  </a:cubicBezTo>
                  <a:cubicBezTo>
                    <a:pt x="1270" y="3543"/>
                    <a:pt x="2007" y="4014"/>
                    <a:pt x="2613" y="4014"/>
                  </a:cubicBezTo>
                  <a:cubicBezTo>
                    <a:pt x="2810" y="4014"/>
                    <a:pt x="2993" y="3964"/>
                    <a:pt x="3150" y="3858"/>
                  </a:cubicBezTo>
                  <a:cubicBezTo>
                    <a:pt x="3766" y="3424"/>
                    <a:pt x="3698" y="2260"/>
                    <a:pt x="3013" y="1233"/>
                  </a:cubicBezTo>
                  <a:cubicBezTo>
                    <a:pt x="2482" y="462"/>
                    <a:pt x="1746" y="0"/>
                    <a:pt x="115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1747725" y="1882125"/>
              <a:ext cx="94175" cy="100475"/>
            </a:xfrm>
            <a:custGeom>
              <a:avLst/>
              <a:gdLst/>
              <a:ahLst/>
              <a:cxnLst/>
              <a:rect l="l" t="t" r="r" b="b"/>
              <a:pathLst>
                <a:path w="3767" h="4019" extrusionOk="0">
                  <a:moveTo>
                    <a:pt x="1165" y="1"/>
                  </a:moveTo>
                  <a:cubicBezTo>
                    <a:pt x="964" y="1"/>
                    <a:pt x="777" y="52"/>
                    <a:pt x="617" y="161"/>
                  </a:cubicBezTo>
                  <a:cubicBezTo>
                    <a:pt x="1" y="594"/>
                    <a:pt x="69" y="1758"/>
                    <a:pt x="754" y="2786"/>
                  </a:cubicBezTo>
                  <a:cubicBezTo>
                    <a:pt x="1284" y="3556"/>
                    <a:pt x="2021" y="4018"/>
                    <a:pt x="2615" y="4018"/>
                  </a:cubicBezTo>
                  <a:cubicBezTo>
                    <a:pt x="2814" y="4018"/>
                    <a:pt x="2996" y="3967"/>
                    <a:pt x="3150" y="3858"/>
                  </a:cubicBezTo>
                  <a:cubicBezTo>
                    <a:pt x="3767" y="3425"/>
                    <a:pt x="3721" y="2261"/>
                    <a:pt x="3014" y="1233"/>
                  </a:cubicBezTo>
                  <a:cubicBezTo>
                    <a:pt x="2500" y="463"/>
                    <a:pt x="1768" y="1"/>
                    <a:pt x="1165"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1853300" y="1807700"/>
              <a:ext cx="94750" cy="100150"/>
            </a:xfrm>
            <a:custGeom>
              <a:avLst/>
              <a:gdLst/>
              <a:ahLst/>
              <a:cxnLst/>
              <a:rect l="l" t="t" r="r" b="b"/>
              <a:pathLst>
                <a:path w="3790" h="4006" extrusionOk="0">
                  <a:moveTo>
                    <a:pt x="1157" y="0"/>
                  </a:moveTo>
                  <a:cubicBezTo>
                    <a:pt x="966" y="0"/>
                    <a:pt x="789" y="48"/>
                    <a:pt x="639" y="148"/>
                  </a:cubicBezTo>
                  <a:cubicBezTo>
                    <a:pt x="0" y="581"/>
                    <a:pt x="69" y="1745"/>
                    <a:pt x="753" y="2772"/>
                  </a:cubicBezTo>
                  <a:cubicBezTo>
                    <a:pt x="1284" y="3543"/>
                    <a:pt x="2020" y="4005"/>
                    <a:pt x="2615" y="4005"/>
                  </a:cubicBezTo>
                  <a:cubicBezTo>
                    <a:pt x="2813" y="4005"/>
                    <a:pt x="2996" y="3954"/>
                    <a:pt x="3150" y="3845"/>
                  </a:cubicBezTo>
                  <a:cubicBezTo>
                    <a:pt x="3789" y="3434"/>
                    <a:pt x="3721" y="2247"/>
                    <a:pt x="3013" y="1220"/>
                  </a:cubicBezTo>
                  <a:cubicBezTo>
                    <a:pt x="2495" y="460"/>
                    <a:pt x="1754" y="0"/>
                    <a:pt x="1157"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5"/>
          <p:cNvGrpSpPr/>
          <p:nvPr/>
        </p:nvGrpSpPr>
        <p:grpSpPr>
          <a:xfrm>
            <a:off x="-127378" y="4096900"/>
            <a:ext cx="1051662" cy="1014208"/>
            <a:chOff x="5173525" y="4120375"/>
            <a:chExt cx="972950" cy="938300"/>
          </a:xfrm>
        </p:grpSpPr>
        <p:sp>
          <p:nvSpPr>
            <p:cNvPr id="288" name="Google Shape;288;p5"/>
            <p:cNvSpPr/>
            <p:nvPr/>
          </p:nvSpPr>
          <p:spPr>
            <a:xfrm>
              <a:off x="5173525" y="4121300"/>
              <a:ext cx="972950" cy="937375"/>
            </a:xfrm>
            <a:custGeom>
              <a:avLst/>
              <a:gdLst/>
              <a:ahLst/>
              <a:cxnLst/>
              <a:rect l="l" t="t" r="r" b="b"/>
              <a:pathLst>
                <a:path w="38918" h="37495" extrusionOk="0">
                  <a:moveTo>
                    <a:pt x="18145" y="0"/>
                  </a:moveTo>
                  <a:cubicBezTo>
                    <a:pt x="16015" y="0"/>
                    <a:pt x="14197" y="930"/>
                    <a:pt x="14197" y="930"/>
                  </a:cubicBezTo>
                  <a:cubicBezTo>
                    <a:pt x="14197" y="930"/>
                    <a:pt x="3378" y="8828"/>
                    <a:pt x="1689" y="10289"/>
                  </a:cubicBezTo>
                  <a:cubicBezTo>
                    <a:pt x="0" y="11727"/>
                    <a:pt x="913" y="14329"/>
                    <a:pt x="913" y="14329"/>
                  </a:cubicBezTo>
                  <a:lnTo>
                    <a:pt x="6597" y="29576"/>
                  </a:lnTo>
                  <a:cubicBezTo>
                    <a:pt x="7099" y="30877"/>
                    <a:pt x="8172" y="31402"/>
                    <a:pt x="8765" y="31608"/>
                  </a:cubicBezTo>
                  <a:cubicBezTo>
                    <a:pt x="9518" y="31881"/>
                    <a:pt x="10249" y="32155"/>
                    <a:pt x="10979" y="32452"/>
                  </a:cubicBezTo>
                  <a:lnTo>
                    <a:pt x="22757" y="37223"/>
                  </a:lnTo>
                  <a:cubicBezTo>
                    <a:pt x="23076" y="37359"/>
                    <a:pt x="23442" y="37451"/>
                    <a:pt x="23807" y="37474"/>
                  </a:cubicBezTo>
                  <a:cubicBezTo>
                    <a:pt x="24000" y="37488"/>
                    <a:pt x="24184" y="37495"/>
                    <a:pt x="24360" y="37495"/>
                  </a:cubicBezTo>
                  <a:cubicBezTo>
                    <a:pt x="26704" y="37495"/>
                    <a:pt x="27573" y="36310"/>
                    <a:pt x="27573" y="36310"/>
                  </a:cubicBezTo>
                  <a:lnTo>
                    <a:pt x="37593" y="24258"/>
                  </a:lnTo>
                  <a:cubicBezTo>
                    <a:pt x="38917" y="22386"/>
                    <a:pt x="38415" y="20446"/>
                    <a:pt x="38415" y="20446"/>
                  </a:cubicBezTo>
                  <a:lnTo>
                    <a:pt x="36178" y="5610"/>
                  </a:lnTo>
                  <a:cubicBezTo>
                    <a:pt x="36247" y="2779"/>
                    <a:pt x="33759" y="2117"/>
                    <a:pt x="33759" y="2117"/>
                  </a:cubicBezTo>
                  <a:lnTo>
                    <a:pt x="19927" y="246"/>
                  </a:lnTo>
                  <a:cubicBezTo>
                    <a:pt x="19330" y="70"/>
                    <a:pt x="18726" y="0"/>
                    <a:pt x="181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5196350" y="4459700"/>
              <a:ext cx="590975" cy="594250"/>
            </a:xfrm>
            <a:custGeom>
              <a:avLst/>
              <a:gdLst/>
              <a:ahLst/>
              <a:cxnLst/>
              <a:rect l="l" t="t" r="r" b="b"/>
              <a:pathLst>
                <a:path w="23639" h="23770" extrusionOk="0">
                  <a:moveTo>
                    <a:pt x="1712" y="0"/>
                  </a:moveTo>
                  <a:cubicBezTo>
                    <a:pt x="333" y="0"/>
                    <a:pt x="0" y="793"/>
                    <a:pt x="0" y="793"/>
                  </a:cubicBezTo>
                  <a:lnTo>
                    <a:pt x="5524" y="15606"/>
                  </a:lnTo>
                  <a:cubicBezTo>
                    <a:pt x="6277" y="17775"/>
                    <a:pt x="7464" y="17912"/>
                    <a:pt x="7464" y="17912"/>
                  </a:cubicBezTo>
                  <a:cubicBezTo>
                    <a:pt x="7464" y="17912"/>
                    <a:pt x="18192" y="21838"/>
                    <a:pt x="21273" y="23458"/>
                  </a:cubicBezTo>
                  <a:cubicBezTo>
                    <a:pt x="21479" y="23572"/>
                    <a:pt x="21684" y="23641"/>
                    <a:pt x="21867" y="23709"/>
                  </a:cubicBezTo>
                  <a:cubicBezTo>
                    <a:pt x="21994" y="23751"/>
                    <a:pt x="22120" y="23770"/>
                    <a:pt x="22243" y="23770"/>
                  </a:cubicBezTo>
                  <a:cubicBezTo>
                    <a:pt x="23005" y="23770"/>
                    <a:pt x="23638" y="23032"/>
                    <a:pt x="23442" y="22226"/>
                  </a:cubicBezTo>
                  <a:lnTo>
                    <a:pt x="19333" y="5107"/>
                  </a:lnTo>
                  <a:cubicBezTo>
                    <a:pt x="19333" y="5038"/>
                    <a:pt x="19310" y="4993"/>
                    <a:pt x="19287" y="4924"/>
                  </a:cubicBezTo>
                  <a:cubicBezTo>
                    <a:pt x="18945" y="3874"/>
                    <a:pt x="18032" y="3121"/>
                    <a:pt x="16936" y="2916"/>
                  </a:cubicBezTo>
                  <a:cubicBezTo>
                    <a:pt x="13627" y="2276"/>
                    <a:pt x="4451" y="519"/>
                    <a:pt x="2671" y="108"/>
                  </a:cubicBezTo>
                  <a:cubicBezTo>
                    <a:pt x="2305" y="32"/>
                    <a:pt x="1988" y="0"/>
                    <a:pt x="1712"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5196350" y="4121725"/>
              <a:ext cx="831425" cy="382475"/>
            </a:xfrm>
            <a:custGeom>
              <a:avLst/>
              <a:gdLst/>
              <a:ahLst/>
              <a:cxnLst/>
              <a:rect l="l" t="t" r="r" b="b"/>
              <a:pathLst>
                <a:path w="33257" h="15299" extrusionOk="0">
                  <a:moveTo>
                    <a:pt x="17735" y="0"/>
                  </a:moveTo>
                  <a:cubicBezTo>
                    <a:pt x="17735" y="0"/>
                    <a:pt x="15978" y="46"/>
                    <a:pt x="14722" y="366"/>
                  </a:cubicBezTo>
                  <a:cubicBezTo>
                    <a:pt x="13490" y="685"/>
                    <a:pt x="12349" y="1598"/>
                    <a:pt x="12349" y="1598"/>
                  </a:cubicBezTo>
                  <a:lnTo>
                    <a:pt x="1073" y="9998"/>
                  </a:lnTo>
                  <a:cubicBezTo>
                    <a:pt x="1073" y="9998"/>
                    <a:pt x="0" y="11230"/>
                    <a:pt x="2602" y="12372"/>
                  </a:cubicBezTo>
                  <a:lnTo>
                    <a:pt x="17461" y="15270"/>
                  </a:lnTo>
                  <a:cubicBezTo>
                    <a:pt x="17461" y="15270"/>
                    <a:pt x="17596" y="15299"/>
                    <a:pt x="17827" y="15299"/>
                  </a:cubicBezTo>
                  <a:cubicBezTo>
                    <a:pt x="18396" y="15299"/>
                    <a:pt x="19550" y="15126"/>
                    <a:pt x="20703" y="13924"/>
                  </a:cubicBezTo>
                  <a:cubicBezTo>
                    <a:pt x="22323" y="12235"/>
                    <a:pt x="32321" y="4040"/>
                    <a:pt x="32321" y="4040"/>
                  </a:cubicBezTo>
                  <a:cubicBezTo>
                    <a:pt x="32321" y="4040"/>
                    <a:pt x="33257" y="2717"/>
                    <a:pt x="31773" y="1963"/>
                  </a:cubicBezTo>
                  <a:lnTo>
                    <a:pt x="17735" y="0"/>
                  </a:ln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5198625" y="4459875"/>
              <a:ext cx="354950" cy="328950"/>
            </a:xfrm>
            <a:custGeom>
              <a:avLst/>
              <a:gdLst/>
              <a:ahLst/>
              <a:cxnLst/>
              <a:rect l="l" t="t" r="r" b="b"/>
              <a:pathLst>
                <a:path w="14198" h="13158" extrusionOk="0">
                  <a:moveTo>
                    <a:pt x="1664" y="1"/>
                  </a:moveTo>
                  <a:cubicBezTo>
                    <a:pt x="1292" y="1"/>
                    <a:pt x="1028" y="55"/>
                    <a:pt x="1028" y="55"/>
                  </a:cubicBezTo>
                  <a:cubicBezTo>
                    <a:pt x="46" y="101"/>
                    <a:pt x="0" y="1014"/>
                    <a:pt x="0" y="1014"/>
                  </a:cubicBezTo>
                  <a:lnTo>
                    <a:pt x="4520" y="13157"/>
                  </a:lnTo>
                  <a:cubicBezTo>
                    <a:pt x="4748" y="5305"/>
                    <a:pt x="14198" y="2384"/>
                    <a:pt x="14198" y="2384"/>
                  </a:cubicBezTo>
                  <a:lnTo>
                    <a:pt x="2397" y="78"/>
                  </a:lnTo>
                  <a:cubicBezTo>
                    <a:pt x="2136" y="19"/>
                    <a:pt x="1882" y="1"/>
                    <a:pt x="1664"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5208325" y="4120375"/>
              <a:ext cx="589475" cy="379125"/>
            </a:xfrm>
            <a:custGeom>
              <a:avLst/>
              <a:gdLst/>
              <a:ahLst/>
              <a:cxnLst/>
              <a:rect l="l" t="t" r="r" b="b"/>
              <a:pathLst>
                <a:path w="23579" h="15165" extrusionOk="0">
                  <a:moveTo>
                    <a:pt x="16573" y="1"/>
                  </a:moveTo>
                  <a:cubicBezTo>
                    <a:pt x="15622" y="1"/>
                    <a:pt x="14158" y="195"/>
                    <a:pt x="12600" y="1127"/>
                  </a:cubicBezTo>
                  <a:lnTo>
                    <a:pt x="891" y="9846"/>
                  </a:lnTo>
                  <a:cubicBezTo>
                    <a:pt x="891" y="9846"/>
                    <a:pt x="0" y="10234"/>
                    <a:pt x="503" y="11216"/>
                  </a:cubicBezTo>
                  <a:cubicBezTo>
                    <a:pt x="1028" y="12175"/>
                    <a:pt x="2123" y="12426"/>
                    <a:pt x="2123" y="12426"/>
                  </a:cubicBezTo>
                  <a:lnTo>
                    <a:pt x="16161" y="15165"/>
                  </a:lnTo>
                  <a:cubicBezTo>
                    <a:pt x="16161" y="15165"/>
                    <a:pt x="10728" y="7929"/>
                    <a:pt x="23579" y="922"/>
                  </a:cubicBezTo>
                  <a:lnTo>
                    <a:pt x="17667" y="100"/>
                  </a:lnTo>
                  <a:cubicBezTo>
                    <a:pt x="17667" y="100"/>
                    <a:pt x="17251" y="1"/>
                    <a:pt x="16573"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5697925" y="4250375"/>
              <a:ext cx="443975" cy="780025"/>
            </a:xfrm>
            <a:custGeom>
              <a:avLst/>
              <a:gdLst/>
              <a:ahLst/>
              <a:cxnLst/>
              <a:rect l="l" t="t" r="r" b="b"/>
              <a:pathLst>
                <a:path w="17759" h="31201" extrusionOk="0">
                  <a:moveTo>
                    <a:pt x="14395" y="0"/>
                  </a:moveTo>
                  <a:cubicBezTo>
                    <a:pt x="13944" y="0"/>
                    <a:pt x="13305" y="183"/>
                    <a:pt x="12509" y="880"/>
                  </a:cubicBezTo>
                  <a:cubicBezTo>
                    <a:pt x="11116" y="2090"/>
                    <a:pt x="3904" y="8002"/>
                    <a:pt x="1279" y="10170"/>
                  </a:cubicBezTo>
                  <a:cubicBezTo>
                    <a:pt x="434" y="10855"/>
                    <a:pt x="1" y="11973"/>
                    <a:pt x="183" y="13046"/>
                  </a:cubicBezTo>
                  <a:cubicBezTo>
                    <a:pt x="206" y="13115"/>
                    <a:pt x="229" y="13183"/>
                    <a:pt x="229" y="13252"/>
                  </a:cubicBezTo>
                  <a:cubicBezTo>
                    <a:pt x="2352" y="20122"/>
                    <a:pt x="3904" y="26878"/>
                    <a:pt x="4611" y="30097"/>
                  </a:cubicBezTo>
                  <a:cubicBezTo>
                    <a:pt x="4758" y="30805"/>
                    <a:pt x="5359" y="31200"/>
                    <a:pt x="5969" y="31200"/>
                  </a:cubicBezTo>
                  <a:cubicBezTo>
                    <a:pt x="6401" y="31200"/>
                    <a:pt x="6838" y="31002"/>
                    <a:pt x="7122" y="30576"/>
                  </a:cubicBezTo>
                  <a:cubicBezTo>
                    <a:pt x="7168" y="30485"/>
                    <a:pt x="7236" y="30370"/>
                    <a:pt x="7305" y="30279"/>
                  </a:cubicBezTo>
                  <a:cubicBezTo>
                    <a:pt x="8355" y="28499"/>
                    <a:pt x="16777" y="18821"/>
                    <a:pt x="16777" y="18821"/>
                  </a:cubicBezTo>
                  <a:cubicBezTo>
                    <a:pt x="16777" y="18821"/>
                    <a:pt x="17759" y="18136"/>
                    <a:pt x="17393" y="15854"/>
                  </a:cubicBezTo>
                  <a:lnTo>
                    <a:pt x="15157" y="218"/>
                  </a:lnTo>
                  <a:cubicBezTo>
                    <a:pt x="15157" y="218"/>
                    <a:pt x="14889" y="0"/>
                    <a:pt x="14395"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5243750" y="4510750"/>
              <a:ext cx="111275" cy="93750"/>
            </a:xfrm>
            <a:custGeom>
              <a:avLst/>
              <a:gdLst/>
              <a:ahLst/>
              <a:cxnLst/>
              <a:rect l="l" t="t" r="r" b="b"/>
              <a:pathLst>
                <a:path w="4451" h="3750" extrusionOk="0">
                  <a:moveTo>
                    <a:pt x="1482" y="0"/>
                  </a:moveTo>
                  <a:cubicBezTo>
                    <a:pt x="562" y="0"/>
                    <a:pt x="0" y="661"/>
                    <a:pt x="204" y="1558"/>
                  </a:cubicBezTo>
                  <a:cubicBezTo>
                    <a:pt x="432" y="2585"/>
                    <a:pt x="1505" y="3544"/>
                    <a:pt x="2623" y="3727"/>
                  </a:cubicBezTo>
                  <a:cubicBezTo>
                    <a:pt x="2732" y="3742"/>
                    <a:pt x="2838" y="3750"/>
                    <a:pt x="2939" y="3750"/>
                  </a:cubicBezTo>
                  <a:cubicBezTo>
                    <a:pt x="3875" y="3750"/>
                    <a:pt x="4450" y="3102"/>
                    <a:pt x="4244" y="2175"/>
                  </a:cubicBezTo>
                  <a:cubicBezTo>
                    <a:pt x="4039" y="1170"/>
                    <a:pt x="2943" y="189"/>
                    <a:pt x="1825" y="29"/>
                  </a:cubicBezTo>
                  <a:cubicBezTo>
                    <a:pt x="1706" y="10"/>
                    <a:pt x="1591" y="0"/>
                    <a:pt x="1482"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5424575" y="4699025"/>
              <a:ext cx="111275" cy="93375"/>
            </a:xfrm>
            <a:custGeom>
              <a:avLst/>
              <a:gdLst/>
              <a:ahLst/>
              <a:cxnLst/>
              <a:rect l="l" t="t" r="r" b="b"/>
              <a:pathLst>
                <a:path w="4451" h="3735" extrusionOk="0">
                  <a:moveTo>
                    <a:pt x="1454" y="1"/>
                  </a:moveTo>
                  <a:cubicBezTo>
                    <a:pt x="543" y="1"/>
                    <a:pt x="1" y="644"/>
                    <a:pt x="184" y="1560"/>
                  </a:cubicBezTo>
                  <a:cubicBezTo>
                    <a:pt x="412" y="2587"/>
                    <a:pt x="1508" y="3545"/>
                    <a:pt x="2626" y="3705"/>
                  </a:cubicBezTo>
                  <a:cubicBezTo>
                    <a:pt x="2748" y="3725"/>
                    <a:pt x="2865" y="3735"/>
                    <a:pt x="2977" y="3735"/>
                  </a:cubicBezTo>
                  <a:cubicBezTo>
                    <a:pt x="3892" y="3735"/>
                    <a:pt x="4450" y="3091"/>
                    <a:pt x="4247" y="2176"/>
                  </a:cubicBezTo>
                  <a:cubicBezTo>
                    <a:pt x="4018" y="1149"/>
                    <a:pt x="2923" y="190"/>
                    <a:pt x="1804" y="30"/>
                  </a:cubicBezTo>
                  <a:cubicBezTo>
                    <a:pt x="1683" y="10"/>
                    <a:pt x="1566" y="1"/>
                    <a:pt x="145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5627150" y="4900625"/>
              <a:ext cx="111375" cy="93625"/>
            </a:xfrm>
            <a:custGeom>
              <a:avLst/>
              <a:gdLst/>
              <a:ahLst/>
              <a:cxnLst/>
              <a:rect l="l" t="t" r="r" b="b"/>
              <a:pathLst>
                <a:path w="4455" h="3745" extrusionOk="0">
                  <a:moveTo>
                    <a:pt x="1512" y="1"/>
                  </a:moveTo>
                  <a:cubicBezTo>
                    <a:pt x="576" y="1"/>
                    <a:pt x="1" y="649"/>
                    <a:pt x="207" y="1576"/>
                  </a:cubicBezTo>
                  <a:cubicBezTo>
                    <a:pt x="435" y="2580"/>
                    <a:pt x="1530" y="3539"/>
                    <a:pt x="2649" y="3721"/>
                  </a:cubicBezTo>
                  <a:cubicBezTo>
                    <a:pt x="2758" y="3737"/>
                    <a:pt x="2863" y="3745"/>
                    <a:pt x="2964" y="3745"/>
                  </a:cubicBezTo>
                  <a:cubicBezTo>
                    <a:pt x="3897" y="3745"/>
                    <a:pt x="4455" y="3098"/>
                    <a:pt x="4270" y="2192"/>
                  </a:cubicBezTo>
                  <a:cubicBezTo>
                    <a:pt x="4041" y="1165"/>
                    <a:pt x="2946" y="206"/>
                    <a:pt x="1827" y="24"/>
                  </a:cubicBezTo>
                  <a:cubicBezTo>
                    <a:pt x="1718" y="8"/>
                    <a:pt x="1613" y="1"/>
                    <a:pt x="1512"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5888525" y="4555475"/>
              <a:ext cx="96450" cy="109825"/>
            </a:xfrm>
            <a:custGeom>
              <a:avLst/>
              <a:gdLst/>
              <a:ahLst/>
              <a:cxnLst/>
              <a:rect l="l" t="t" r="r" b="b"/>
              <a:pathLst>
                <a:path w="3858" h="4393" extrusionOk="0">
                  <a:moveTo>
                    <a:pt x="2414" y="0"/>
                  </a:moveTo>
                  <a:cubicBezTo>
                    <a:pt x="2093" y="0"/>
                    <a:pt x="1739" y="125"/>
                    <a:pt x="1393" y="386"/>
                  </a:cubicBezTo>
                  <a:cubicBezTo>
                    <a:pt x="502" y="1070"/>
                    <a:pt x="0" y="2440"/>
                    <a:pt x="297" y="3421"/>
                  </a:cubicBezTo>
                  <a:cubicBezTo>
                    <a:pt x="483" y="4050"/>
                    <a:pt x="928" y="4393"/>
                    <a:pt x="1459" y="4393"/>
                  </a:cubicBezTo>
                  <a:cubicBezTo>
                    <a:pt x="1776" y="4393"/>
                    <a:pt x="2124" y="4271"/>
                    <a:pt x="2465" y="4015"/>
                  </a:cubicBezTo>
                  <a:cubicBezTo>
                    <a:pt x="3356" y="3330"/>
                    <a:pt x="3858" y="1961"/>
                    <a:pt x="3561" y="956"/>
                  </a:cubicBezTo>
                  <a:cubicBezTo>
                    <a:pt x="3377" y="333"/>
                    <a:pt x="2938" y="0"/>
                    <a:pt x="241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5291625" y="4343300"/>
              <a:ext cx="118150" cy="71900"/>
            </a:xfrm>
            <a:custGeom>
              <a:avLst/>
              <a:gdLst/>
              <a:ahLst/>
              <a:cxnLst/>
              <a:rect l="l" t="t" r="r" b="b"/>
              <a:pathLst>
                <a:path w="4726" h="2876" extrusionOk="0">
                  <a:moveTo>
                    <a:pt x="2879" y="1"/>
                  </a:moveTo>
                  <a:cubicBezTo>
                    <a:pt x="2608" y="1"/>
                    <a:pt x="2322" y="35"/>
                    <a:pt x="2032" y="108"/>
                  </a:cubicBezTo>
                  <a:cubicBezTo>
                    <a:pt x="823" y="427"/>
                    <a:pt x="1" y="1249"/>
                    <a:pt x="206" y="2002"/>
                  </a:cubicBezTo>
                  <a:cubicBezTo>
                    <a:pt x="342" y="2546"/>
                    <a:pt x="998" y="2875"/>
                    <a:pt x="1815" y="2875"/>
                  </a:cubicBezTo>
                  <a:cubicBezTo>
                    <a:pt x="2094" y="2875"/>
                    <a:pt x="2392" y="2837"/>
                    <a:pt x="2694" y="2755"/>
                  </a:cubicBezTo>
                  <a:cubicBezTo>
                    <a:pt x="3904" y="2459"/>
                    <a:pt x="4726" y="1614"/>
                    <a:pt x="4543" y="884"/>
                  </a:cubicBezTo>
                  <a:cubicBezTo>
                    <a:pt x="4405" y="331"/>
                    <a:pt x="3719" y="1"/>
                    <a:pt x="2879"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5817750" y="4190375"/>
              <a:ext cx="117575" cy="71800"/>
            </a:xfrm>
            <a:custGeom>
              <a:avLst/>
              <a:gdLst/>
              <a:ahLst/>
              <a:cxnLst/>
              <a:rect l="l" t="t" r="r" b="b"/>
              <a:pathLst>
                <a:path w="4703" h="2872" extrusionOk="0">
                  <a:moveTo>
                    <a:pt x="2866" y="1"/>
                  </a:moveTo>
                  <a:cubicBezTo>
                    <a:pt x="2594" y="1"/>
                    <a:pt x="2304" y="35"/>
                    <a:pt x="2009" y="108"/>
                  </a:cubicBezTo>
                  <a:cubicBezTo>
                    <a:pt x="823" y="404"/>
                    <a:pt x="1" y="1249"/>
                    <a:pt x="183" y="1979"/>
                  </a:cubicBezTo>
                  <a:cubicBezTo>
                    <a:pt x="321" y="2529"/>
                    <a:pt x="988" y="2872"/>
                    <a:pt x="1825" y="2872"/>
                  </a:cubicBezTo>
                  <a:cubicBezTo>
                    <a:pt x="2101" y="2872"/>
                    <a:pt x="2395" y="2834"/>
                    <a:pt x="2694" y="2755"/>
                  </a:cubicBezTo>
                  <a:cubicBezTo>
                    <a:pt x="3904" y="2459"/>
                    <a:pt x="4703" y="1614"/>
                    <a:pt x="4520" y="884"/>
                  </a:cubicBezTo>
                  <a:cubicBezTo>
                    <a:pt x="4382" y="331"/>
                    <a:pt x="3709" y="1"/>
                    <a:pt x="2866"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5534150" y="4159800"/>
              <a:ext cx="117575" cy="71900"/>
            </a:xfrm>
            <a:custGeom>
              <a:avLst/>
              <a:gdLst/>
              <a:ahLst/>
              <a:cxnLst/>
              <a:rect l="l" t="t" r="r" b="b"/>
              <a:pathLst>
                <a:path w="4703" h="2876" extrusionOk="0">
                  <a:moveTo>
                    <a:pt x="2902" y="1"/>
                  </a:moveTo>
                  <a:cubicBezTo>
                    <a:pt x="2620" y="1"/>
                    <a:pt x="2318" y="39"/>
                    <a:pt x="2009" y="121"/>
                  </a:cubicBezTo>
                  <a:cubicBezTo>
                    <a:pt x="822" y="418"/>
                    <a:pt x="1" y="1262"/>
                    <a:pt x="183" y="1992"/>
                  </a:cubicBezTo>
                  <a:cubicBezTo>
                    <a:pt x="321" y="2545"/>
                    <a:pt x="995" y="2875"/>
                    <a:pt x="1838" y="2875"/>
                  </a:cubicBezTo>
                  <a:cubicBezTo>
                    <a:pt x="2110" y="2875"/>
                    <a:pt x="2399" y="2841"/>
                    <a:pt x="2694" y="2769"/>
                  </a:cubicBezTo>
                  <a:cubicBezTo>
                    <a:pt x="3881" y="2449"/>
                    <a:pt x="4703" y="1627"/>
                    <a:pt x="4520" y="874"/>
                  </a:cubicBezTo>
                  <a:cubicBezTo>
                    <a:pt x="4384" y="330"/>
                    <a:pt x="3728" y="1"/>
                    <a:pt x="2902"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5588925" y="4376750"/>
              <a:ext cx="118150" cy="71775"/>
            </a:xfrm>
            <a:custGeom>
              <a:avLst/>
              <a:gdLst/>
              <a:ahLst/>
              <a:cxnLst/>
              <a:rect l="l" t="t" r="r" b="b"/>
              <a:pathLst>
                <a:path w="4726" h="2871" extrusionOk="0">
                  <a:moveTo>
                    <a:pt x="2892" y="0"/>
                  </a:moveTo>
                  <a:cubicBezTo>
                    <a:pt x="2617" y="0"/>
                    <a:pt x="2326" y="37"/>
                    <a:pt x="2032" y="116"/>
                  </a:cubicBezTo>
                  <a:cubicBezTo>
                    <a:pt x="823" y="413"/>
                    <a:pt x="1" y="1258"/>
                    <a:pt x="206" y="1988"/>
                  </a:cubicBezTo>
                  <a:cubicBezTo>
                    <a:pt x="344" y="2540"/>
                    <a:pt x="1018" y="2871"/>
                    <a:pt x="1851" y="2871"/>
                  </a:cubicBezTo>
                  <a:cubicBezTo>
                    <a:pt x="2120" y="2871"/>
                    <a:pt x="2405" y="2836"/>
                    <a:pt x="2694" y="2764"/>
                  </a:cubicBezTo>
                  <a:cubicBezTo>
                    <a:pt x="3904" y="2467"/>
                    <a:pt x="4726" y="1623"/>
                    <a:pt x="4543" y="892"/>
                  </a:cubicBezTo>
                  <a:cubicBezTo>
                    <a:pt x="4406" y="343"/>
                    <a:pt x="3726" y="0"/>
                    <a:pt x="2892"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 name="Google Shape;30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3" name="Google Shape;303;p5"/>
          <p:cNvSpPr txBox="1">
            <a:spLocks noGrp="1"/>
          </p:cNvSpPr>
          <p:nvPr>
            <p:ph type="subTitle" idx="1"/>
          </p:nvPr>
        </p:nvSpPr>
        <p:spPr>
          <a:xfrm>
            <a:off x="4923249" y="2254450"/>
            <a:ext cx="2505600" cy="153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04" name="Google Shape;304;p5"/>
          <p:cNvSpPr txBox="1">
            <a:spLocks noGrp="1"/>
          </p:cNvSpPr>
          <p:nvPr>
            <p:ph type="subTitle" idx="2"/>
          </p:nvPr>
        </p:nvSpPr>
        <p:spPr>
          <a:xfrm>
            <a:off x="1715375" y="2254450"/>
            <a:ext cx="2505600" cy="153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05" name="Google Shape;305;p5"/>
          <p:cNvSpPr txBox="1">
            <a:spLocks noGrp="1"/>
          </p:cNvSpPr>
          <p:nvPr>
            <p:ph type="subTitle" idx="3"/>
          </p:nvPr>
        </p:nvSpPr>
        <p:spPr>
          <a:xfrm>
            <a:off x="1715375" y="1797603"/>
            <a:ext cx="2505600" cy="53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2"/>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06" name="Google Shape;306;p5"/>
          <p:cNvSpPr txBox="1">
            <a:spLocks noGrp="1"/>
          </p:cNvSpPr>
          <p:nvPr>
            <p:ph type="subTitle" idx="4"/>
          </p:nvPr>
        </p:nvSpPr>
        <p:spPr>
          <a:xfrm>
            <a:off x="4923250" y="1797603"/>
            <a:ext cx="2505600" cy="53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2"/>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7"/>
        <p:cNvGrpSpPr/>
        <p:nvPr/>
      </p:nvGrpSpPr>
      <p:grpSpPr>
        <a:xfrm>
          <a:off x="0" y="0"/>
          <a:ext cx="0" cy="0"/>
          <a:chOff x="0" y="0"/>
          <a:chExt cx="0" cy="0"/>
        </a:xfrm>
      </p:grpSpPr>
      <p:sp>
        <p:nvSpPr>
          <p:cNvPr id="308" name="Google Shape;308;p6"/>
          <p:cNvSpPr/>
          <p:nvPr/>
        </p:nvSpPr>
        <p:spPr>
          <a:xfrm rot="-7940620">
            <a:off x="-211419" y="-102997"/>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6"/>
          <p:cNvSpPr/>
          <p:nvPr/>
        </p:nvSpPr>
        <p:spPr>
          <a:xfrm rot="-7940620">
            <a:off x="8256706" y="4385478"/>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 name="Google Shape;310;p6"/>
          <p:cNvGrpSpPr/>
          <p:nvPr/>
        </p:nvGrpSpPr>
        <p:grpSpPr>
          <a:xfrm>
            <a:off x="-1580422" y="-1351982"/>
            <a:ext cx="13505305" cy="6463084"/>
            <a:chOff x="892625" y="456550"/>
            <a:chExt cx="5708075" cy="2731650"/>
          </a:xfrm>
        </p:grpSpPr>
        <p:sp>
          <p:nvSpPr>
            <p:cNvPr id="311" name="Google Shape;311;p6"/>
            <p:cNvSpPr/>
            <p:nvPr/>
          </p:nvSpPr>
          <p:spPr>
            <a:xfrm>
              <a:off x="892625" y="456550"/>
              <a:ext cx="5559700" cy="1694225"/>
            </a:xfrm>
            <a:custGeom>
              <a:avLst/>
              <a:gdLst/>
              <a:ahLst/>
              <a:cxnLst/>
              <a:rect l="l" t="t" r="r" b="b"/>
              <a:pathLst>
                <a:path w="222388" h="67769" extrusionOk="0">
                  <a:moveTo>
                    <a:pt x="189183" y="0"/>
                  </a:moveTo>
                  <a:cubicBezTo>
                    <a:pt x="184507" y="0"/>
                    <a:pt x="180127" y="1209"/>
                    <a:pt x="176486" y="3539"/>
                  </a:cubicBezTo>
                  <a:cubicBezTo>
                    <a:pt x="172697" y="5958"/>
                    <a:pt x="169958" y="9428"/>
                    <a:pt x="168520" y="13627"/>
                  </a:cubicBezTo>
                  <a:cubicBezTo>
                    <a:pt x="164731" y="24698"/>
                    <a:pt x="158203" y="32025"/>
                    <a:pt x="150625" y="33736"/>
                  </a:cubicBezTo>
                  <a:cubicBezTo>
                    <a:pt x="149450" y="34006"/>
                    <a:pt x="148261" y="34140"/>
                    <a:pt x="147061" y="34140"/>
                  </a:cubicBezTo>
                  <a:cubicBezTo>
                    <a:pt x="141361" y="34140"/>
                    <a:pt x="135426" y="31118"/>
                    <a:pt x="129694" y="25291"/>
                  </a:cubicBezTo>
                  <a:cubicBezTo>
                    <a:pt x="125266" y="20749"/>
                    <a:pt x="120883" y="18535"/>
                    <a:pt x="116318" y="18535"/>
                  </a:cubicBezTo>
                  <a:lnTo>
                    <a:pt x="116296" y="18535"/>
                  </a:lnTo>
                  <a:cubicBezTo>
                    <a:pt x="111137" y="18535"/>
                    <a:pt x="105545" y="21205"/>
                    <a:pt x="98195" y="27208"/>
                  </a:cubicBezTo>
                  <a:cubicBezTo>
                    <a:pt x="91393" y="32755"/>
                    <a:pt x="83747" y="40561"/>
                    <a:pt x="74069" y="50445"/>
                  </a:cubicBezTo>
                  <a:lnTo>
                    <a:pt x="73087" y="51426"/>
                  </a:lnTo>
                  <a:cubicBezTo>
                    <a:pt x="66742" y="57908"/>
                    <a:pt x="61172" y="61058"/>
                    <a:pt x="56082" y="61058"/>
                  </a:cubicBezTo>
                  <a:lnTo>
                    <a:pt x="56060" y="61058"/>
                  </a:lnTo>
                  <a:cubicBezTo>
                    <a:pt x="49532" y="61035"/>
                    <a:pt x="44670" y="56060"/>
                    <a:pt x="39534" y="50764"/>
                  </a:cubicBezTo>
                  <a:cubicBezTo>
                    <a:pt x="34356" y="45462"/>
                    <a:pt x="29029" y="39973"/>
                    <a:pt x="21811" y="39973"/>
                  </a:cubicBezTo>
                  <a:cubicBezTo>
                    <a:pt x="21074" y="39973"/>
                    <a:pt x="20317" y="40030"/>
                    <a:pt x="19539" y="40150"/>
                  </a:cubicBezTo>
                  <a:cubicBezTo>
                    <a:pt x="14746" y="40904"/>
                    <a:pt x="10751" y="42821"/>
                    <a:pt x="7670" y="45857"/>
                  </a:cubicBezTo>
                  <a:cubicBezTo>
                    <a:pt x="5228" y="48276"/>
                    <a:pt x="3356" y="51426"/>
                    <a:pt x="2123" y="55192"/>
                  </a:cubicBezTo>
                  <a:cubicBezTo>
                    <a:pt x="1" y="61606"/>
                    <a:pt x="480" y="67700"/>
                    <a:pt x="480" y="67769"/>
                  </a:cubicBezTo>
                  <a:lnTo>
                    <a:pt x="640" y="67746"/>
                  </a:lnTo>
                  <a:cubicBezTo>
                    <a:pt x="640" y="67700"/>
                    <a:pt x="183" y="61629"/>
                    <a:pt x="2260" y="55238"/>
                  </a:cubicBezTo>
                  <a:cubicBezTo>
                    <a:pt x="4200" y="49349"/>
                    <a:pt x="8766" y="41999"/>
                    <a:pt x="19562" y="40310"/>
                  </a:cubicBezTo>
                  <a:cubicBezTo>
                    <a:pt x="20325" y="40193"/>
                    <a:pt x="21067" y="40137"/>
                    <a:pt x="21791" y="40137"/>
                  </a:cubicBezTo>
                  <a:cubicBezTo>
                    <a:pt x="28946" y="40137"/>
                    <a:pt x="34258" y="45592"/>
                    <a:pt x="39420" y="50878"/>
                  </a:cubicBezTo>
                  <a:cubicBezTo>
                    <a:pt x="44578" y="56197"/>
                    <a:pt x="49463" y="61218"/>
                    <a:pt x="56060" y="61218"/>
                  </a:cubicBezTo>
                  <a:lnTo>
                    <a:pt x="56082" y="61218"/>
                  </a:lnTo>
                  <a:cubicBezTo>
                    <a:pt x="61218" y="61218"/>
                    <a:pt x="66833" y="58068"/>
                    <a:pt x="73201" y="51540"/>
                  </a:cubicBezTo>
                  <a:lnTo>
                    <a:pt x="74183" y="50559"/>
                  </a:lnTo>
                  <a:cubicBezTo>
                    <a:pt x="92968" y="31385"/>
                    <a:pt x="105385" y="18717"/>
                    <a:pt x="116318" y="18717"/>
                  </a:cubicBezTo>
                  <a:cubicBezTo>
                    <a:pt x="120838" y="18717"/>
                    <a:pt x="125175" y="20909"/>
                    <a:pt x="129580" y="25405"/>
                  </a:cubicBezTo>
                  <a:cubicBezTo>
                    <a:pt x="135355" y="31271"/>
                    <a:pt x="141312" y="34307"/>
                    <a:pt x="147087" y="34307"/>
                  </a:cubicBezTo>
                  <a:cubicBezTo>
                    <a:pt x="148274" y="34307"/>
                    <a:pt x="149484" y="34170"/>
                    <a:pt x="150648" y="33919"/>
                  </a:cubicBezTo>
                  <a:cubicBezTo>
                    <a:pt x="158294" y="32184"/>
                    <a:pt x="164868" y="24812"/>
                    <a:pt x="168680" y="13673"/>
                  </a:cubicBezTo>
                  <a:cubicBezTo>
                    <a:pt x="171486" y="5480"/>
                    <a:pt x="179476" y="182"/>
                    <a:pt x="189068" y="182"/>
                  </a:cubicBezTo>
                  <a:cubicBezTo>
                    <a:pt x="189150" y="182"/>
                    <a:pt x="189232" y="183"/>
                    <a:pt x="189314" y="183"/>
                  </a:cubicBezTo>
                  <a:cubicBezTo>
                    <a:pt x="200704" y="275"/>
                    <a:pt x="215335" y="7944"/>
                    <a:pt x="222228" y="29171"/>
                  </a:cubicBezTo>
                  <a:lnTo>
                    <a:pt x="222388" y="29126"/>
                  </a:lnTo>
                  <a:cubicBezTo>
                    <a:pt x="219329" y="19745"/>
                    <a:pt x="214353" y="12075"/>
                    <a:pt x="208008" y="6985"/>
                  </a:cubicBezTo>
                  <a:cubicBezTo>
                    <a:pt x="202438" y="2534"/>
                    <a:pt x="195819" y="69"/>
                    <a:pt x="189314" y="1"/>
                  </a:cubicBezTo>
                  <a:cubicBezTo>
                    <a:pt x="189270" y="1"/>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p:nvPr/>
          </p:nvSpPr>
          <p:spPr>
            <a:xfrm>
              <a:off x="901750" y="521600"/>
              <a:ext cx="5559700" cy="1694225"/>
            </a:xfrm>
            <a:custGeom>
              <a:avLst/>
              <a:gdLst/>
              <a:ahLst/>
              <a:cxnLst/>
              <a:rect l="l" t="t" r="r" b="b"/>
              <a:pathLst>
                <a:path w="222388" h="67769" extrusionOk="0">
                  <a:moveTo>
                    <a:pt x="189108" y="1"/>
                  </a:moveTo>
                  <a:cubicBezTo>
                    <a:pt x="184475" y="1"/>
                    <a:pt x="180115" y="1211"/>
                    <a:pt x="176486" y="3516"/>
                  </a:cubicBezTo>
                  <a:cubicBezTo>
                    <a:pt x="172720" y="5935"/>
                    <a:pt x="169958" y="9428"/>
                    <a:pt x="168520" y="13627"/>
                  </a:cubicBezTo>
                  <a:cubicBezTo>
                    <a:pt x="164708" y="24743"/>
                    <a:pt x="158135" y="32139"/>
                    <a:pt x="150442" y="33851"/>
                  </a:cubicBezTo>
                  <a:cubicBezTo>
                    <a:pt x="149267" y="34115"/>
                    <a:pt x="148080" y="34246"/>
                    <a:pt x="146885" y="34246"/>
                  </a:cubicBezTo>
                  <a:cubicBezTo>
                    <a:pt x="141165" y="34246"/>
                    <a:pt x="135263" y="31236"/>
                    <a:pt x="129580" y="25382"/>
                  </a:cubicBezTo>
                  <a:cubicBezTo>
                    <a:pt x="125152" y="20817"/>
                    <a:pt x="120770" y="18581"/>
                    <a:pt x="116204" y="18581"/>
                  </a:cubicBezTo>
                  <a:lnTo>
                    <a:pt x="116182" y="18581"/>
                  </a:lnTo>
                  <a:cubicBezTo>
                    <a:pt x="111046" y="18581"/>
                    <a:pt x="105499" y="21228"/>
                    <a:pt x="98241" y="27163"/>
                  </a:cubicBezTo>
                  <a:cubicBezTo>
                    <a:pt x="91485" y="32641"/>
                    <a:pt x="83907" y="40402"/>
                    <a:pt x="74297" y="50216"/>
                  </a:cubicBezTo>
                  <a:lnTo>
                    <a:pt x="73087" y="51426"/>
                  </a:lnTo>
                  <a:cubicBezTo>
                    <a:pt x="66765" y="57908"/>
                    <a:pt x="61195" y="61058"/>
                    <a:pt x="56083" y="61058"/>
                  </a:cubicBezTo>
                  <a:lnTo>
                    <a:pt x="56060" y="61058"/>
                  </a:lnTo>
                  <a:cubicBezTo>
                    <a:pt x="49532" y="61036"/>
                    <a:pt x="44693" y="56037"/>
                    <a:pt x="39534" y="50764"/>
                  </a:cubicBezTo>
                  <a:cubicBezTo>
                    <a:pt x="34358" y="45443"/>
                    <a:pt x="29032" y="39972"/>
                    <a:pt x="21818" y="39972"/>
                  </a:cubicBezTo>
                  <a:cubicBezTo>
                    <a:pt x="21079" y="39972"/>
                    <a:pt x="20320" y="40030"/>
                    <a:pt x="19539" y="40150"/>
                  </a:cubicBezTo>
                  <a:cubicBezTo>
                    <a:pt x="14746" y="40881"/>
                    <a:pt x="10752" y="42798"/>
                    <a:pt x="7693" y="45834"/>
                  </a:cubicBezTo>
                  <a:cubicBezTo>
                    <a:pt x="5228" y="48276"/>
                    <a:pt x="3356" y="51403"/>
                    <a:pt x="2124" y="55192"/>
                  </a:cubicBezTo>
                  <a:cubicBezTo>
                    <a:pt x="1" y="61606"/>
                    <a:pt x="480" y="67701"/>
                    <a:pt x="480" y="67769"/>
                  </a:cubicBezTo>
                  <a:lnTo>
                    <a:pt x="640" y="67746"/>
                  </a:lnTo>
                  <a:cubicBezTo>
                    <a:pt x="640" y="67678"/>
                    <a:pt x="183" y="61629"/>
                    <a:pt x="2283" y="55238"/>
                  </a:cubicBezTo>
                  <a:cubicBezTo>
                    <a:pt x="4201" y="49349"/>
                    <a:pt x="8789" y="41976"/>
                    <a:pt x="19562" y="40310"/>
                  </a:cubicBezTo>
                  <a:cubicBezTo>
                    <a:pt x="20325" y="40193"/>
                    <a:pt x="21068" y="40137"/>
                    <a:pt x="21791" y="40137"/>
                  </a:cubicBezTo>
                  <a:cubicBezTo>
                    <a:pt x="28946" y="40137"/>
                    <a:pt x="34259" y="45592"/>
                    <a:pt x="39420" y="50878"/>
                  </a:cubicBezTo>
                  <a:cubicBezTo>
                    <a:pt x="44579" y="56197"/>
                    <a:pt x="49463" y="61195"/>
                    <a:pt x="56060" y="61218"/>
                  </a:cubicBezTo>
                  <a:lnTo>
                    <a:pt x="56083" y="61218"/>
                  </a:lnTo>
                  <a:cubicBezTo>
                    <a:pt x="61241" y="61218"/>
                    <a:pt x="66833" y="58045"/>
                    <a:pt x="73224" y="51540"/>
                  </a:cubicBezTo>
                  <a:lnTo>
                    <a:pt x="74411" y="50331"/>
                  </a:lnTo>
                  <a:cubicBezTo>
                    <a:pt x="93037" y="31317"/>
                    <a:pt x="105340" y="18740"/>
                    <a:pt x="116182" y="18740"/>
                  </a:cubicBezTo>
                  <a:lnTo>
                    <a:pt x="116204" y="18740"/>
                  </a:lnTo>
                  <a:cubicBezTo>
                    <a:pt x="120724" y="18763"/>
                    <a:pt x="125061" y="20977"/>
                    <a:pt x="129466" y="25497"/>
                  </a:cubicBezTo>
                  <a:cubicBezTo>
                    <a:pt x="135169" y="31389"/>
                    <a:pt x="141122" y="34406"/>
                    <a:pt x="146886" y="34406"/>
                  </a:cubicBezTo>
                  <a:cubicBezTo>
                    <a:pt x="148089" y="34406"/>
                    <a:pt x="149283" y="34274"/>
                    <a:pt x="150465" y="34010"/>
                  </a:cubicBezTo>
                  <a:cubicBezTo>
                    <a:pt x="158226" y="32276"/>
                    <a:pt x="164845" y="24858"/>
                    <a:pt x="168680" y="13673"/>
                  </a:cubicBezTo>
                  <a:cubicBezTo>
                    <a:pt x="171487" y="5456"/>
                    <a:pt x="179499" y="161"/>
                    <a:pt x="189131" y="161"/>
                  </a:cubicBezTo>
                  <a:lnTo>
                    <a:pt x="189337" y="161"/>
                  </a:lnTo>
                  <a:cubicBezTo>
                    <a:pt x="200727" y="252"/>
                    <a:pt x="215335" y="7921"/>
                    <a:pt x="222228" y="29171"/>
                  </a:cubicBezTo>
                  <a:lnTo>
                    <a:pt x="222388" y="29126"/>
                  </a:lnTo>
                  <a:cubicBezTo>
                    <a:pt x="219352" y="19722"/>
                    <a:pt x="214376" y="12075"/>
                    <a:pt x="208008" y="6963"/>
                  </a:cubicBezTo>
                  <a:cubicBezTo>
                    <a:pt x="202461" y="2534"/>
                    <a:pt x="195819" y="46"/>
                    <a:pt x="18933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6"/>
            <p:cNvSpPr/>
            <p:nvPr/>
          </p:nvSpPr>
          <p:spPr>
            <a:xfrm>
              <a:off x="911450" y="586625"/>
              <a:ext cx="5559125" cy="1693700"/>
            </a:xfrm>
            <a:custGeom>
              <a:avLst/>
              <a:gdLst/>
              <a:ahLst/>
              <a:cxnLst/>
              <a:rect l="l" t="t" r="r" b="b"/>
              <a:pathLst>
                <a:path w="222365" h="67748" extrusionOk="0">
                  <a:moveTo>
                    <a:pt x="189056" y="1"/>
                  </a:moveTo>
                  <a:cubicBezTo>
                    <a:pt x="184427" y="1"/>
                    <a:pt x="180072" y="1209"/>
                    <a:pt x="176486" y="3517"/>
                  </a:cubicBezTo>
                  <a:cubicBezTo>
                    <a:pt x="172697" y="5936"/>
                    <a:pt x="169935" y="9429"/>
                    <a:pt x="168497" y="13606"/>
                  </a:cubicBezTo>
                  <a:cubicBezTo>
                    <a:pt x="164685" y="24813"/>
                    <a:pt x="158020" y="32231"/>
                    <a:pt x="150237" y="33966"/>
                  </a:cubicBezTo>
                  <a:cubicBezTo>
                    <a:pt x="149069" y="34224"/>
                    <a:pt x="147892" y="34352"/>
                    <a:pt x="146708" y="34352"/>
                  </a:cubicBezTo>
                  <a:cubicBezTo>
                    <a:pt x="140971" y="34352"/>
                    <a:pt x="135081" y="31344"/>
                    <a:pt x="129443" y="25498"/>
                  </a:cubicBezTo>
                  <a:cubicBezTo>
                    <a:pt x="125015" y="20887"/>
                    <a:pt x="120633" y="18627"/>
                    <a:pt x="116090" y="18627"/>
                  </a:cubicBezTo>
                  <a:lnTo>
                    <a:pt x="116022" y="18627"/>
                  </a:lnTo>
                  <a:cubicBezTo>
                    <a:pt x="110932" y="18627"/>
                    <a:pt x="105454" y="21229"/>
                    <a:pt x="98241" y="27095"/>
                  </a:cubicBezTo>
                  <a:cubicBezTo>
                    <a:pt x="91553" y="32551"/>
                    <a:pt x="84021" y="40243"/>
                    <a:pt x="74503" y="49966"/>
                  </a:cubicBezTo>
                  <a:lnTo>
                    <a:pt x="73087" y="51427"/>
                  </a:lnTo>
                  <a:cubicBezTo>
                    <a:pt x="66742" y="57887"/>
                    <a:pt x="61173" y="61037"/>
                    <a:pt x="56060" y="61037"/>
                  </a:cubicBezTo>
                  <a:lnTo>
                    <a:pt x="56037" y="61037"/>
                  </a:lnTo>
                  <a:cubicBezTo>
                    <a:pt x="49532" y="61037"/>
                    <a:pt x="44670" y="56038"/>
                    <a:pt x="39511" y="50765"/>
                  </a:cubicBezTo>
                  <a:cubicBezTo>
                    <a:pt x="34356" y="45444"/>
                    <a:pt x="29013" y="39973"/>
                    <a:pt x="21796" y="39973"/>
                  </a:cubicBezTo>
                  <a:cubicBezTo>
                    <a:pt x="21056" y="39973"/>
                    <a:pt x="20297" y="40031"/>
                    <a:pt x="19516" y="40152"/>
                  </a:cubicBezTo>
                  <a:cubicBezTo>
                    <a:pt x="14723" y="40882"/>
                    <a:pt x="10729" y="42799"/>
                    <a:pt x="7670" y="45835"/>
                  </a:cubicBezTo>
                  <a:cubicBezTo>
                    <a:pt x="5205" y="48254"/>
                    <a:pt x="3333" y="51404"/>
                    <a:pt x="2101" y="55171"/>
                  </a:cubicBezTo>
                  <a:cubicBezTo>
                    <a:pt x="1" y="61584"/>
                    <a:pt x="457" y="67702"/>
                    <a:pt x="457" y="67747"/>
                  </a:cubicBezTo>
                  <a:lnTo>
                    <a:pt x="617" y="67747"/>
                  </a:lnTo>
                  <a:cubicBezTo>
                    <a:pt x="617" y="67679"/>
                    <a:pt x="161" y="61607"/>
                    <a:pt x="2261" y="55239"/>
                  </a:cubicBezTo>
                  <a:cubicBezTo>
                    <a:pt x="4201" y="49350"/>
                    <a:pt x="8766" y="41978"/>
                    <a:pt x="19539" y="40311"/>
                  </a:cubicBezTo>
                  <a:cubicBezTo>
                    <a:pt x="20316" y="40190"/>
                    <a:pt x="21072" y="40132"/>
                    <a:pt x="21807" y="40132"/>
                  </a:cubicBezTo>
                  <a:cubicBezTo>
                    <a:pt x="28963" y="40132"/>
                    <a:pt x="34264" y="45581"/>
                    <a:pt x="39397" y="50879"/>
                  </a:cubicBezTo>
                  <a:cubicBezTo>
                    <a:pt x="44579" y="56175"/>
                    <a:pt x="49463" y="61196"/>
                    <a:pt x="56037" y="61196"/>
                  </a:cubicBezTo>
                  <a:lnTo>
                    <a:pt x="56060" y="61196"/>
                  </a:lnTo>
                  <a:cubicBezTo>
                    <a:pt x="61218" y="61196"/>
                    <a:pt x="66833" y="58047"/>
                    <a:pt x="73202" y="51541"/>
                  </a:cubicBezTo>
                  <a:lnTo>
                    <a:pt x="74617" y="50081"/>
                  </a:lnTo>
                  <a:cubicBezTo>
                    <a:pt x="93060" y="31250"/>
                    <a:pt x="105271" y="18787"/>
                    <a:pt x="116022" y="18787"/>
                  </a:cubicBezTo>
                  <a:lnTo>
                    <a:pt x="116090" y="18787"/>
                  </a:lnTo>
                  <a:cubicBezTo>
                    <a:pt x="120587" y="18810"/>
                    <a:pt x="124924" y="21047"/>
                    <a:pt x="129329" y="25612"/>
                  </a:cubicBezTo>
                  <a:cubicBezTo>
                    <a:pt x="134990" y="31478"/>
                    <a:pt x="140924" y="34514"/>
                    <a:pt x="146699" y="34514"/>
                  </a:cubicBezTo>
                  <a:cubicBezTo>
                    <a:pt x="147886" y="34514"/>
                    <a:pt x="149096" y="34377"/>
                    <a:pt x="150260" y="34126"/>
                  </a:cubicBezTo>
                  <a:cubicBezTo>
                    <a:pt x="158112" y="32391"/>
                    <a:pt x="164822" y="24927"/>
                    <a:pt x="168657" y="13674"/>
                  </a:cubicBezTo>
                  <a:cubicBezTo>
                    <a:pt x="171487" y="5434"/>
                    <a:pt x="179476" y="162"/>
                    <a:pt x="189109" y="162"/>
                  </a:cubicBezTo>
                  <a:lnTo>
                    <a:pt x="189314" y="162"/>
                  </a:lnTo>
                  <a:cubicBezTo>
                    <a:pt x="200704" y="253"/>
                    <a:pt x="215335" y="7922"/>
                    <a:pt x="222228" y="29173"/>
                  </a:cubicBezTo>
                  <a:lnTo>
                    <a:pt x="222365" y="29104"/>
                  </a:lnTo>
                  <a:cubicBezTo>
                    <a:pt x="219329" y="19723"/>
                    <a:pt x="214353" y="12054"/>
                    <a:pt x="207985" y="6964"/>
                  </a:cubicBezTo>
                  <a:cubicBezTo>
                    <a:pt x="202439" y="2513"/>
                    <a:pt x="195796" y="48"/>
                    <a:pt x="189314" y="2"/>
                  </a:cubicBezTo>
                  <a:cubicBezTo>
                    <a:pt x="189228" y="1"/>
                    <a:pt x="189142" y="1"/>
                    <a:pt x="189056"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6"/>
            <p:cNvSpPr/>
            <p:nvPr/>
          </p:nvSpPr>
          <p:spPr>
            <a:xfrm>
              <a:off x="920600" y="651125"/>
              <a:ext cx="5559700" cy="1694250"/>
            </a:xfrm>
            <a:custGeom>
              <a:avLst/>
              <a:gdLst/>
              <a:ahLst/>
              <a:cxnLst/>
              <a:rect l="l" t="t" r="r" b="b"/>
              <a:pathLst>
                <a:path w="222388" h="67770" extrusionOk="0">
                  <a:moveTo>
                    <a:pt x="189182" y="1"/>
                  </a:moveTo>
                  <a:cubicBezTo>
                    <a:pt x="184506" y="1"/>
                    <a:pt x="180126" y="1210"/>
                    <a:pt x="176485" y="3539"/>
                  </a:cubicBezTo>
                  <a:cubicBezTo>
                    <a:pt x="172696" y="5936"/>
                    <a:pt x="169934" y="9428"/>
                    <a:pt x="168519" y="13628"/>
                  </a:cubicBezTo>
                  <a:cubicBezTo>
                    <a:pt x="164662" y="24903"/>
                    <a:pt x="157928" y="32345"/>
                    <a:pt x="150031" y="34079"/>
                  </a:cubicBezTo>
                  <a:cubicBezTo>
                    <a:pt x="148863" y="34337"/>
                    <a:pt x="147685" y="34465"/>
                    <a:pt x="146502" y="34465"/>
                  </a:cubicBezTo>
                  <a:cubicBezTo>
                    <a:pt x="140772" y="34465"/>
                    <a:pt x="134909" y="31461"/>
                    <a:pt x="129328" y="25634"/>
                  </a:cubicBezTo>
                  <a:cubicBezTo>
                    <a:pt x="124900" y="20978"/>
                    <a:pt x="120518" y="18695"/>
                    <a:pt x="115975" y="18672"/>
                  </a:cubicBezTo>
                  <a:lnTo>
                    <a:pt x="115884" y="18672"/>
                  </a:lnTo>
                  <a:cubicBezTo>
                    <a:pt x="110840" y="18672"/>
                    <a:pt x="105430" y="21274"/>
                    <a:pt x="98286" y="27072"/>
                  </a:cubicBezTo>
                  <a:cubicBezTo>
                    <a:pt x="91644" y="32481"/>
                    <a:pt x="84180" y="40105"/>
                    <a:pt x="74707" y="49760"/>
                  </a:cubicBezTo>
                  <a:lnTo>
                    <a:pt x="73087" y="51426"/>
                  </a:lnTo>
                  <a:cubicBezTo>
                    <a:pt x="66741" y="57909"/>
                    <a:pt x="61172" y="61059"/>
                    <a:pt x="56059" y="61059"/>
                  </a:cubicBezTo>
                  <a:cubicBezTo>
                    <a:pt x="49531" y="61036"/>
                    <a:pt x="44669" y="56060"/>
                    <a:pt x="39533" y="50765"/>
                  </a:cubicBezTo>
                  <a:cubicBezTo>
                    <a:pt x="34356" y="45463"/>
                    <a:pt x="29009" y="39973"/>
                    <a:pt x="21805" y="39973"/>
                  </a:cubicBezTo>
                  <a:cubicBezTo>
                    <a:pt x="21070" y="39973"/>
                    <a:pt x="20315" y="40030"/>
                    <a:pt x="19539" y="40151"/>
                  </a:cubicBezTo>
                  <a:cubicBezTo>
                    <a:pt x="14722" y="40904"/>
                    <a:pt x="10751" y="42821"/>
                    <a:pt x="7669" y="45857"/>
                  </a:cubicBezTo>
                  <a:cubicBezTo>
                    <a:pt x="5227" y="48277"/>
                    <a:pt x="3355" y="51426"/>
                    <a:pt x="2100" y="55193"/>
                  </a:cubicBezTo>
                  <a:cubicBezTo>
                    <a:pt x="0" y="61607"/>
                    <a:pt x="457" y="67701"/>
                    <a:pt x="457" y="67769"/>
                  </a:cubicBezTo>
                  <a:lnTo>
                    <a:pt x="639" y="67747"/>
                  </a:lnTo>
                  <a:cubicBezTo>
                    <a:pt x="639" y="67701"/>
                    <a:pt x="160" y="61629"/>
                    <a:pt x="2260" y="55238"/>
                  </a:cubicBezTo>
                  <a:cubicBezTo>
                    <a:pt x="4200" y="49349"/>
                    <a:pt x="8765" y="42000"/>
                    <a:pt x="19561" y="40311"/>
                  </a:cubicBezTo>
                  <a:cubicBezTo>
                    <a:pt x="20324" y="40193"/>
                    <a:pt x="21067" y="40137"/>
                    <a:pt x="21790" y="40137"/>
                  </a:cubicBezTo>
                  <a:cubicBezTo>
                    <a:pt x="28946" y="40137"/>
                    <a:pt x="34258" y="45593"/>
                    <a:pt x="39419" y="50879"/>
                  </a:cubicBezTo>
                  <a:cubicBezTo>
                    <a:pt x="44578" y="56197"/>
                    <a:pt x="49463" y="61218"/>
                    <a:pt x="56059" y="61218"/>
                  </a:cubicBezTo>
                  <a:cubicBezTo>
                    <a:pt x="61218" y="61218"/>
                    <a:pt x="66833" y="58046"/>
                    <a:pt x="73201" y="51541"/>
                  </a:cubicBezTo>
                  <a:lnTo>
                    <a:pt x="74844" y="49874"/>
                  </a:lnTo>
                  <a:cubicBezTo>
                    <a:pt x="93127" y="31203"/>
                    <a:pt x="105225" y="18832"/>
                    <a:pt x="115884" y="18832"/>
                  </a:cubicBezTo>
                  <a:lnTo>
                    <a:pt x="115975" y="18832"/>
                  </a:lnTo>
                  <a:cubicBezTo>
                    <a:pt x="120472" y="18878"/>
                    <a:pt x="124809" y="21137"/>
                    <a:pt x="129214" y="25748"/>
                  </a:cubicBezTo>
                  <a:cubicBezTo>
                    <a:pt x="134806" y="31614"/>
                    <a:pt x="140741" y="34650"/>
                    <a:pt x="146516" y="34650"/>
                  </a:cubicBezTo>
                  <a:cubicBezTo>
                    <a:pt x="147703" y="34650"/>
                    <a:pt x="148890" y="34513"/>
                    <a:pt x="150076" y="34262"/>
                  </a:cubicBezTo>
                  <a:cubicBezTo>
                    <a:pt x="158020" y="32504"/>
                    <a:pt x="164799" y="25018"/>
                    <a:pt x="168679" y="13673"/>
                  </a:cubicBezTo>
                  <a:cubicBezTo>
                    <a:pt x="171487" y="5456"/>
                    <a:pt x="179498" y="184"/>
                    <a:pt x="189108" y="184"/>
                  </a:cubicBezTo>
                  <a:lnTo>
                    <a:pt x="189313" y="184"/>
                  </a:lnTo>
                  <a:cubicBezTo>
                    <a:pt x="200703" y="275"/>
                    <a:pt x="215334" y="7921"/>
                    <a:pt x="222227" y="29172"/>
                  </a:cubicBezTo>
                  <a:lnTo>
                    <a:pt x="222387" y="29126"/>
                  </a:lnTo>
                  <a:cubicBezTo>
                    <a:pt x="219328" y="19722"/>
                    <a:pt x="214353" y="12076"/>
                    <a:pt x="207984" y="6986"/>
                  </a:cubicBezTo>
                  <a:cubicBezTo>
                    <a:pt x="202438" y="2535"/>
                    <a:pt x="195818" y="70"/>
                    <a:pt x="189313" y="1"/>
                  </a:cubicBezTo>
                  <a:cubicBezTo>
                    <a:pt x="189269"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6"/>
            <p:cNvSpPr/>
            <p:nvPr/>
          </p:nvSpPr>
          <p:spPr>
            <a:xfrm>
              <a:off x="929725" y="716150"/>
              <a:ext cx="5559700" cy="1694275"/>
            </a:xfrm>
            <a:custGeom>
              <a:avLst/>
              <a:gdLst/>
              <a:ahLst/>
              <a:cxnLst/>
              <a:rect l="l" t="t" r="r" b="b"/>
              <a:pathLst>
                <a:path w="222388" h="67771" extrusionOk="0">
                  <a:moveTo>
                    <a:pt x="189061" y="1"/>
                  </a:moveTo>
                  <a:cubicBezTo>
                    <a:pt x="184452" y="1"/>
                    <a:pt x="180095" y="1231"/>
                    <a:pt x="176486" y="3517"/>
                  </a:cubicBezTo>
                  <a:cubicBezTo>
                    <a:pt x="172697" y="5937"/>
                    <a:pt x="169958" y="9429"/>
                    <a:pt x="168520" y="13629"/>
                  </a:cubicBezTo>
                  <a:cubicBezTo>
                    <a:pt x="164639" y="24950"/>
                    <a:pt x="157837" y="32460"/>
                    <a:pt x="149848" y="34194"/>
                  </a:cubicBezTo>
                  <a:cubicBezTo>
                    <a:pt x="148688" y="34446"/>
                    <a:pt x="147520" y="34571"/>
                    <a:pt x="146348" y="34571"/>
                  </a:cubicBezTo>
                  <a:cubicBezTo>
                    <a:pt x="140601" y="34571"/>
                    <a:pt x="134750" y="31569"/>
                    <a:pt x="129214" y="25749"/>
                  </a:cubicBezTo>
                  <a:cubicBezTo>
                    <a:pt x="124786" y="21047"/>
                    <a:pt x="120427" y="18742"/>
                    <a:pt x="115884" y="18719"/>
                  </a:cubicBezTo>
                  <a:lnTo>
                    <a:pt x="115747" y="18719"/>
                  </a:lnTo>
                  <a:cubicBezTo>
                    <a:pt x="110771" y="18719"/>
                    <a:pt x="105385" y="21275"/>
                    <a:pt x="98332" y="27027"/>
                  </a:cubicBezTo>
                  <a:cubicBezTo>
                    <a:pt x="91735" y="32368"/>
                    <a:pt x="84317" y="39946"/>
                    <a:pt x="74936" y="49533"/>
                  </a:cubicBezTo>
                  <a:lnTo>
                    <a:pt x="73087" y="51428"/>
                  </a:lnTo>
                  <a:cubicBezTo>
                    <a:pt x="66741" y="57910"/>
                    <a:pt x="61172" y="61037"/>
                    <a:pt x="56082" y="61037"/>
                  </a:cubicBezTo>
                  <a:lnTo>
                    <a:pt x="56059" y="61037"/>
                  </a:lnTo>
                  <a:cubicBezTo>
                    <a:pt x="49531" y="61037"/>
                    <a:pt x="44669" y="56038"/>
                    <a:pt x="39534" y="50766"/>
                  </a:cubicBezTo>
                  <a:cubicBezTo>
                    <a:pt x="34358" y="45445"/>
                    <a:pt x="29031" y="39974"/>
                    <a:pt x="21817" y="39974"/>
                  </a:cubicBezTo>
                  <a:cubicBezTo>
                    <a:pt x="21078" y="39974"/>
                    <a:pt x="20319" y="40031"/>
                    <a:pt x="19539" y="40152"/>
                  </a:cubicBezTo>
                  <a:cubicBezTo>
                    <a:pt x="14745" y="40882"/>
                    <a:pt x="10751" y="42800"/>
                    <a:pt x="7670" y="45835"/>
                  </a:cubicBezTo>
                  <a:cubicBezTo>
                    <a:pt x="5227" y="48278"/>
                    <a:pt x="3356" y="51405"/>
                    <a:pt x="2123" y="55194"/>
                  </a:cubicBezTo>
                  <a:cubicBezTo>
                    <a:pt x="0" y="61608"/>
                    <a:pt x="480" y="67702"/>
                    <a:pt x="480" y="67770"/>
                  </a:cubicBezTo>
                  <a:lnTo>
                    <a:pt x="639" y="67748"/>
                  </a:lnTo>
                  <a:cubicBezTo>
                    <a:pt x="639" y="67679"/>
                    <a:pt x="183" y="61608"/>
                    <a:pt x="2283" y="55239"/>
                  </a:cubicBezTo>
                  <a:cubicBezTo>
                    <a:pt x="4200" y="49350"/>
                    <a:pt x="8788" y="41978"/>
                    <a:pt x="19562" y="40312"/>
                  </a:cubicBezTo>
                  <a:cubicBezTo>
                    <a:pt x="20325" y="40194"/>
                    <a:pt x="21067" y="40138"/>
                    <a:pt x="21791" y="40138"/>
                  </a:cubicBezTo>
                  <a:cubicBezTo>
                    <a:pt x="28946" y="40138"/>
                    <a:pt x="34258" y="45594"/>
                    <a:pt x="39420" y="50880"/>
                  </a:cubicBezTo>
                  <a:cubicBezTo>
                    <a:pt x="44578" y="56198"/>
                    <a:pt x="49463" y="61197"/>
                    <a:pt x="56059" y="61220"/>
                  </a:cubicBezTo>
                  <a:lnTo>
                    <a:pt x="56082" y="61220"/>
                  </a:lnTo>
                  <a:cubicBezTo>
                    <a:pt x="61218" y="61220"/>
                    <a:pt x="66833" y="58047"/>
                    <a:pt x="73201" y="51542"/>
                  </a:cubicBezTo>
                  <a:lnTo>
                    <a:pt x="75050" y="49647"/>
                  </a:lnTo>
                  <a:cubicBezTo>
                    <a:pt x="93196" y="31136"/>
                    <a:pt x="105202" y="18879"/>
                    <a:pt x="115747" y="18879"/>
                  </a:cubicBezTo>
                  <a:lnTo>
                    <a:pt x="115862" y="18879"/>
                  </a:lnTo>
                  <a:cubicBezTo>
                    <a:pt x="120358" y="18924"/>
                    <a:pt x="124695" y="21207"/>
                    <a:pt x="129100" y="25863"/>
                  </a:cubicBezTo>
                  <a:cubicBezTo>
                    <a:pt x="134647" y="31729"/>
                    <a:pt x="140559" y="34742"/>
                    <a:pt x="146333" y="34742"/>
                  </a:cubicBezTo>
                  <a:cubicBezTo>
                    <a:pt x="147520" y="34742"/>
                    <a:pt x="148707" y="34605"/>
                    <a:pt x="149894" y="34354"/>
                  </a:cubicBezTo>
                  <a:cubicBezTo>
                    <a:pt x="153843" y="33510"/>
                    <a:pt x="157655" y="31136"/>
                    <a:pt x="160919" y="27529"/>
                  </a:cubicBezTo>
                  <a:cubicBezTo>
                    <a:pt x="164114" y="23969"/>
                    <a:pt x="166785" y="19175"/>
                    <a:pt x="168679" y="13675"/>
                  </a:cubicBezTo>
                  <a:cubicBezTo>
                    <a:pt x="171487" y="5457"/>
                    <a:pt x="179498" y="162"/>
                    <a:pt x="189108" y="162"/>
                  </a:cubicBezTo>
                  <a:lnTo>
                    <a:pt x="189313" y="162"/>
                  </a:lnTo>
                  <a:cubicBezTo>
                    <a:pt x="200703" y="253"/>
                    <a:pt x="215334" y="7923"/>
                    <a:pt x="222227" y="29173"/>
                  </a:cubicBezTo>
                  <a:lnTo>
                    <a:pt x="222387" y="29127"/>
                  </a:lnTo>
                  <a:cubicBezTo>
                    <a:pt x="219329" y="19723"/>
                    <a:pt x="214353" y="12077"/>
                    <a:pt x="208007" y="6964"/>
                  </a:cubicBezTo>
                  <a:cubicBezTo>
                    <a:pt x="202438" y="2536"/>
                    <a:pt x="195819" y="48"/>
                    <a:pt x="189313" y="2"/>
                  </a:cubicBezTo>
                  <a:cubicBezTo>
                    <a:pt x="189229" y="1"/>
                    <a:pt x="189145" y="1"/>
                    <a:pt x="189061"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6"/>
            <p:cNvSpPr/>
            <p:nvPr/>
          </p:nvSpPr>
          <p:spPr>
            <a:xfrm>
              <a:off x="938850" y="781250"/>
              <a:ext cx="5559700" cy="1693650"/>
            </a:xfrm>
            <a:custGeom>
              <a:avLst/>
              <a:gdLst/>
              <a:ahLst/>
              <a:cxnLst/>
              <a:rect l="l" t="t" r="r" b="b"/>
              <a:pathLst>
                <a:path w="222388" h="67746" extrusionOk="0">
                  <a:moveTo>
                    <a:pt x="189131" y="0"/>
                  </a:moveTo>
                  <a:cubicBezTo>
                    <a:pt x="184475" y="0"/>
                    <a:pt x="180115" y="1210"/>
                    <a:pt x="176486" y="3515"/>
                  </a:cubicBezTo>
                  <a:cubicBezTo>
                    <a:pt x="172720" y="5935"/>
                    <a:pt x="169958" y="9427"/>
                    <a:pt x="168520" y="13604"/>
                  </a:cubicBezTo>
                  <a:cubicBezTo>
                    <a:pt x="164685" y="24857"/>
                    <a:pt x="157632" y="32595"/>
                    <a:pt x="149666" y="34307"/>
                  </a:cubicBezTo>
                  <a:cubicBezTo>
                    <a:pt x="148502" y="34558"/>
                    <a:pt x="147332" y="34683"/>
                    <a:pt x="146159" y="34683"/>
                  </a:cubicBezTo>
                  <a:cubicBezTo>
                    <a:pt x="140406" y="34683"/>
                    <a:pt x="134580" y="31678"/>
                    <a:pt x="129100" y="25838"/>
                  </a:cubicBezTo>
                  <a:cubicBezTo>
                    <a:pt x="124672" y="21114"/>
                    <a:pt x="120313" y="18785"/>
                    <a:pt x="115770" y="18740"/>
                  </a:cubicBezTo>
                  <a:cubicBezTo>
                    <a:pt x="115726" y="18739"/>
                    <a:pt x="115682" y="18739"/>
                    <a:pt x="115638" y="18739"/>
                  </a:cubicBezTo>
                  <a:cubicBezTo>
                    <a:pt x="110700" y="18739"/>
                    <a:pt x="105368" y="21278"/>
                    <a:pt x="98355" y="26957"/>
                  </a:cubicBezTo>
                  <a:cubicBezTo>
                    <a:pt x="91827" y="32275"/>
                    <a:pt x="84477" y="39808"/>
                    <a:pt x="75141" y="49326"/>
                  </a:cubicBezTo>
                  <a:lnTo>
                    <a:pt x="73087" y="51403"/>
                  </a:lnTo>
                  <a:cubicBezTo>
                    <a:pt x="66764" y="57885"/>
                    <a:pt x="61195" y="61035"/>
                    <a:pt x="56082" y="61035"/>
                  </a:cubicBezTo>
                  <a:lnTo>
                    <a:pt x="56059" y="61035"/>
                  </a:lnTo>
                  <a:cubicBezTo>
                    <a:pt x="49531" y="61035"/>
                    <a:pt x="44692" y="56036"/>
                    <a:pt x="39534" y="50764"/>
                  </a:cubicBezTo>
                  <a:cubicBezTo>
                    <a:pt x="34356" y="45441"/>
                    <a:pt x="29028" y="39949"/>
                    <a:pt x="21811" y="39949"/>
                  </a:cubicBezTo>
                  <a:cubicBezTo>
                    <a:pt x="21074" y="39949"/>
                    <a:pt x="20317" y="40007"/>
                    <a:pt x="19539" y="40127"/>
                  </a:cubicBezTo>
                  <a:cubicBezTo>
                    <a:pt x="14746" y="40880"/>
                    <a:pt x="10751" y="42798"/>
                    <a:pt x="7693" y="45833"/>
                  </a:cubicBezTo>
                  <a:cubicBezTo>
                    <a:pt x="5227" y="48253"/>
                    <a:pt x="3356" y="51403"/>
                    <a:pt x="2123" y="55169"/>
                  </a:cubicBezTo>
                  <a:cubicBezTo>
                    <a:pt x="0" y="61583"/>
                    <a:pt x="480" y="67700"/>
                    <a:pt x="480" y="67746"/>
                  </a:cubicBezTo>
                  <a:lnTo>
                    <a:pt x="640" y="67746"/>
                  </a:lnTo>
                  <a:cubicBezTo>
                    <a:pt x="640" y="67677"/>
                    <a:pt x="183" y="61606"/>
                    <a:pt x="2283" y="55215"/>
                  </a:cubicBezTo>
                  <a:cubicBezTo>
                    <a:pt x="4223" y="49349"/>
                    <a:pt x="8788" y="41976"/>
                    <a:pt x="19562" y="40310"/>
                  </a:cubicBezTo>
                  <a:cubicBezTo>
                    <a:pt x="20336" y="40188"/>
                    <a:pt x="21090" y="40131"/>
                    <a:pt x="21824" y="40131"/>
                  </a:cubicBezTo>
                  <a:cubicBezTo>
                    <a:pt x="28963" y="40131"/>
                    <a:pt x="34266" y="45579"/>
                    <a:pt x="39420" y="50878"/>
                  </a:cubicBezTo>
                  <a:cubicBezTo>
                    <a:pt x="44578" y="56173"/>
                    <a:pt x="49463" y="61195"/>
                    <a:pt x="56059" y="61195"/>
                  </a:cubicBezTo>
                  <a:lnTo>
                    <a:pt x="56082" y="61195"/>
                  </a:lnTo>
                  <a:cubicBezTo>
                    <a:pt x="61241" y="61195"/>
                    <a:pt x="66833" y="58045"/>
                    <a:pt x="73224" y="51540"/>
                  </a:cubicBezTo>
                  <a:lnTo>
                    <a:pt x="75278" y="49440"/>
                  </a:lnTo>
                  <a:cubicBezTo>
                    <a:pt x="93242" y="31065"/>
                    <a:pt x="105157" y="18900"/>
                    <a:pt x="115633" y="18900"/>
                  </a:cubicBezTo>
                  <a:lnTo>
                    <a:pt x="115770" y="18900"/>
                  </a:lnTo>
                  <a:cubicBezTo>
                    <a:pt x="120244" y="18968"/>
                    <a:pt x="124581" y="21273"/>
                    <a:pt x="128986" y="25953"/>
                  </a:cubicBezTo>
                  <a:cubicBezTo>
                    <a:pt x="134486" y="31831"/>
                    <a:pt x="140363" y="34842"/>
                    <a:pt x="146173" y="34842"/>
                  </a:cubicBezTo>
                  <a:cubicBezTo>
                    <a:pt x="147357" y="34842"/>
                    <a:pt x="148538" y="34717"/>
                    <a:pt x="149712" y="34466"/>
                  </a:cubicBezTo>
                  <a:cubicBezTo>
                    <a:pt x="153706" y="33599"/>
                    <a:pt x="157541" y="31225"/>
                    <a:pt x="160850" y="27573"/>
                  </a:cubicBezTo>
                  <a:cubicBezTo>
                    <a:pt x="164092" y="23990"/>
                    <a:pt x="166785" y="19196"/>
                    <a:pt x="168679" y="13673"/>
                  </a:cubicBezTo>
                  <a:cubicBezTo>
                    <a:pt x="171487" y="5433"/>
                    <a:pt x="179499" y="160"/>
                    <a:pt x="189131" y="160"/>
                  </a:cubicBezTo>
                  <a:lnTo>
                    <a:pt x="189336" y="160"/>
                  </a:lnTo>
                  <a:cubicBezTo>
                    <a:pt x="200726" y="251"/>
                    <a:pt x="215334" y="7921"/>
                    <a:pt x="222228" y="29148"/>
                  </a:cubicBezTo>
                  <a:lnTo>
                    <a:pt x="222387" y="29102"/>
                  </a:lnTo>
                  <a:cubicBezTo>
                    <a:pt x="219352" y="19721"/>
                    <a:pt x="214376" y="12052"/>
                    <a:pt x="208007" y="6962"/>
                  </a:cubicBezTo>
                  <a:cubicBezTo>
                    <a:pt x="202461" y="2511"/>
                    <a:pt x="195819" y="46"/>
                    <a:pt x="189336"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6"/>
            <p:cNvSpPr/>
            <p:nvPr/>
          </p:nvSpPr>
          <p:spPr>
            <a:xfrm>
              <a:off x="948550" y="845725"/>
              <a:ext cx="5559125" cy="1694225"/>
            </a:xfrm>
            <a:custGeom>
              <a:avLst/>
              <a:gdLst/>
              <a:ahLst/>
              <a:cxnLst/>
              <a:rect l="l" t="t" r="r" b="b"/>
              <a:pathLst>
                <a:path w="222365" h="67769" extrusionOk="0">
                  <a:moveTo>
                    <a:pt x="189182" y="0"/>
                  </a:moveTo>
                  <a:cubicBezTo>
                    <a:pt x="184506" y="0"/>
                    <a:pt x="180104" y="1209"/>
                    <a:pt x="176486" y="3538"/>
                  </a:cubicBezTo>
                  <a:cubicBezTo>
                    <a:pt x="172697" y="5935"/>
                    <a:pt x="169935" y="9427"/>
                    <a:pt x="168497" y="13627"/>
                  </a:cubicBezTo>
                  <a:cubicBezTo>
                    <a:pt x="164639" y="24926"/>
                    <a:pt x="157518" y="32709"/>
                    <a:pt x="149461" y="34444"/>
                  </a:cubicBezTo>
                  <a:cubicBezTo>
                    <a:pt x="148305" y="34689"/>
                    <a:pt x="147145" y="34810"/>
                    <a:pt x="145982" y="34810"/>
                  </a:cubicBezTo>
                  <a:cubicBezTo>
                    <a:pt x="140211" y="34810"/>
                    <a:pt x="134397" y="31808"/>
                    <a:pt x="128963" y="25976"/>
                  </a:cubicBezTo>
                  <a:cubicBezTo>
                    <a:pt x="124467" y="21137"/>
                    <a:pt x="120244" y="18854"/>
                    <a:pt x="115634" y="18809"/>
                  </a:cubicBezTo>
                  <a:cubicBezTo>
                    <a:pt x="115568" y="18808"/>
                    <a:pt x="115503" y="18807"/>
                    <a:pt x="115437" y="18807"/>
                  </a:cubicBezTo>
                  <a:cubicBezTo>
                    <a:pt x="110562" y="18807"/>
                    <a:pt x="105292" y="21326"/>
                    <a:pt x="98378" y="26934"/>
                  </a:cubicBezTo>
                  <a:cubicBezTo>
                    <a:pt x="91895" y="32207"/>
                    <a:pt x="84591" y="39671"/>
                    <a:pt x="75347" y="49121"/>
                  </a:cubicBezTo>
                  <a:lnTo>
                    <a:pt x="73087" y="51426"/>
                  </a:lnTo>
                  <a:cubicBezTo>
                    <a:pt x="66742" y="57908"/>
                    <a:pt x="61172" y="61058"/>
                    <a:pt x="56059" y="61058"/>
                  </a:cubicBezTo>
                  <a:lnTo>
                    <a:pt x="56037" y="61058"/>
                  </a:lnTo>
                  <a:cubicBezTo>
                    <a:pt x="49531" y="61035"/>
                    <a:pt x="44670" y="56059"/>
                    <a:pt x="39511" y="50764"/>
                  </a:cubicBezTo>
                  <a:cubicBezTo>
                    <a:pt x="34356" y="45443"/>
                    <a:pt x="29013" y="39972"/>
                    <a:pt x="21795" y="39972"/>
                  </a:cubicBezTo>
                  <a:cubicBezTo>
                    <a:pt x="21056" y="39972"/>
                    <a:pt x="20297" y="40029"/>
                    <a:pt x="19516" y="40150"/>
                  </a:cubicBezTo>
                  <a:cubicBezTo>
                    <a:pt x="14723" y="40903"/>
                    <a:pt x="10728" y="42821"/>
                    <a:pt x="7670" y="45856"/>
                  </a:cubicBezTo>
                  <a:cubicBezTo>
                    <a:pt x="5205" y="48276"/>
                    <a:pt x="3333" y="51426"/>
                    <a:pt x="2100" y="55192"/>
                  </a:cubicBezTo>
                  <a:cubicBezTo>
                    <a:pt x="1" y="61606"/>
                    <a:pt x="457" y="67700"/>
                    <a:pt x="457" y="67769"/>
                  </a:cubicBezTo>
                  <a:lnTo>
                    <a:pt x="640" y="67746"/>
                  </a:lnTo>
                  <a:cubicBezTo>
                    <a:pt x="617" y="67700"/>
                    <a:pt x="160" y="61629"/>
                    <a:pt x="2260" y="55238"/>
                  </a:cubicBezTo>
                  <a:cubicBezTo>
                    <a:pt x="4200" y="49349"/>
                    <a:pt x="8765" y="41999"/>
                    <a:pt x="19539" y="40310"/>
                  </a:cubicBezTo>
                  <a:cubicBezTo>
                    <a:pt x="20304" y="40193"/>
                    <a:pt x="21048" y="40137"/>
                    <a:pt x="21774" y="40137"/>
                  </a:cubicBezTo>
                  <a:cubicBezTo>
                    <a:pt x="28946" y="40137"/>
                    <a:pt x="34256" y="45592"/>
                    <a:pt x="39397" y="50878"/>
                  </a:cubicBezTo>
                  <a:cubicBezTo>
                    <a:pt x="44578" y="56196"/>
                    <a:pt x="49463" y="61218"/>
                    <a:pt x="56037" y="61218"/>
                  </a:cubicBezTo>
                  <a:lnTo>
                    <a:pt x="56059" y="61218"/>
                  </a:lnTo>
                  <a:cubicBezTo>
                    <a:pt x="61218" y="61218"/>
                    <a:pt x="66833" y="58045"/>
                    <a:pt x="73201" y="51540"/>
                  </a:cubicBezTo>
                  <a:lnTo>
                    <a:pt x="75461" y="49235"/>
                  </a:lnTo>
                  <a:cubicBezTo>
                    <a:pt x="93278" y="31031"/>
                    <a:pt x="105070" y="18967"/>
                    <a:pt x="115458" y="18967"/>
                  </a:cubicBezTo>
                  <a:cubicBezTo>
                    <a:pt x="115517" y="18967"/>
                    <a:pt x="115575" y="18968"/>
                    <a:pt x="115634" y="18968"/>
                  </a:cubicBezTo>
                  <a:cubicBezTo>
                    <a:pt x="120176" y="19037"/>
                    <a:pt x="124376" y="21297"/>
                    <a:pt x="128849" y="26090"/>
                  </a:cubicBezTo>
                  <a:cubicBezTo>
                    <a:pt x="134296" y="31954"/>
                    <a:pt x="140153" y="34978"/>
                    <a:pt x="145961" y="34978"/>
                  </a:cubicBezTo>
                  <a:cubicBezTo>
                    <a:pt x="147138" y="34978"/>
                    <a:pt x="148314" y="34854"/>
                    <a:pt x="149483" y="34604"/>
                  </a:cubicBezTo>
                  <a:cubicBezTo>
                    <a:pt x="157609" y="32869"/>
                    <a:pt x="164776" y="25040"/>
                    <a:pt x="168657" y="13673"/>
                  </a:cubicBezTo>
                  <a:cubicBezTo>
                    <a:pt x="171487" y="5456"/>
                    <a:pt x="179476" y="183"/>
                    <a:pt x="189108" y="183"/>
                  </a:cubicBezTo>
                  <a:lnTo>
                    <a:pt x="189314" y="183"/>
                  </a:lnTo>
                  <a:cubicBezTo>
                    <a:pt x="200703" y="252"/>
                    <a:pt x="215334" y="7921"/>
                    <a:pt x="222228" y="29171"/>
                  </a:cubicBezTo>
                  <a:lnTo>
                    <a:pt x="222365" y="29126"/>
                  </a:lnTo>
                  <a:cubicBezTo>
                    <a:pt x="219329" y="19722"/>
                    <a:pt x="214353" y="12075"/>
                    <a:pt x="207985" y="6985"/>
                  </a:cubicBezTo>
                  <a:cubicBezTo>
                    <a:pt x="202438" y="2534"/>
                    <a:pt x="195796" y="69"/>
                    <a:pt x="189314" y="1"/>
                  </a:cubicBezTo>
                  <a:cubicBezTo>
                    <a:pt x="189270" y="0"/>
                    <a:pt x="189226" y="0"/>
                    <a:pt x="189182"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6"/>
            <p:cNvSpPr/>
            <p:nvPr/>
          </p:nvSpPr>
          <p:spPr>
            <a:xfrm>
              <a:off x="957675" y="910750"/>
              <a:ext cx="5559700" cy="1693675"/>
            </a:xfrm>
            <a:custGeom>
              <a:avLst/>
              <a:gdLst/>
              <a:ahLst/>
              <a:cxnLst/>
              <a:rect l="l" t="t" r="r" b="b"/>
              <a:pathLst>
                <a:path w="222388" h="67747" extrusionOk="0">
                  <a:moveTo>
                    <a:pt x="189061" y="0"/>
                  </a:moveTo>
                  <a:cubicBezTo>
                    <a:pt x="184431" y="0"/>
                    <a:pt x="180095" y="1230"/>
                    <a:pt x="176486" y="3517"/>
                  </a:cubicBezTo>
                  <a:cubicBezTo>
                    <a:pt x="172697" y="5936"/>
                    <a:pt x="169958" y="9428"/>
                    <a:pt x="168520" y="13628"/>
                  </a:cubicBezTo>
                  <a:cubicBezTo>
                    <a:pt x="164617" y="24995"/>
                    <a:pt x="157427" y="32824"/>
                    <a:pt x="149278" y="34536"/>
                  </a:cubicBezTo>
                  <a:cubicBezTo>
                    <a:pt x="148118" y="34781"/>
                    <a:pt x="146955" y="34903"/>
                    <a:pt x="145791" y="34903"/>
                  </a:cubicBezTo>
                  <a:cubicBezTo>
                    <a:pt x="140013" y="34903"/>
                    <a:pt x="134226" y="31904"/>
                    <a:pt x="128850" y="26091"/>
                  </a:cubicBezTo>
                  <a:cubicBezTo>
                    <a:pt x="124353" y="21206"/>
                    <a:pt x="120130" y="18901"/>
                    <a:pt x="115542" y="18832"/>
                  </a:cubicBezTo>
                  <a:cubicBezTo>
                    <a:pt x="115477" y="18832"/>
                    <a:pt x="115411" y="18831"/>
                    <a:pt x="115345" y="18831"/>
                  </a:cubicBezTo>
                  <a:cubicBezTo>
                    <a:pt x="110494" y="18831"/>
                    <a:pt x="105269" y="21327"/>
                    <a:pt x="98401" y="26890"/>
                  </a:cubicBezTo>
                  <a:cubicBezTo>
                    <a:pt x="91987" y="32117"/>
                    <a:pt x="84728" y="39535"/>
                    <a:pt x="75552" y="48893"/>
                  </a:cubicBezTo>
                  <a:cubicBezTo>
                    <a:pt x="74731" y="49738"/>
                    <a:pt x="73932" y="50560"/>
                    <a:pt x="73087" y="51427"/>
                  </a:cubicBezTo>
                  <a:cubicBezTo>
                    <a:pt x="66742" y="57886"/>
                    <a:pt x="61173" y="61036"/>
                    <a:pt x="56060" y="61036"/>
                  </a:cubicBezTo>
                  <a:cubicBezTo>
                    <a:pt x="49532" y="61036"/>
                    <a:pt x="44670" y="56038"/>
                    <a:pt x="39534" y="50765"/>
                  </a:cubicBezTo>
                  <a:cubicBezTo>
                    <a:pt x="34358" y="45444"/>
                    <a:pt x="29013" y="39973"/>
                    <a:pt x="21813" y="39973"/>
                  </a:cubicBezTo>
                  <a:cubicBezTo>
                    <a:pt x="21075" y="39973"/>
                    <a:pt x="20318" y="40030"/>
                    <a:pt x="19539" y="40151"/>
                  </a:cubicBezTo>
                  <a:cubicBezTo>
                    <a:pt x="14723" y="40882"/>
                    <a:pt x="10751" y="42799"/>
                    <a:pt x="7670" y="45835"/>
                  </a:cubicBezTo>
                  <a:cubicBezTo>
                    <a:pt x="5228" y="48254"/>
                    <a:pt x="3356" y="51404"/>
                    <a:pt x="2101" y="55170"/>
                  </a:cubicBezTo>
                  <a:cubicBezTo>
                    <a:pt x="1" y="61607"/>
                    <a:pt x="457" y="67701"/>
                    <a:pt x="457" y="67747"/>
                  </a:cubicBezTo>
                  <a:lnTo>
                    <a:pt x="640" y="67747"/>
                  </a:lnTo>
                  <a:cubicBezTo>
                    <a:pt x="640" y="67679"/>
                    <a:pt x="160" y="61607"/>
                    <a:pt x="2260" y="55239"/>
                  </a:cubicBezTo>
                  <a:cubicBezTo>
                    <a:pt x="4201" y="49350"/>
                    <a:pt x="8766" y="41977"/>
                    <a:pt x="19562" y="40311"/>
                  </a:cubicBezTo>
                  <a:cubicBezTo>
                    <a:pt x="20334" y="40190"/>
                    <a:pt x="21086" y="40133"/>
                    <a:pt x="21818" y="40133"/>
                  </a:cubicBezTo>
                  <a:cubicBezTo>
                    <a:pt x="28960" y="40133"/>
                    <a:pt x="34265" y="45600"/>
                    <a:pt x="39420" y="50879"/>
                  </a:cubicBezTo>
                  <a:cubicBezTo>
                    <a:pt x="44579" y="56175"/>
                    <a:pt x="49463" y="61196"/>
                    <a:pt x="56060" y="61219"/>
                  </a:cubicBezTo>
                  <a:cubicBezTo>
                    <a:pt x="61218" y="61219"/>
                    <a:pt x="66833" y="58046"/>
                    <a:pt x="73201" y="51541"/>
                  </a:cubicBezTo>
                  <a:cubicBezTo>
                    <a:pt x="74046" y="50674"/>
                    <a:pt x="74868" y="49852"/>
                    <a:pt x="75667" y="49030"/>
                  </a:cubicBezTo>
                  <a:cubicBezTo>
                    <a:pt x="93347" y="30964"/>
                    <a:pt x="105070" y="18991"/>
                    <a:pt x="115367" y="18991"/>
                  </a:cubicBezTo>
                  <a:cubicBezTo>
                    <a:pt x="115426" y="18991"/>
                    <a:pt x="115484" y="18991"/>
                    <a:pt x="115542" y="18992"/>
                  </a:cubicBezTo>
                  <a:cubicBezTo>
                    <a:pt x="120062" y="19061"/>
                    <a:pt x="124262" y="21366"/>
                    <a:pt x="128735" y="26205"/>
                  </a:cubicBezTo>
                  <a:cubicBezTo>
                    <a:pt x="134125" y="32050"/>
                    <a:pt x="139956" y="35070"/>
                    <a:pt x="145769" y="35070"/>
                  </a:cubicBezTo>
                  <a:cubicBezTo>
                    <a:pt x="146949" y="35070"/>
                    <a:pt x="148127" y="34946"/>
                    <a:pt x="149301" y="34696"/>
                  </a:cubicBezTo>
                  <a:cubicBezTo>
                    <a:pt x="157518" y="32961"/>
                    <a:pt x="164754" y="25109"/>
                    <a:pt x="168680" y="13674"/>
                  </a:cubicBezTo>
                  <a:cubicBezTo>
                    <a:pt x="171492" y="5441"/>
                    <a:pt x="179510" y="161"/>
                    <a:pt x="189128" y="161"/>
                  </a:cubicBezTo>
                  <a:cubicBezTo>
                    <a:pt x="189190" y="161"/>
                    <a:pt x="189252" y="161"/>
                    <a:pt x="189314" y="161"/>
                  </a:cubicBezTo>
                  <a:cubicBezTo>
                    <a:pt x="200704" y="253"/>
                    <a:pt x="215335" y="7922"/>
                    <a:pt x="222228" y="29172"/>
                  </a:cubicBezTo>
                  <a:lnTo>
                    <a:pt x="222388" y="29104"/>
                  </a:lnTo>
                  <a:cubicBezTo>
                    <a:pt x="219329" y="19723"/>
                    <a:pt x="214353" y="12053"/>
                    <a:pt x="207985" y="6963"/>
                  </a:cubicBezTo>
                  <a:cubicBezTo>
                    <a:pt x="202438" y="2535"/>
                    <a:pt x="195819" y="47"/>
                    <a:pt x="189314" y="2"/>
                  </a:cubicBezTo>
                  <a:cubicBezTo>
                    <a:pt x="189229" y="1"/>
                    <a:pt x="189145" y="0"/>
                    <a:pt x="189061"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6"/>
            <p:cNvSpPr/>
            <p:nvPr/>
          </p:nvSpPr>
          <p:spPr>
            <a:xfrm>
              <a:off x="966800" y="975250"/>
              <a:ext cx="5559700" cy="1694250"/>
            </a:xfrm>
            <a:custGeom>
              <a:avLst/>
              <a:gdLst/>
              <a:ahLst/>
              <a:cxnLst/>
              <a:rect l="l" t="t" r="r" b="b"/>
              <a:pathLst>
                <a:path w="222388" h="67770" extrusionOk="0">
                  <a:moveTo>
                    <a:pt x="189109" y="1"/>
                  </a:moveTo>
                  <a:cubicBezTo>
                    <a:pt x="184475" y="1"/>
                    <a:pt x="180093" y="1233"/>
                    <a:pt x="176486" y="3539"/>
                  </a:cubicBezTo>
                  <a:cubicBezTo>
                    <a:pt x="172697" y="5958"/>
                    <a:pt x="169958" y="9451"/>
                    <a:pt x="168520" y="13628"/>
                  </a:cubicBezTo>
                  <a:cubicBezTo>
                    <a:pt x="164594" y="25086"/>
                    <a:pt x="157336" y="32938"/>
                    <a:pt x="149073" y="34672"/>
                  </a:cubicBezTo>
                  <a:cubicBezTo>
                    <a:pt x="147925" y="34911"/>
                    <a:pt x="146775" y="35030"/>
                    <a:pt x="145624" y="35030"/>
                  </a:cubicBezTo>
                  <a:cubicBezTo>
                    <a:pt x="139841" y="35030"/>
                    <a:pt x="134066" y="32034"/>
                    <a:pt x="128736" y="26227"/>
                  </a:cubicBezTo>
                  <a:cubicBezTo>
                    <a:pt x="124239" y="21297"/>
                    <a:pt x="120016" y="18969"/>
                    <a:pt x="115428" y="18900"/>
                  </a:cubicBezTo>
                  <a:cubicBezTo>
                    <a:pt x="115342" y="18899"/>
                    <a:pt x="115255" y="18898"/>
                    <a:pt x="115168" y="18898"/>
                  </a:cubicBezTo>
                  <a:cubicBezTo>
                    <a:pt x="110380" y="18898"/>
                    <a:pt x="105217" y="21374"/>
                    <a:pt x="98446" y="26866"/>
                  </a:cubicBezTo>
                  <a:cubicBezTo>
                    <a:pt x="92055" y="32048"/>
                    <a:pt x="84865" y="39397"/>
                    <a:pt x="75758" y="48710"/>
                  </a:cubicBezTo>
                  <a:cubicBezTo>
                    <a:pt x="74891" y="49600"/>
                    <a:pt x="74001" y="50513"/>
                    <a:pt x="73088" y="51426"/>
                  </a:cubicBezTo>
                  <a:cubicBezTo>
                    <a:pt x="66742" y="57909"/>
                    <a:pt x="61173" y="61058"/>
                    <a:pt x="56083" y="61058"/>
                  </a:cubicBezTo>
                  <a:lnTo>
                    <a:pt x="56060" y="61058"/>
                  </a:lnTo>
                  <a:cubicBezTo>
                    <a:pt x="49532" y="61036"/>
                    <a:pt x="44670" y="56060"/>
                    <a:pt x="39534" y="50764"/>
                  </a:cubicBezTo>
                  <a:cubicBezTo>
                    <a:pt x="34357" y="45462"/>
                    <a:pt x="29029" y="39973"/>
                    <a:pt x="21812" y="39973"/>
                  </a:cubicBezTo>
                  <a:cubicBezTo>
                    <a:pt x="21074" y="39973"/>
                    <a:pt x="20318" y="40030"/>
                    <a:pt x="19539" y="40151"/>
                  </a:cubicBezTo>
                  <a:cubicBezTo>
                    <a:pt x="14746" y="40904"/>
                    <a:pt x="10752" y="42821"/>
                    <a:pt x="7670" y="45857"/>
                  </a:cubicBezTo>
                  <a:cubicBezTo>
                    <a:pt x="5228" y="48276"/>
                    <a:pt x="3356" y="51426"/>
                    <a:pt x="2124" y="55192"/>
                  </a:cubicBezTo>
                  <a:cubicBezTo>
                    <a:pt x="1" y="61606"/>
                    <a:pt x="480" y="67701"/>
                    <a:pt x="480" y="67769"/>
                  </a:cubicBezTo>
                  <a:lnTo>
                    <a:pt x="640" y="67746"/>
                  </a:lnTo>
                  <a:cubicBezTo>
                    <a:pt x="640" y="67701"/>
                    <a:pt x="184" y="61629"/>
                    <a:pt x="2283" y="55238"/>
                  </a:cubicBezTo>
                  <a:cubicBezTo>
                    <a:pt x="4201" y="49349"/>
                    <a:pt x="8789" y="41999"/>
                    <a:pt x="19562" y="40333"/>
                  </a:cubicBezTo>
                  <a:cubicBezTo>
                    <a:pt x="20337" y="40212"/>
                    <a:pt x="21090" y="40154"/>
                    <a:pt x="21824" y="40154"/>
                  </a:cubicBezTo>
                  <a:cubicBezTo>
                    <a:pt x="28963" y="40154"/>
                    <a:pt x="34267" y="45603"/>
                    <a:pt x="39420" y="50901"/>
                  </a:cubicBezTo>
                  <a:cubicBezTo>
                    <a:pt x="44579" y="56197"/>
                    <a:pt x="49463" y="61218"/>
                    <a:pt x="56060" y="61218"/>
                  </a:cubicBezTo>
                  <a:lnTo>
                    <a:pt x="56083" y="61218"/>
                  </a:lnTo>
                  <a:cubicBezTo>
                    <a:pt x="61218" y="61218"/>
                    <a:pt x="66833" y="58068"/>
                    <a:pt x="73202" y="51540"/>
                  </a:cubicBezTo>
                  <a:cubicBezTo>
                    <a:pt x="74115" y="50627"/>
                    <a:pt x="75005" y="49714"/>
                    <a:pt x="75872" y="48824"/>
                  </a:cubicBezTo>
                  <a:cubicBezTo>
                    <a:pt x="84980" y="39534"/>
                    <a:pt x="92170" y="32162"/>
                    <a:pt x="98538" y="27003"/>
                  </a:cubicBezTo>
                  <a:cubicBezTo>
                    <a:pt x="105286" y="21533"/>
                    <a:pt x="110426" y="19058"/>
                    <a:pt x="115171" y="19058"/>
                  </a:cubicBezTo>
                  <a:cubicBezTo>
                    <a:pt x="115257" y="19058"/>
                    <a:pt x="115343" y="19058"/>
                    <a:pt x="115428" y="19060"/>
                  </a:cubicBezTo>
                  <a:cubicBezTo>
                    <a:pt x="119948" y="19128"/>
                    <a:pt x="124148" y="21457"/>
                    <a:pt x="128599" y="26341"/>
                  </a:cubicBezTo>
                  <a:cubicBezTo>
                    <a:pt x="133961" y="32179"/>
                    <a:pt x="139783" y="35197"/>
                    <a:pt x="145616" y="35197"/>
                  </a:cubicBezTo>
                  <a:cubicBezTo>
                    <a:pt x="146784" y="35197"/>
                    <a:pt x="147953" y="35076"/>
                    <a:pt x="149119" y="34832"/>
                  </a:cubicBezTo>
                  <a:cubicBezTo>
                    <a:pt x="157427" y="33098"/>
                    <a:pt x="164731" y="25200"/>
                    <a:pt x="168680" y="13696"/>
                  </a:cubicBezTo>
                  <a:cubicBezTo>
                    <a:pt x="171492" y="5463"/>
                    <a:pt x="179510" y="183"/>
                    <a:pt x="189128" y="183"/>
                  </a:cubicBezTo>
                  <a:cubicBezTo>
                    <a:pt x="189190" y="183"/>
                    <a:pt x="189252" y="183"/>
                    <a:pt x="189314" y="183"/>
                  </a:cubicBezTo>
                  <a:cubicBezTo>
                    <a:pt x="200704" y="275"/>
                    <a:pt x="215335" y="7944"/>
                    <a:pt x="222228" y="29172"/>
                  </a:cubicBezTo>
                  <a:lnTo>
                    <a:pt x="222388" y="29126"/>
                  </a:lnTo>
                  <a:cubicBezTo>
                    <a:pt x="219329" y="19745"/>
                    <a:pt x="214376" y="12075"/>
                    <a:pt x="208008" y="6985"/>
                  </a:cubicBezTo>
                  <a:cubicBezTo>
                    <a:pt x="202439" y="2534"/>
                    <a:pt x="195819" y="69"/>
                    <a:pt x="189314" y="24"/>
                  </a:cubicBezTo>
                  <a:cubicBezTo>
                    <a:pt x="189246" y="1"/>
                    <a:pt x="189177" y="1"/>
                    <a:pt x="189109"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6"/>
            <p:cNvSpPr/>
            <p:nvPr/>
          </p:nvSpPr>
          <p:spPr>
            <a:xfrm>
              <a:off x="975950" y="1040275"/>
              <a:ext cx="5559700" cy="1694275"/>
            </a:xfrm>
            <a:custGeom>
              <a:avLst/>
              <a:gdLst/>
              <a:ahLst/>
              <a:cxnLst/>
              <a:rect l="l" t="t" r="r" b="b"/>
              <a:pathLst>
                <a:path w="222388" h="67771" extrusionOk="0">
                  <a:moveTo>
                    <a:pt x="189082" y="1"/>
                  </a:moveTo>
                  <a:cubicBezTo>
                    <a:pt x="184430" y="1"/>
                    <a:pt x="180095" y="1231"/>
                    <a:pt x="176485" y="3540"/>
                  </a:cubicBezTo>
                  <a:cubicBezTo>
                    <a:pt x="172719" y="5937"/>
                    <a:pt x="169957" y="9429"/>
                    <a:pt x="168519" y="13629"/>
                  </a:cubicBezTo>
                  <a:cubicBezTo>
                    <a:pt x="164593" y="25155"/>
                    <a:pt x="157244" y="33053"/>
                    <a:pt x="148890" y="34788"/>
                  </a:cubicBezTo>
                  <a:cubicBezTo>
                    <a:pt x="147739" y="35026"/>
                    <a:pt x="146586" y="35145"/>
                    <a:pt x="145435" y="35145"/>
                  </a:cubicBezTo>
                  <a:cubicBezTo>
                    <a:pt x="139645" y="35145"/>
                    <a:pt x="133895" y="32146"/>
                    <a:pt x="128621" y="26319"/>
                  </a:cubicBezTo>
                  <a:cubicBezTo>
                    <a:pt x="124124" y="21366"/>
                    <a:pt x="119901" y="19015"/>
                    <a:pt x="115336" y="18924"/>
                  </a:cubicBezTo>
                  <a:cubicBezTo>
                    <a:pt x="115249" y="18922"/>
                    <a:pt x="115162" y="18922"/>
                    <a:pt x="115075" y="18922"/>
                  </a:cubicBezTo>
                  <a:cubicBezTo>
                    <a:pt x="110310" y="18922"/>
                    <a:pt x="105171" y="21375"/>
                    <a:pt x="98468" y="26822"/>
                  </a:cubicBezTo>
                  <a:cubicBezTo>
                    <a:pt x="92146" y="31957"/>
                    <a:pt x="85002" y="39261"/>
                    <a:pt x="75963" y="48506"/>
                  </a:cubicBezTo>
                  <a:cubicBezTo>
                    <a:pt x="75027" y="49464"/>
                    <a:pt x="74068" y="50423"/>
                    <a:pt x="73087" y="51427"/>
                  </a:cubicBezTo>
                  <a:cubicBezTo>
                    <a:pt x="66764" y="57910"/>
                    <a:pt x="61195" y="61060"/>
                    <a:pt x="56082" y="61060"/>
                  </a:cubicBezTo>
                  <a:lnTo>
                    <a:pt x="56059" y="61060"/>
                  </a:lnTo>
                  <a:cubicBezTo>
                    <a:pt x="49531" y="61037"/>
                    <a:pt x="44692" y="56061"/>
                    <a:pt x="39534" y="50765"/>
                  </a:cubicBezTo>
                  <a:cubicBezTo>
                    <a:pt x="34358" y="45444"/>
                    <a:pt x="29031" y="39973"/>
                    <a:pt x="21817" y="39973"/>
                  </a:cubicBezTo>
                  <a:cubicBezTo>
                    <a:pt x="21078" y="39973"/>
                    <a:pt x="20319" y="40031"/>
                    <a:pt x="19539" y="40152"/>
                  </a:cubicBezTo>
                  <a:cubicBezTo>
                    <a:pt x="14745" y="40905"/>
                    <a:pt x="10751" y="42799"/>
                    <a:pt x="7692" y="45835"/>
                  </a:cubicBezTo>
                  <a:cubicBezTo>
                    <a:pt x="5227" y="48277"/>
                    <a:pt x="3355" y="51404"/>
                    <a:pt x="2123" y="55193"/>
                  </a:cubicBezTo>
                  <a:cubicBezTo>
                    <a:pt x="0" y="61607"/>
                    <a:pt x="479" y="67702"/>
                    <a:pt x="479" y="67770"/>
                  </a:cubicBezTo>
                  <a:lnTo>
                    <a:pt x="639" y="67747"/>
                  </a:lnTo>
                  <a:cubicBezTo>
                    <a:pt x="639" y="67679"/>
                    <a:pt x="183" y="61630"/>
                    <a:pt x="2283" y="55239"/>
                  </a:cubicBezTo>
                  <a:cubicBezTo>
                    <a:pt x="4200" y="49350"/>
                    <a:pt x="8788" y="41978"/>
                    <a:pt x="19561" y="40311"/>
                  </a:cubicBezTo>
                  <a:cubicBezTo>
                    <a:pt x="20324" y="40194"/>
                    <a:pt x="21067" y="40138"/>
                    <a:pt x="21790" y="40138"/>
                  </a:cubicBezTo>
                  <a:cubicBezTo>
                    <a:pt x="28946" y="40138"/>
                    <a:pt x="34258" y="45594"/>
                    <a:pt x="39419" y="50879"/>
                  </a:cubicBezTo>
                  <a:cubicBezTo>
                    <a:pt x="44578" y="56198"/>
                    <a:pt x="49463" y="61196"/>
                    <a:pt x="56059" y="61219"/>
                  </a:cubicBezTo>
                  <a:lnTo>
                    <a:pt x="56082" y="61219"/>
                  </a:lnTo>
                  <a:cubicBezTo>
                    <a:pt x="61240" y="61219"/>
                    <a:pt x="66833" y="58047"/>
                    <a:pt x="73224" y="51541"/>
                  </a:cubicBezTo>
                  <a:cubicBezTo>
                    <a:pt x="74182" y="50560"/>
                    <a:pt x="75141" y="49578"/>
                    <a:pt x="76077" y="48620"/>
                  </a:cubicBezTo>
                  <a:cubicBezTo>
                    <a:pt x="85116" y="39376"/>
                    <a:pt x="92260" y="32094"/>
                    <a:pt x="98583" y="26959"/>
                  </a:cubicBezTo>
                  <a:cubicBezTo>
                    <a:pt x="105261" y="21535"/>
                    <a:pt x="110355" y="19104"/>
                    <a:pt x="115075" y="19104"/>
                  </a:cubicBezTo>
                  <a:cubicBezTo>
                    <a:pt x="115162" y="19104"/>
                    <a:pt x="115249" y="19105"/>
                    <a:pt x="115336" y="19107"/>
                  </a:cubicBezTo>
                  <a:cubicBezTo>
                    <a:pt x="119856" y="19175"/>
                    <a:pt x="124033" y="21503"/>
                    <a:pt x="128484" y="26434"/>
                  </a:cubicBezTo>
                  <a:cubicBezTo>
                    <a:pt x="133802" y="32300"/>
                    <a:pt x="139600" y="35313"/>
                    <a:pt x="145443" y="35313"/>
                  </a:cubicBezTo>
                  <a:cubicBezTo>
                    <a:pt x="146607" y="35313"/>
                    <a:pt x="147748" y="35176"/>
                    <a:pt x="148912" y="34947"/>
                  </a:cubicBezTo>
                  <a:cubicBezTo>
                    <a:pt x="157335" y="33213"/>
                    <a:pt x="164730" y="25247"/>
                    <a:pt x="168679" y="13674"/>
                  </a:cubicBezTo>
                  <a:cubicBezTo>
                    <a:pt x="171491" y="5442"/>
                    <a:pt x="179509" y="161"/>
                    <a:pt x="189150" y="161"/>
                  </a:cubicBezTo>
                  <a:cubicBezTo>
                    <a:pt x="189212" y="161"/>
                    <a:pt x="189274" y="161"/>
                    <a:pt x="189336" y="162"/>
                  </a:cubicBezTo>
                  <a:cubicBezTo>
                    <a:pt x="200726" y="253"/>
                    <a:pt x="215334" y="7922"/>
                    <a:pt x="222227" y="29173"/>
                  </a:cubicBezTo>
                  <a:lnTo>
                    <a:pt x="222387" y="29127"/>
                  </a:lnTo>
                  <a:cubicBezTo>
                    <a:pt x="219351" y="19723"/>
                    <a:pt x="214375" y="12077"/>
                    <a:pt x="208007" y="6964"/>
                  </a:cubicBezTo>
                  <a:cubicBezTo>
                    <a:pt x="202461" y="2536"/>
                    <a:pt x="195818" y="48"/>
                    <a:pt x="189336" y="2"/>
                  </a:cubicBezTo>
                  <a:cubicBezTo>
                    <a:pt x="189251" y="1"/>
                    <a:pt x="189166" y="1"/>
                    <a:pt x="1890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6"/>
            <p:cNvSpPr/>
            <p:nvPr/>
          </p:nvSpPr>
          <p:spPr>
            <a:xfrm>
              <a:off x="985650" y="1105375"/>
              <a:ext cx="5559125" cy="1693650"/>
            </a:xfrm>
            <a:custGeom>
              <a:avLst/>
              <a:gdLst/>
              <a:ahLst/>
              <a:cxnLst/>
              <a:rect l="l" t="t" r="r" b="b"/>
              <a:pathLst>
                <a:path w="222365" h="67746" extrusionOk="0">
                  <a:moveTo>
                    <a:pt x="189108" y="0"/>
                  </a:moveTo>
                  <a:cubicBezTo>
                    <a:pt x="184451" y="0"/>
                    <a:pt x="180092" y="1210"/>
                    <a:pt x="176485" y="3515"/>
                  </a:cubicBezTo>
                  <a:cubicBezTo>
                    <a:pt x="172696" y="5935"/>
                    <a:pt x="169935" y="9427"/>
                    <a:pt x="168497" y="13604"/>
                  </a:cubicBezTo>
                  <a:cubicBezTo>
                    <a:pt x="164548" y="25199"/>
                    <a:pt x="157130" y="33165"/>
                    <a:pt x="148661" y="34900"/>
                  </a:cubicBezTo>
                  <a:cubicBezTo>
                    <a:pt x="147523" y="35132"/>
                    <a:pt x="146383" y="35248"/>
                    <a:pt x="145246" y="35248"/>
                  </a:cubicBezTo>
                  <a:cubicBezTo>
                    <a:pt x="139450" y="35248"/>
                    <a:pt x="133712" y="32251"/>
                    <a:pt x="128484" y="26432"/>
                  </a:cubicBezTo>
                  <a:cubicBezTo>
                    <a:pt x="123987" y="21433"/>
                    <a:pt x="119765" y="19059"/>
                    <a:pt x="115199" y="18968"/>
                  </a:cubicBezTo>
                  <a:cubicBezTo>
                    <a:pt x="115092" y="18965"/>
                    <a:pt x="114984" y="18964"/>
                    <a:pt x="114876" y="18964"/>
                  </a:cubicBezTo>
                  <a:cubicBezTo>
                    <a:pt x="110174" y="18964"/>
                    <a:pt x="105095" y="21397"/>
                    <a:pt x="98469" y="26774"/>
                  </a:cubicBezTo>
                  <a:cubicBezTo>
                    <a:pt x="92192" y="31864"/>
                    <a:pt x="85116" y="39123"/>
                    <a:pt x="76145" y="48298"/>
                  </a:cubicBezTo>
                  <a:cubicBezTo>
                    <a:pt x="75141" y="49303"/>
                    <a:pt x="74114" y="50353"/>
                    <a:pt x="73087" y="51425"/>
                  </a:cubicBezTo>
                  <a:cubicBezTo>
                    <a:pt x="66741" y="57885"/>
                    <a:pt x="61172" y="61035"/>
                    <a:pt x="56059" y="61035"/>
                  </a:cubicBezTo>
                  <a:lnTo>
                    <a:pt x="56036" y="61035"/>
                  </a:lnTo>
                  <a:cubicBezTo>
                    <a:pt x="49531" y="61035"/>
                    <a:pt x="44669" y="56036"/>
                    <a:pt x="39534" y="50763"/>
                  </a:cubicBezTo>
                  <a:cubicBezTo>
                    <a:pt x="34358" y="45442"/>
                    <a:pt x="29013" y="39971"/>
                    <a:pt x="21795" y="39971"/>
                  </a:cubicBezTo>
                  <a:cubicBezTo>
                    <a:pt x="21056" y="39971"/>
                    <a:pt x="20296" y="40029"/>
                    <a:pt x="19516" y="40150"/>
                  </a:cubicBezTo>
                  <a:cubicBezTo>
                    <a:pt x="14722" y="40880"/>
                    <a:pt x="10728" y="42797"/>
                    <a:pt x="7669" y="45833"/>
                  </a:cubicBezTo>
                  <a:cubicBezTo>
                    <a:pt x="5204" y="48253"/>
                    <a:pt x="3333" y="51403"/>
                    <a:pt x="2100" y="55169"/>
                  </a:cubicBezTo>
                  <a:cubicBezTo>
                    <a:pt x="0" y="61583"/>
                    <a:pt x="457" y="67700"/>
                    <a:pt x="457" y="67745"/>
                  </a:cubicBezTo>
                  <a:lnTo>
                    <a:pt x="639" y="67745"/>
                  </a:lnTo>
                  <a:cubicBezTo>
                    <a:pt x="616" y="67677"/>
                    <a:pt x="160" y="61605"/>
                    <a:pt x="2260" y="55214"/>
                  </a:cubicBezTo>
                  <a:cubicBezTo>
                    <a:pt x="4200" y="49348"/>
                    <a:pt x="8765" y="41976"/>
                    <a:pt x="19539" y="40309"/>
                  </a:cubicBezTo>
                  <a:cubicBezTo>
                    <a:pt x="20315" y="40188"/>
                    <a:pt x="21071" y="40131"/>
                    <a:pt x="21807" y="40131"/>
                  </a:cubicBezTo>
                  <a:cubicBezTo>
                    <a:pt x="28962" y="40131"/>
                    <a:pt x="34264" y="45579"/>
                    <a:pt x="39397" y="50878"/>
                  </a:cubicBezTo>
                  <a:cubicBezTo>
                    <a:pt x="44578" y="56173"/>
                    <a:pt x="49463" y="61195"/>
                    <a:pt x="56036" y="61195"/>
                  </a:cubicBezTo>
                  <a:lnTo>
                    <a:pt x="56059" y="61195"/>
                  </a:lnTo>
                  <a:cubicBezTo>
                    <a:pt x="61218" y="61195"/>
                    <a:pt x="66833" y="58045"/>
                    <a:pt x="73201" y="51539"/>
                  </a:cubicBezTo>
                  <a:cubicBezTo>
                    <a:pt x="74228" y="50467"/>
                    <a:pt x="75255" y="49440"/>
                    <a:pt x="76259" y="48412"/>
                  </a:cubicBezTo>
                  <a:cubicBezTo>
                    <a:pt x="85230" y="39237"/>
                    <a:pt x="92306" y="32001"/>
                    <a:pt x="98583" y="26911"/>
                  </a:cubicBezTo>
                  <a:cubicBezTo>
                    <a:pt x="105193" y="21533"/>
                    <a:pt x="110263" y="19125"/>
                    <a:pt x="114938" y="19125"/>
                  </a:cubicBezTo>
                  <a:cubicBezTo>
                    <a:pt x="115025" y="19125"/>
                    <a:pt x="115113" y="19126"/>
                    <a:pt x="115199" y="19128"/>
                  </a:cubicBezTo>
                  <a:cubicBezTo>
                    <a:pt x="119719" y="19219"/>
                    <a:pt x="123896" y="21570"/>
                    <a:pt x="128347" y="26546"/>
                  </a:cubicBezTo>
                  <a:cubicBezTo>
                    <a:pt x="133619" y="32389"/>
                    <a:pt x="139394" y="35402"/>
                    <a:pt x="145238" y="35402"/>
                  </a:cubicBezTo>
                  <a:cubicBezTo>
                    <a:pt x="146402" y="35402"/>
                    <a:pt x="147543" y="35288"/>
                    <a:pt x="148707" y="35060"/>
                  </a:cubicBezTo>
                  <a:cubicBezTo>
                    <a:pt x="152884" y="34192"/>
                    <a:pt x="156970" y="31750"/>
                    <a:pt x="160462" y="27961"/>
                  </a:cubicBezTo>
                  <a:cubicBezTo>
                    <a:pt x="163909" y="24240"/>
                    <a:pt x="166739" y="19287"/>
                    <a:pt x="168656" y="13672"/>
                  </a:cubicBezTo>
                  <a:cubicBezTo>
                    <a:pt x="171487" y="5455"/>
                    <a:pt x="179476" y="160"/>
                    <a:pt x="189108" y="160"/>
                  </a:cubicBezTo>
                  <a:lnTo>
                    <a:pt x="189313" y="160"/>
                  </a:lnTo>
                  <a:cubicBezTo>
                    <a:pt x="200703" y="251"/>
                    <a:pt x="215334" y="7920"/>
                    <a:pt x="222227" y="29171"/>
                  </a:cubicBezTo>
                  <a:lnTo>
                    <a:pt x="222364" y="29102"/>
                  </a:lnTo>
                  <a:cubicBezTo>
                    <a:pt x="219329" y="19721"/>
                    <a:pt x="214353" y="12052"/>
                    <a:pt x="207984" y="6962"/>
                  </a:cubicBezTo>
                  <a:cubicBezTo>
                    <a:pt x="202438" y="2511"/>
                    <a:pt x="195796" y="46"/>
                    <a:pt x="18931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6"/>
            <p:cNvSpPr/>
            <p:nvPr/>
          </p:nvSpPr>
          <p:spPr>
            <a:xfrm>
              <a:off x="994775" y="1169825"/>
              <a:ext cx="5559700" cy="1694250"/>
            </a:xfrm>
            <a:custGeom>
              <a:avLst/>
              <a:gdLst/>
              <a:ahLst/>
              <a:cxnLst/>
              <a:rect l="l" t="t" r="r" b="b"/>
              <a:pathLst>
                <a:path w="222388" h="67770" extrusionOk="0">
                  <a:moveTo>
                    <a:pt x="189182" y="1"/>
                  </a:moveTo>
                  <a:cubicBezTo>
                    <a:pt x="184507" y="1"/>
                    <a:pt x="180126" y="1210"/>
                    <a:pt x="176486" y="3539"/>
                  </a:cubicBezTo>
                  <a:cubicBezTo>
                    <a:pt x="172697" y="5936"/>
                    <a:pt x="169958" y="9428"/>
                    <a:pt x="168520" y="13628"/>
                  </a:cubicBezTo>
                  <a:cubicBezTo>
                    <a:pt x="164594" y="25109"/>
                    <a:pt x="156902" y="33326"/>
                    <a:pt x="148479" y="35015"/>
                  </a:cubicBezTo>
                  <a:cubicBezTo>
                    <a:pt x="147336" y="35248"/>
                    <a:pt x="146193" y="35363"/>
                    <a:pt x="145054" y="35363"/>
                  </a:cubicBezTo>
                  <a:cubicBezTo>
                    <a:pt x="139253" y="35363"/>
                    <a:pt x="133540" y="32370"/>
                    <a:pt x="128370" y="26570"/>
                  </a:cubicBezTo>
                  <a:cubicBezTo>
                    <a:pt x="123873" y="21526"/>
                    <a:pt x="119651" y="19129"/>
                    <a:pt x="115108" y="19015"/>
                  </a:cubicBezTo>
                  <a:cubicBezTo>
                    <a:pt x="115020" y="19013"/>
                    <a:pt x="114932" y="19012"/>
                    <a:pt x="114844" y="19012"/>
                  </a:cubicBezTo>
                  <a:cubicBezTo>
                    <a:pt x="110148" y="19012"/>
                    <a:pt x="105101" y="21398"/>
                    <a:pt x="98492" y="26753"/>
                  </a:cubicBezTo>
                  <a:cubicBezTo>
                    <a:pt x="92260" y="31820"/>
                    <a:pt x="85230" y="39010"/>
                    <a:pt x="76328" y="48117"/>
                  </a:cubicBezTo>
                  <a:cubicBezTo>
                    <a:pt x="75278" y="49190"/>
                    <a:pt x="74183" y="50308"/>
                    <a:pt x="73087" y="51427"/>
                  </a:cubicBezTo>
                  <a:cubicBezTo>
                    <a:pt x="66742" y="57909"/>
                    <a:pt x="61172" y="61059"/>
                    <a:pt x="56059" y="61059"/>
                  </a:cubicBezTo>
                  <a:cubicBezTo>
                    <a:pt x="49531" y="61036"/>
                    <a:pt x="44669" y="56060"/>
                    <a:pt x="39534" y="50765"/>
                  </a:cubicBezTo>
                  <a:cubicBezTo>
                    <a:pt x="34356" y="45463"/>
                    <a:pt x="29010" y="39973"/>
                    <a:pt x="21806" y="39973"/>
                  </a:cubicBezTo>
                  <a:cubicBezTo>
                    <a:pt x="21070" y="39973"/>
                    <a:pt x="20315" y="40030"/>
                    <a:pt x="19539" y="40151"/>
                  </a:cubicBezTo>
                  <a:cubicBezTo>
                    <a:pt x="14723" y="40904"/>
                    <a:pt x="10751" y="42821"/>
                    <a:pt x="7670" y="45857"/>
                  </a:cubicBezTo>
                  <a:cubicBezTo>
                    <a:pt x="5227" y="48277"/>
                    <a:pt x="3356" y="51427"/>
                    <a:pt x="2100" y="55193"/>
                  </a:cubicBezTo>
                  <a:cubicBezTo>
                    <a:pt x="0" y="61607"/>
                    <a:pt x="457" y="67701"/>
                    <a:pt x="480" y="67769"/>
                  </a:cubicBezTo>
                  <a:lnTo>
                    <a:pt x="639" y="67747"/>
                  </a:lnTo>
                  <a:cubicBezTo>
                    <a:pt x="639" y="67701"/>
                    <a:pt x="160" y="61629"/>
                    <a:pt x="2260" y="55238"/>
                  </a:cubicBezTo>
                  <a:cubicBezTo>
                    <a:pt x="4200" y="49350"/>
                    <a:pt x="8765" y="42000"/>
                    <a:pt x="19562" y="40311"/>
                  </a:cubicBezTo>
                  <a:cubicBezTo>
                    <a:pt x="20325" y="40193"/>
                    <a:pt x="21067" y="40138"/>
                    <a:pt x="21791" y="40138"/>
                  </a:cubicBezTo>
                  <a:cubicBezTo>
                    <a:pt x="28946" y="40138"/>
                    <a:pt x="34258" y="45593"/>
                    <a:pt x="39420" y="50879"/>
                  </a:cubicBezTo>
                  <a:cubicBezTo>
                    <a:pt x="44578" y="56197"/>
                    <a:pt x="49463" y="61219"/>
                    <a:pt x="56059" y="61219"/>
                  </a:cubicBezTo>
                  <a:cubicBezTo>
                    <a:pt x="61218" y="61219"/>
                    <a:pt x="66833" y="58046"/>
                    <a:pt x="73201" y="51541"/>
                  </a:cubicBezTo>
                  <a:cubicBezTo>
                    <a:pt x="74320" y="50422"/>
                    <a:pt x="75392" y="49304"/>
                    <a:pt x="76442" y="48231"/>
                  </a:cubicBezTo>
                  <a:cubicBezTo>
                    <a:pt x="85344" y="39124"/>
                    <a:pt x="92374" y="31934"/>
                    <a:pt x="98606" y="26889"/>
                  </a:cubicBezTo>
                  <a:cubicBezTo>
                    <a:pt x="105141" y="21581"/>
                    <a:pt x="110150" y="19193"/>
                    <a:pt x="114784" y="19193"/>
                  </a:cubicBezTo>
                  <a:cubicBezTo>
                    <a:pt x="114892" y="19193"/>
                    <a:pt x="115000" y="19195"/>
                    <a:pt x="115108" y="19197"/>
                  </a:cubicBezTo>
                  <a:cubicBezTo>
                    <a:pt x="119605" y="19289"/>
                    <a:pt x="123782" y="21662"/>
                    <a:pt x="128233" y="26684"/>
                  </a:cubicBezTo>
                  <a:cubicBezTo>
                    <a:pt x="133460" y="32527"/>
                    <a:pt x="139212" y="35540"/>
                    <a:pt x="145055" y="35540"/>
                  </a:cubicBezTo>
                  <a:cubicBezTo>
                    <a:pt x="146219" y="35540"/>
                    <a:pt x="147361" y="35426"/>
                    <a:pt x="148502" y="35198"/>
                  </a:cubicBezTo>
                  <a:cubicBezTo>
                    <a:pt x="152747" y="34330"/>
                    <a:pt x="156856" y="31865"/>
                    <a:pt x="160394" y="28054"/>
                  </a:cubicBezTo>
                  <a:cubicBezTo>
                    <a:pt x="163886" y="24287"/>
                    <a:pt x="166739" y="19334"/>
                    <a:pt x="168679" y="13674"/>
                  </a:cubicBezTo>
                  <a:cubicBezTo>
                    <a:pt x="171487" y="5457"/>
                    <a:pt x="179499" y="184"/>
                    <a:pt x="189108" y="184"/>
                  </a:cubicBezTo>
                  <a:lnTo>
                    <a:pt x="189313" y="184"/>
                  </a:lnTo>
                  <a:cubicBezTo>
                    <a:pt x="200703" y="275"/>
                    <a:pt x="215334" y="7922"/>
                    <a:pt x="222228" y="29172"/>
                  </a:cubicBezTo>
                  <a:lnTo>
                    <a:pt x="222387" y="29126"/>
                  </a:lnTo>
                  <a:cubicBezTo>
                    <a:pt x="219329" y="19745"/>
                    <a:pt x="214353" y="12076"/>
                    <a:pt x="207985" y="6986"/>
                  </a:cubicBezTo>
                  <a:cubicBezTo>
                    <a:pt x="202438" y="2535"/>
                    <a:pt x="195819" y="70"/>
                    <a:pt x="189313" y="1"/>
                  </a:cubicBezTo>
                  <a:cubicBezTo>
                    <a:pt x="189270"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6"/>
            <p:cNvSpPr/>
            <p:nvPr/>
          </p:nvSpPr>
          <p:spPr>
            <a:xfrm>
              <a:off x="1003900" y="1234875"/>
              <a:ext cx="5559700" cy="1694250"/>
            </a:xfrm>
            <a:custGeom>
              <a:avLst/>
              <a:gdLst/>
              <a:ahLst/>
              <a:cxnLst/>
              <a:rect l="l" t="t" r="r" b="b"/>
              <a:pathLst>
                <a:path w="222388" h="67770" extrusionOk="0">
                  <a:moveTo>
                    <a:pt x="189083" y="0"/>
                  </a:moveTo>
                  <a:cubicBezTo>
                    <a:pt x="184453" y="0"/>
                    <a:pt x="180095" y="1230"/>
                    <a:pt x="176486" y="3516"/>
                  </a:cubicBezTo>
                  <a:cubicBezTo>
                    <a:pt x="172697" y="5936"/>
                    <a:pt x="169958" y="9428"/>
                    <a:pt x="168520" y="13628"/>
                  </a:cubicBezTo>
                  <a:cubicBezTo>
                    <a:pt x="164571" y="25178"/>
                    <a:pt x="156810" y="33418"/>
                    <a:pt x="148274" y="35129"/>
                  </a:cubicBezTo>
                  <a:cubicBezTo>
                    <a:pt x="147144" y="35356"/>
                    <a:pt x="146014" y="35468"/>
                    <a:pt x="144888" y="35468"/>
                  </a:cubicBezTo>
                  <a:cubicBezTo>
                    <a:pt x="139081" y="35468"/>
                    <a:pt x="133380" y="32477"/>
                    <a:pt x="128256" y="26684"/>
                  </a:cubicBezTo>
                  <a:cubicBezTo>
                    <a:pt x="123737" y="21594"/>
                    <a:pt x="119537" y="19175"/>
                    <a:pt x="114994" y="19060"/>
                  </a:cubicBezTo>
                  <a:cubicBezTo>
                    <a:pt x="114885" y="19058"/>
                    <a:pt x="114776" y="19057"/>
                    <a:pt x="114667" y="19057"/>
                  </a:cubicBezTo>
                  <a:cubicBezTo>
                    <a:pt x="110035" y="19057"/>
                    <a:pt x="105048" y="21422"/>
                    <a:pt x="98515" y="26707"/>
                  </a:cubicBezTo>
                  <a:cubicBezTo>
                    <a:pt x="92352" y="31728"/>
                    <a:pt x="85367" y="38873"/>
                    <a:pt x="76534" y="47912"/>
                  </a:cubicBezTo>
                  <a:cubicBezTo>
                    <a:pt x="75415" y="49053"/>
                    <a:pt x="74274" y="50217"/>
                    <a:pt x="73087" y="51427"/>
                  </a:cubicBezTo>
                  <a:cubicBezTo>
                    <a:pt x="66742" y="57909"/>
                    <a:pt x="61172" y="61036"/>
                    <a:pt x="56082" y="61036"/>
                  </a:cubicBezTo>
                  <a:lnTo>
                    <a:pt x="56060" y="61036"/>
                  </a:lnTo>
                  <a:cubicBezTo>
                    <a:pt x="49531" y="61036"/>
                    <a:pt x="44670" y="56037"/>
                    <a:pt x="39534" y="50765"/>
                  </a:cubicBezTo>
                  <a:cubicBezTo>
                    <a:pt x="34358" y="45444"/>
                    <a:pt x="29032" y="39973"/>
                    <a:pt x="21818" y="39973"/>
                  </a:cubicBezTo>
                  <a:cubicBezTo>
                    <a:pt x="21079" y="39973"/>
                    <a:pt x="20320" y="40030"/>
                    <a:pt x="19539" y="40151"/>
                  </a:cubicBezTo>
                  <a:cubicBezTo>
                    <a:pt x="14746" y="40881"/>
                    <a:pt x="10751" y="42799"/>
                    <a:pt x="7670" y="45834"/>
                  </a:cubicBezTo>
                  <a:cubicBezTo>
                    <a:pt x="5228" y="48277"/>
                    <a:pt x="3356" y="51404"/>
                    <a:pt x="2123" y="55193"/>
                  </a:cubicBezTo>
                  <a:cubicBezTo>
                    <a:pt x="1" y="61607"/>
                    <a:pt x="480" y="67701"/>
                    <a:pt x="480" y="67770"/>
                  </a:cubicBezTo>
                  <a:lnTo>
                    <a:pt x="640" y="67747"/>
                  </a:lnTo>
                  <a:cubicBezTo>
                    <a:pt x="640" y="67678"/>
                    <a:pt x="183" y="61630"/>
                    <a:pt x="2260" y="55239"/>
                  </a:cubicBezTo>
                  <a:cubicBezTo>
                    <a:pt x="4200" y="49350"/>
                    <a:pt x="8765" y="41977"/>
                    <a:pt x="19562" y="40311"/>
                  </a:cubicBezTo>
                  <a:cubicBezTo>
                    <a:pt x="20325" y="40193"/>
                    <a:pt x="21067" y="40138"/>
                    <a:pt x="21791" y="40138"/>
                  </a:cubicBezTo>
                  <a:cubicBezTo>
                    <a:pt x="28946" y="40138"/>
                    <a:pt x="34258" y="45593"/>
                    <a:pt x="39420" y="50879"/>
                  </a:cubicBezTo>
                  <a:cubicBezTo>
                    <a:pt x="44578" y="56197"/>
                    <a:pt x="49463" y="61196"/>
                    <a:pt x="56060" y="61219"/>
                  </a:cubicBezTo>
                  <a:lnTo>
                    <a:pt x="56082" y="61219"/>
                  </a:lnTo>
                  <a:cubicBezTo>
                    <a:pt x="61218" y="61219"/>
                    <a:pt x="66833" y="58046"/>
                    <a:pt x="73201" y="51541"/>
                  </a:cubicBezTo>
                  <a:cubicBezTo>
                    <a:pt x="74388" y="50354"/>
                    <a:pt x="75529" y="49167"/>
                    <a:pt x="76648" y="48026"/>
                  </a:cubicBezTo>
                  <a:cubicBezTo>
                    <a:pt x="85481" y="38987"/>
                    <a:pt x="92466" y="31843"/>
                    <a:pt x="98629" y="26844"/>
                  </a:cubicBezTo>
                  <a:cubicBezTo>
                    <a:pt x="105118" y="21581"/>
                    <a:pt x="110082" y="19216"/>
                    <a:pt x="114670" y="19216"/>
                  </a:cubicBezTo>
                  <a:cubicBezTo>
                    <a:pt x="114778" y="19216"/>
                    <a:pt x="114886" y="19218"/>
                    <a:pt x="114994" y="19220"/>
                  </a:cubicBezTo>
                  <a:cubicBezTo>
                    <a:pt x="119491" y="19334"/>
                    <a:pt x="123645" y="21731"/>
                    <a:pt x="128119" y="26775"/>
                  </a:cubicBezTo>
                  <a:cubicBezTo>
                    <a:pt x="133300" y="32619"/>
                    <a:pt x="139030" y="35632"/>
                    <a:pt x="144896" y="35632"/>
                  </a:cubicBezTo>
                  <a:cubicBezTo>
                    <a:pt x="146037" y="35632"/>
                    <a:pt x="147178" y="35517"/>
                    <a:pt x="148319" y="35289"/>
                  </a:cubicBezTo>
                  <a:cubicBezTo>
                    <a:pt x="156902" y="33577"/>
                    <a:pt x="164708" y="25292"/>
                    <a:pt x="168680" y="13674"/>
                  </a:cubicBezTo>
                  <a:cubicBezTo>
                    <a:pt x="171487" y="5457"/>
                    <a:pt x="179499" y="161"/>
                    <a:pt x="189108" y="161"/>
                  </a:cubicBezTo>
                  <a:lnTo>
                    <a:pt x="189314" y="161"/>
                  </a:lnTo>
                  <a:cubicBezTo>
                    <a:pt x="200703" y="252"/>
                    <a:pt x="215335" y="7922"/>
                    <a:pt x="222228" y="29172"/>
                  </a:cubicBezTo>
                  <a:lnTo>
                    <a:pt x="222388" y="29126"/>
                  </a:lnTo>
                  <a:cubicBezTo>
                    <a:pt x="219352" y="19722"/>
                    <a:pt x="214376" y="12076"/>
                    <a:pt x="208008" y="6963"/>
                  </a:cubicBezTo>
                  <a:cubicBezTo>
                    <a:pt x="202438" y="2535"/>
                    <a:pt x="195819" y="47"/>
                    <a:pt x="189336" y="1"/>
                  </a:cubicBezTo>
                  <a:cubicBezTo>
                    <a:pt x="189252" y="1"/>
                    <a:pt x="189168" y="0"/>
                    <a:pt x="1890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6"/>
            <p:cNvSpPr/>
            <p:nvPr/>
          </p:nvSpPr>
          <p:spPr>
            <a:xfrm>
              <a:off x="1013025" y="1299925"/>
              <a:ext cx="5559700" cy="1693675"/>
            </a:xfrm>
            <a:custGeom>
              <a:avLst/>
              <a:gdLst/>
              <a:ahLst/>
              <a:cxnLst/>
              <a:rect l="l" t="t" r="r" b="b"/>
              <a:pathLst>
                <a:path w="222388" h="67747" extrusionOk="0">
                  <a:moveTo>
                    <a:pt x="189079" y="0"/>
                  </a:moveTo>
                  <a:cubicBezTo>
                    <a:pt x="184450" y="0"/>
                    <a:pt x="180094" y="1208"/>
                    <a:pt x="176486" y="3517"/>
                  </a:cubicBezTo>
                  <a:cubicBezTo>
                    <a:pt x="172720" y="5936"/>
                    <a:pt x="169958" y="9428"/>
                    <a:pt x="168520" y="13605"/>
                  </a:cubicBezTo>
                  <a:cubicBezTo>
                    <a:pt x="164548" y="25246"/>
                    <a:pt x="156719" y="33532"/>
                    <a:pt x="148091" y="35244"/>
                  </a:cubicBezTo>
                  <a:cubicBezTo>
                    <a:pt x="146962" y="35469"/>
                    <a:pt x="145836" y="35580"/>
                    <a:pt x="144715" y="35580"/>
                  </a:cubicBezTo>
                  <a:cubicBezTo>
                    <a:pt x="138899" y="35580"/>
                    <a:pt x="133229" y="32574"/>
                    <a:pt x="128119" y="26775"/>
                  </a:cubicBezTo>
                  <a:cubicBezTo>
                    <a:pt x="123623" y="21663"/>
                    <a:pt x="119423" y="19220"/>
                    <a:pt x="114903" y="19083"/>
                  </a:cubicBezTo>
                  <a:cubicBezTo>
                    <a:pt x="114794" y="19081"/>
                    <a:pt x="114685" y="19079"/>
                    <a:pt x="114576" y="19079"/>
                  </a:cubicBezTo>
                  <a:cubicBezTo>
                    <a:pt x="109988" y="19079"/>
                    <a:pt x="105026" y="21422"/>
                    <a:pt x="98560" y="26661"/>
                  </a:cubicBezTo>
                  <a:cubicBezTo>
                    <a:pt x="92420" y="31637"/>
                    <a:pt x="85482" y="38736"/>
                    <a:pt x="76717" y="47706"/>
                  </a:cubicBezTo>
                  <a:cubicBezTo>
                    <a:pt x="75553" y="48916"/>
                    <a:pt x="74343" y="50149"/>
                    <a:pt x="73110" y="51404"/>
                  </a:cubicBezTo>
                  <a:cubicBezTo>
                    <a:pt x="66765" y="57886"/>
                    <a:pt x="61195" y="61036"/>
                    <a:pt x="56083" y="61036"/>
                  </a:cubicBezTo>
                  <a:lnTo>
                    <a:pt x="56060" y="61036"/>
                  </a:lnTo>
                  <a:cubicBezTo>
                    <a:pt x="49532" y="61036"/>
                    <a:pt x="44693" y="56037"/>
                    <a:pt x="39534" y="50765"/>
                  </a:cubicBezTo>
                  <a:cubicBezTo>
                    <a:pt x="34357" y="45442"/>
                    <a:pt x="29029" y="39950"/>
                    <a:pt x="21811" y="39950"/>
                  </a:cubicBezTo>
                  <a:cubicBezTo>
                    <a:pt x="21074" y="39950"/>
                    <a:pt x="20317" y="40008"/>
                    <a:pt x="19539" y="40128"/>
                  </a:cubicBezTo>
                  <a:cubicBezTo>
                    <a:pt x="14746" y="40881"/>
                    <a:pt x="10751" y="42799"/>
                    <a:pt x="7693" y="45835"/>
                  </a:cubicBezTo>
                  <a:cubicBezTo>
                    <a:pt x="5228" y="48254"/>
                    <a:pt x="3356" y="51404"/>
                    <a:pt x="2124" y="55170"/>
                  </a:cubicBezTo>
                  <a:cubicBezTo>
                    <a:pt x="1" y="61584"/>
                    <a:pt x="480" y="67701"/>
                    <a:pt x="480" y="67747"/>
                  </a:cubicBezTo>
                  <a:lnTo>
                    <a:pt x="640" y="67747"/>
                  </a:lnTo>
                  <a:cubicBezTo>
                    <a:pt x="640" y="67678"/>
                    <a:pt x="183" y="61607"/>
                    <a:pt x="2283" y="55216"/>
                  </a:cubicBezTo>
                  <a:cubicBezTo>
                    <a:pt x="4223" y="49350"/>
                    <a:pt x="8789" y="41977"/>
                    <a:pt x="19562" y="40311"/>
                  </a:cubicBezTo>
                  <a:cubicBezTo>
                    <a:pt x="20337" y="40190"/>
                    <a:pt x="21090" y="40132"/>
                    <a:pt x="21824" y="40132"/>
                  </a:cubicBezTo>
                  <a:cubicBezTo>
                    <a:pt x="28963" y="40132"/>
                    <a:pt x="34267" y="45581"/>
                    <a:pt x="39420" y="50879"/>
                  </a:cubicBezTo>
                  <a:cubicBezTo>
                    <a:pt x="44579" y="56174"/>
                    <a:pt x="49463" y="61196"/>
                    <a:pt x="56060" y="61196"/>
                  </a:cubicBezTo>
                  <a:lnTo>
                    <a:pt x="56083" y="61196"/>
                  </a:lnTo>
                  <a:cubicBezTo>
                    <a:pt x="61241" y="61196"/>
                    <a:pt x="66833" y="58046"/>
                    <a:pt x="73224" y="51541"/>
                  </a:cubicBezTo>
                  <a:cubicBezTo>
                    <a:pt x="74457" y="50263"/>
                    <a:pt x="75667" y="49030"/>
                    <a:pt x="76831" y="47820"/>
                  </a:cubicBezTo>
                  <a:cubicBezTo>
                    <a:pt x="85596" y="38850"/>
                    <a:pt x="92535" y="31774"/>
                    <a:pt x="98652" y="26798"/>
                  </a:cubicBezTo>
                  <a:cubicBezTo>
                    <a:pt x="105095" y="21582"/>
                    <a:pt x="110013" y="19239"/>
                    <a:pt x="114577" y="19239"/>
                  </a:cubicBezTo>
                  <a:cubicBezTo>
                    <a:pt x="114686" y="19239"/>
                    <a:pt x="114795" y="19240"/>
                    <a:pt x="114903" y="19243"/>
                  </a:cubicBezTo>
                  <a:cubicBezTo>
                    <a:pt x="119377" y="19380"/>
                    <a:pt x="123531" y="21800"/>
                    <a:pt x="128005" y="26890"/>
                  </a:cubicBezTo>
                  <a:cubicBezTo>
                    <a:pt x="133134" y="32727"/>
                    <a:pt x="138858" y="35740"/>
                    <a:pt x="144717" y="35740"/>
                  </a:cubicBezTo>
                  <a:cubicBezTo>
                    <a:pt x="145845" y="35740"/>
                    <a:pt x="146979" y="35628"/>
                    <a:pt x="148114" y="35403"/>
                  </a:cubicBezTo>
                  <a:cubicBezTo>
                    <a:pt x="156811" y="33692"/>
                    <a:pt x="164685" y="25360"/>
                    <a:pt x="168680" y="13674"/>
                  </a:cubicBezTo>
                  <a:cubicBezTo>
                    <a:pt x="171492" y="5441"/>
                    <a:pt x="179510" y="161"/>
                    <a:pt x="189150" y="161"/>
                  </a:cubicBezTo>
                  <a:cubicBezTo>
                    <a:pt x="189212" y="161"/>
                    <a:pt x="189275" y="161"/>
                    <a:pt x="189337" y="161"/>
                  </a:cubicBezTo>
                  <a:cubicBezTo>
                    <a:pt x="200727" y="253"/>
                    <a:pt x="215335" y="7922"/>
                    <a:pt x="222228" y="29149"/>
                  </a:cubicBezTo>
                  <a:lnTo>
                    <a:pt x="222388" y="29104"/>
                  </a:lnTo>
                  <a:cubicBezTo>
                    <a:pt x="219352" y="19722"/>
                    <a:pt x="214376" y="12053"/>
                    <a:pt x="208008" y="6963"/>
                  </a:cubicBezTo>
                  <a:cubicBezTo>
                    <a:pt x="202461" y="2512"/>
                    <a:pt x="195819" y="47"/>
                    <a:pt x="189337" y="1"/>
                  </a:cubicBezTo>
                  <a:cubicBezTo>
                    <a:pt x="189251" y="1"/>
                    <a:pt x="189165" y="0"/>
                    <a:pt x="189079"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6"/>
            <p:cNvSpPr/>
            <p:nvPr/>
          </p:nvSpPr>
          <p:spPr>
            <a:xfrm>
              <a:off x="1022725" y="1364425"/>
              <a:ext cx="5559125" cy="1694225"/>
            </a:xfrm>
            <a:custGeom>
              <a:avLst/>
              <a:gdLst/>
              <a:ahLst/>
              <a:cxnLst/>
              <a:rect l="l" t="t" r="r" b="b"/>
              <a:pathLst>
                <a:path w="222365" h="67769" extrusionOk="0">
                  <a:moveTo>
                    <a:pt x="189183" y="0"/>
                  </a:moveTo>
                  <a:cubicBezTo>
                    <a:pt x="184507" y="0"/>
                    <a:pt x="180104" y="1209"/>
                    <a:pt x="176486" y="3539"/>
                  </a:cubicBezTo>
                  <a:cubicBezTo>
                    <a:pt x="172697" y="5935"/>
                    <a:pt x="169935" y="9428"/>
                    <a:pt x="168497" y="13627"/>
                  </a:cubicBezTo>
                  <a:cubicBezTo>
                    <a:pt x="164503" y="25337"/>
                    <a:pt x="156605" y="33668"/>
                    <a:pt x="147863" y="35380"/>
                  </a:cubicBezTo>
                  <a:cubicBezTo>
                    <a:pt x="146742" y="35600"/>
                    <a:pt x="145625" y="35709"/>
                    <a:pt x="144513" y="35709"/>
                  </a:cubicBezTo>
                  <a:cubicBezTo>
                    <a:pt x="138695" y="35709"/>
                    <a:pt x="133041" y="32718"/>
                    <a:pt x="127982" y="26912"/>
                  </a:cubicBezTo>
                  <a:cubicBezTo>
                    <a:pt x="123486" y="21753"/>
                    <a:pt x="119286" y="19265"/>
                    <a:pt x="114766" y="19151"/>
                  </a:cubicBezTo>
                  <a:cubicBezTo>
                    <a:pt x="114636" y="19147"/>
                    <a:pt x="114506" y="19145"/>
                    <a:pt x="114375" y="19145"/>
                  </a:cubicBezTo>
                  <a:cubicBezTo>
                    <a:pt x="109830" y="19145"/>
                    <a:pt x="104928" y="21469"/>
                    <a:pt x="98560" y="26661"/>
                  </a:cubicBezTo>
                  <a:cubicBezTo>
                    <a:pt x="92466" y="31591"/>
                    <a:pt x="85596" y="38621"/>
                    <a:pt x="76876" y="47546"/>
                  </a:cubicBezTo>
                  <a:cubicBezTo>
                    <a:pt x="75644" y="48801"/>
                    <a:pt x="74388" y="50102"/>
                    <a:pt x="73087" y="51426"/>
                  </a:cubicBezTo>
                  <a:cubicBezTo>
                    <a:pt x="66742" y="57908"/>
                    <a:pt x="61173" y="61058"/>
                    <a:pt x="56060" y="61058"/>
                  </a:cubicBezTo>
                  <a:lnTo>
                    <a:pt x="56037" y="61058"/>
                  </a:lnTo>
                  <a:cubicBezTo>
                    <a:pt x="49532" y="61035"/>
                    <a:pt x="44670" y="56060"/>
                    <a:pt x="39534" y="50764"/>
                  </a:cubicBezTo>
                  <a:cubicBezTo>
                    <a:pt x="34357" y="45462"/>
                    <a:pt x="29010" y="39973"/>
                    <a:pt x="21789" y="39973"/>
                  </a:cubicBezTo>
                  <a:cubicBezTo>
                    <a:pt x="21052" y="39973"/>
                    <a:pt x="20295" y="40030"/>
                    <a:pt x="19516" y="40150"/>
                  </a:cubicBezTo>
                  <a:cubicBezTo>
                    <a:pt x="14723" y="40904"/>
                    <a:pt x="10729" y="42821"/>
                    <a:pt x="7670" y="45857"/>
                  </a:cubicBezTo>
                  <a:cubicBezTo>
                    <a:pt x="5205" y="48276"/>
                    <a:pt x="3333" y="51426"/>
                    <a:pt x="2101" y="55192"/>
                  </a:cubicBezTo>
                  <a:cubicBezTo>
                    <a:pt x="1" y="61606"/>
                    <a:pt x="457" y="67700"/>
                    <a:pt x="457" y="67769"/>
                  </a:cubicBezTo>
                  <a:lnTo>
                    <a:pt x="640" y="67746"/>
                  </a:lnTo>
                  <a:cubicBezTo>
                    <a:pt x="617" y="67700"/>
                    <a:pt x="161" y="61629"/>
                    <a:pt x="2261" y="55238"/>
                  </a:cubicBezTo>
                  <a:cubicBezTo>
                    <a:pt x="4201" y="49349"/>
                    <a:pt x="8766" y="41999"/>
                    <a:pt x="19539" y="40310"/>
                  </a:cubicBezTo>
                  <a:cubicBezTo>
                    <a:pt x="20304" y="40193"/>
                    <a:pt x="21049" y="40137"/>
                    <a:pt x="21774" y="40137"/>
                  </a:cubicBezTo>
                  <a:cubicBezTo>
                    <a:pt x="28946" y="40137"/>
                    <a:pt x="34256" y="45592"/>
                    <a:pt x="39397" y="50878"/>
                  </a:cubicBezTo>
                  <a:cubicBezTo>
                    <a:pt x="44579" y="56197"/>
                    <a:pt x="49463" y="61218"/>
                    <a:pt x="56037" y="61218"/>
                  </a:cubicBezTo>
                  <a:lnTo>
                    <a:pt x="56060" y="61218"/>
                  </a:lnTo>
                  <a:cubicBezTo>
                    <a:pt x="61218" y="61218"/>
                    <a:pt x="66833" y="58045"/>
                    <a:pt x="73202" y="51540"/>
                  </a:cubicBezTo>
                  <a:cubicBezTo>
                    <a:pt x="74503" y="50216"/>
                    <a:pt x="75758" y="48915"/>
                    <a:pt x="76991" y="47660"/>
                  </a:cubicBezTo>
                  <a:cubicBezTo>
                    <a:pt x="85710" y="38758"/>
                    <a:pt x="92580" y="31705"/>
                    <a:pt x="98652" y="26775"/>
                  </a:cubicBezTo>
                  <a:cubicBezTo>
                    <a:pt x="105020" y="21627"/>
                    <a:pt x="109878" y="19305"/>
                    <a:pt x="114379" y="19305"/>
                  </a:cubicBezTo>
                  <a:cubicBezTo>
                    <a:pt x="114508" y="19305"/>
                    <a:pt x="114638" y="19307"/>
                    <a:pt x="114766" y="19311"/>
                  </a:cubicBezTo>
                  <a:cubicBezTo>
                    <a:pt x="119240" y="19448"/>
                    <a:pt x="123394" y="21890"/>
                    <a:pt x="127868" y="27026"/>
                  </a:cubicBezTo>
                  <a:cubicBezTo>
                    <a:pt x="132958" y="32869"/>
                    <a:pt x="138642" y="35882"/>
                    <a:pt x="144508" y="35882"/>
                  </a:cubicBezTo>
                  <a:cubicBezTo>
                    <a:pt x="145649" y="35882"/>
                    <a:pt x="146768" y="35768"/>
                    <a:pt x="147909" y="35540"/>
                  </a:cubicBezTo>
                  <a:cubicBezTo>
                    <a:pt x="156697" y="33828"/>
                    <a:pt x="164640" y="25451"/>
                    <a:pt x="168657" y="13673"/>
                  </a:cubicBezTo>
                  <a:cubicBezTo>
                    <a:pt x="171463" y="5458"/>
                    <a:pt x="179453" y="182"/>
                    <a:pt x="189067" y="182"/>
                  </a:cubicBezTo>
                  <a:cubicBezTo>
                    <a:pt x="189149" y="182"/>
                    <a:pt x="189231" y="183"/>
                    <a:pt x="189314" y="183"/>
                  </a:cubicBezTo>
                  <a:cubicBezTo>
                    <a:pt x="200704" y="275"/>
                    <a:pt x="215335" y="7921"/>
                    <a:pt x="222228" y="29171"/>
                  </a:cubicBezTo>
                  <a:lnTo>
                    <a:pt x="222365" y="29126"/>
                  </a:lnTo>
                  <a:cubicBezTo>
                    <a:pt x="219329" y="19722"/>
                    <a:pt x="214353" y="12075"/>
                    <a:pt x="207985" y="6985"/>
                  </a:cubicBezTo>
                  <a:cubicBezTo>
                    <a:pt x="202438" y="2534"/>
                    <a:pt x="195796" y="69"/>
                    <a:pt x="189314" y="1"/>
                  </a:cubicBezTo>
                  <a:cubicBezTo>
                    <a:pt x="189270" y="0"/>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6"/>
            <p:cNvSpPr/>
            <p:nvPr/>
          </p:nvSpPr>
          <p:spPr>
            <a:xfrm>
              <a:off x="1031875" y="1429450"/>
              <a:ext cx="5559675" cy="1693700"/>
            </a:xfrm>
            <a:custGeom>
              <a:avLst/>
              <a:gdLst/>
              <a:ahLst/>
              <a:cxnLst/>
              <a:rect l="l" t="t" r="r" b="b"/>
              <a:pathLst>
                <a:path w="222387" h="67748" extrusionOk="0">
                  <a:moveTo>
                    <a:pt x="189060" y="1"/>
                  </a:moveTo>
                  <a:cubicBezTo>
                    <a:pt x="184430" y="1"/>
                    <a:pt x="180094" y="1230"/>
                    <a:pt x="176485" y="3517"/>
                  </a:cubicBezTo>
                  <a:cubicBezTo>
                    <a:pt x="172696" y="5936"/>
                    <a:pt x="169957" y="9429"/>
                    <a:pt x="168519" y="13628"/>
                  </a:cubicBezTo>
                  <a:cubicBezTo>
                    <a:pt x="164479" y="25406"/>
                    <a:pt x="156490" y="33783"/>
                    <a:pt x="147680" y="35495"/>
                  </a:cubicBezTo>
                  <a:cubicBezTo>
                    <a:pt x="146568" y="35709"/>
                    <a:pt x="145461" y="35815"/>
                    <a:pt x="144360" y="35815"/>
                  </a:cubicBezTo>
                  <a:cubicBezTo>
                    <a:pt x="138522" y="35815"/>
                    <a:pt x="132880" y="32827"/>
                    <a:pt x="127867" y="27027"/>
                  </a:cubicBezTo>
                  <a:cubicBezTo>
                    <a:pt x="123371" y="21800"/>
                    <a:pt x="119171" y="19312"/>
                    <a:pt x="114674" y="19175"/>
                  </a:cubicBezTo>
                  <a:cubicBezTo>
                    <a:pt x="114544" y="19171"/>
                    <a:pt x="114413" y="19169"/>
                    <a:pt x="114281" y="19169"/>
                  </a:cubicBezTo>
                  <a:cubicBezTo>
                    <a:pt x="109760" y="19169"/>
                    <a:pt x="104904" y="21470"/>
                    <a:pt x="98583" y="26616"/>
                  </a:cubicBezTo>
                  <a:cubicBezTo>
                    <a:pt x="92534" y="31501"/>
                    <a:pt x="85709" y="38508"/>
                    <a:pt x="77058" y="47341"/>
                  </a:cubicBezTo>
                  <a:cubicBezTo>
                    <a:pt x="75780" y="48665"/>
                    <a:pt x="74456" y="50035"/>
                    <a:pt x="73087" y="51427"/>
                  </a:cubicBezTo>
                  <a:cubicBezTo>
                    <a:pt x="66741" y="57887"/>
                    <a:pt x="61172" y="61037"/>
                    <a:pt x="56059" y="61037"/>
                  </a:cubicBezTo>
                  <a:cubicBezTo>
                    <a:pt x="49531" y="61037"/>
                    <a:pt x="44669" y="56038"/>
                    <a:pt x="39533" y="50765"/>
                  </a:cubicBezTo>
                  <a:cubicBezTo>
                    <a:pt x="34357" y="45444"/>
                    <a:pt x="29012" y="39973"/>
                    <a:pt x="21812" y="39973"/>
                  </a:cubicBezTo>
                  <a:cubicBezTo>
                    <a:pt x="21074" y="39973"/>
                    <a:pt x="20317" y="40031"/>
                    <a:pt x="19538" y="40151"/>
                  </a:cubicBezTo>
                  <a:cubicBezTo>
                    <a:pt x="14722" y="40882"/>
                    <a:pt x="10751" y="42799"/>
                    <a:pt x="7669" y="45835"/>
                  </a:cubicBezTo>
                  <a:cubicBezTo>
                    <a:pt x="5227" y="48277"/>
                    <a:pt x="3355" y="51404"/>
                    <a:pt x="2100" y="55193"/>
                  </a:cubicBezTo>
                  <a:cubicBezTo>
                    <a:pt x="0" y="61607"/>
                    <a:pt x="457" y="67702"/>
                    <a:pt x="479" y="67747"/>
                  </a:cubicBezTo>
                  <a:lnTo>
                    <a:pt x="639" y="67747"/>
                  </a:lnTo>
                  <a:cubicBezTo>
                    <a:pt x="639" y="67679"/>
                    <a:pt x="160" y="61607"/>
                    <a:pt x="2260" y="55239"/>
                  </a:cubicBezTo>
                  <a:cubicBezTo>
                    <a:pt x="4200" y="49350"/>
                    <a:pt x="8765" y="41977"/>
                    <a:pt x="19561" y="40311"/>
                  </a:cubicBezTo>
                  <a:cubicBezTo>
                    <a:pt x="20324" y="40194"/>
                    <a:pt x="21067" y="40138"/>
                    <a:pt x="21790" y="40138"/>
                  </a:cubicBezTo>
                  <a:cubicBezTo>
                    <a:pt x="28946" y="40138"/>
                    <a:pt x="34258" y="45593"/>
                    <a:pt x="39419" y="50879"/>
                  </a:cubicBezTo>
                  <a:cubicBezTo>
                    <a:pt x="44578" y="56198"/>
                    <a:pt x="49462" y="61196"/>
                    <a:pt x="56059" y="61219"/>
                  </a:cubicBezTo>
                  <a:cubicBezTo>
                    <a:pt x="61217" y="61219"/>
                    <a:pt x="66832" y="58046"/>
                    <a:pt x="73201" y="51541"/>
                  </a:cubicBezTo>
                  <a:cubicBezTo>
                    <a:pt x="74570" y="50149"/>
                    <a:pt x="75894" y="48779"/>
                    <a:pt x="77195" y="47456"/>
                  </a:cubicBezTo>
                  <a:cubicBezTo>
                    <a:pt x="85823" y="38622"/>
                    <a:pt x="92648" y="31638"/>
                    <a:pt x="98674" y="26753"/>
                  </a:cubicBezTo>
                  <a:cubicBezTo>
                    <a:pt x="104973" y="21629"/>
                    <a:pt x="109807" y="19329"/>
                    <a:pt x="114264" y="19329"/>
                  </a:cubicBezTo>
                  <a:cubicBezTo>
                    <a:pt x="114394" y="19329"/>
                    <a:pt x="114523" y="19331"/>
                    <a:pt x="114652" y="19335"/>
                  </a:cubicBezTo>
                  <a:cubicBezTo>
                    <a:pt x="119125" y="19472"/>
                    <a:pt x="123279" y="21960"/>
                    <a:pt x="127753" y="27141"/>
                  </a:cubicBezTo>
                  <a:cubicBezTo>
                    <a:pt x="132775" y="32961"/>
                    <a:pt x="138458" y="35974"/>
                    <a:pt x="144347" y="35974"/>
                  </a:cubicBezTo>
                  <a:cubicBezTo>
                    <a:pt x="145466" y="35974"/>
                    <a:pt x="146584" y="35860"/>
                    <a:pt x="147703" y="35655"/>
                  </a:cubicBezTo>
                  <a:cubicBezTo>
                    <a:pt x="156582" y="33920"/>
                    <a:pt x="164616" y="25498"/>
                    <a:pt x="168679" y="13674"/>
                  </a:cubicBezTo>
                  <a:cubicBezTo>
                    <a:pt x="171487" y="5457"/>
                    <a:pt x="179498" y="162"/>
                    <a:pt x="189108" y="162"/>
                  </a:cubicBezTo>
                  <a:lnTo>
                    <a:pt x="189313" y="162"/>
                  </a:lnTo>
                  <a:cubicBezTo>
                    <a:pt x="200703" y="253"/>
                    <a:pt x="215334" y="7922"/>
                    <a:pt x="222227" y="29172"/>
                  </a:cubicBezTo>
                  <a:lnTo>
                    <a:pt x="222387" y="29104"/>
                  </a:lnTo>
                  <a:cubicBezTo>
                    <a:pt x="219328" y="19723"/>
                    <a:pt x="214352" y="12076"/>
                    <a:pt x="207984" y="6963"/>
                  </a:cubicBezTo>
                  <a:cubicBezTo>
                    <a:pt x="202438" y="2535"/>
                    <a:pt x="195818" y="47"/>
                    <a:pt x="189313" y="2"/>
                  </a:cubicBezTo>
                  <a:cubicBezTo>
                    <a:pt x="189229" y="1"/>
                    <a:pt x="189144" y="1"/>
                    <a:pt x="189060"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6"/>
            <p:cNvSpPr/>
            <p:nvPr/>
          </p:nvSpPr>
          <p:spPr>
            <a:xfrm>
              <a:off x="1041000" y="1494500"/>
              <a:ext cx="5559700" cy="1693700"/>
            </a:xfrm>
            <a:custGeom>
              <a:avLst/>
              <a:gdLst/>
              <a:ahLst/>
              <a:cxnLst/>
              <a:rect l="l" t="t" r="r" b="b"/>
              <a:pathLst>
                <a:path w="222388" h="67748" extrusionOk="0">
                  <a:moveTo>
                    <a:pt x="189077" y="1"/>
                  </a:moveTo>
                  <a:cubicBezTo>
                    <a:pt x="184428" y="1"/>
                    <a:pt x="180093" y="1209"/>
                    <a:pt x="176485" y="3517"/>
                  </a:cubicBezTo>
                  <a:cubicBezTo>
                    <a:pt x="172719" y="5936"/>
                    <a:pt x="169957" y="9429"/>
                    <a:pt x="168519" y="13606"/>
                  </a:cubicBezTo>
                  <a:cubicBezTo>
                    <a:pt x="164457" y="25475"/>
                    <a:pt x="156399" y="33897"/>
                    <a:pt x="147475" y="35609"/>
                  </a:cubicBezTo>
                  <a:cubicBezTo>
                    <a:pt x="146376" y="35817"/>
                    <a:pt x="145282" y="35920"/>
                    <a:pt x="144195" y="35920"/>
                  </a:cubicBezTo>
                  <a:cubicBezTo>
                    <a:pt x="138350" y="35920"/>
                    <a:pt x="132719" y="32934"/>
                    <a:pt x="127753" y="27141"/>
                  </a:cubicBezTo>
                  <a:cubicBezTo>
                    <a:pt x="123257" y="21868"/>
                    <a:pt x="119057" y="19358"/>
                    <a:pt x="114560" y="19221"/>
                  </a:cubicBezTo>
                  <a:cubicBezTo>
                    <a:pt x="114411" y="19216"/>
                    <a:pt x="114261" y="19213"/>
                    <a:pt x="114111" y="19213"/>
                  </a:cubicBezTo>
                  <a:cubicBezTo>
                    <a:pt x="109651" y="19213"/>
                    <a:pt x="104854" y="21514"/>
                    <a:pt x="98583" y="26570"/>
                  </a:cubicBezTo>
                  <a:cubicBezTo>
                    <a:pt x="92602" y="31432"/>
                    <a:pt x="85823" y="38371"/>
                    <a:pt x="77241" y="47159"/>
                  </a:cubicBezTo>
                  <a:cubicBezTo>
                    <a:pt x="75894" y="48528"/>
                    <a:pt x="74525" y="49966"/>
                    <a:pt x="73087" y="51404"/>
                  </a:cubicBezTo>
                  <a:cubicBezTo>
                    <a:pt x="66741" y="57887"/>
                    <a:pt x="61172" y="61037"/>
                    <a:pt x="56082" y="61037"/>
                  </a:cubicBezTo>
                  <a:lnTo>
                    <a:pt x="56059" y="61037"/>
                  </a:lnTo>
                  <a:cubicBezTo>
                    <a:pt x="49531" y="61037"/>
                    <a:pt x="44669" y="56038"/>
                    <a:pt x="39534" y="50742"/>
                  </a:cubicBezTo>
                  <a:cubicBezTo>
                    <a:pt x="34356" y="45441"/>
                    <a:pt x="29028" y="39951"/>
                    <a:pt x="21811" y="39951"/>
                  </a:cubicBezTo>
                  <a:cubicBezTo>
                    <a:pt x="21074" y="39951"/>
                    <a:pt x="20317" y="40008"/>
                    <a:pt x="19539" y="40129"/>
                  </a:cubicBezTo>
                  <a:cubicBezTo>
                    <a:pt x="14745" y="40882"/>
                    <a:pt x="10751" y="42799"/>
                    <a:pt x="7670" y="45835"/>
                  </a:cubicBezTo>
                  <a:cubicBezTo>
                    <a:pt x="5227" y="48254"/>
                    <a:pt x="3356" y="51404"/>
                    <a:pt x="2123" y="55171"/>
                  </a:cubicBezTo>
                  <a:cubicBezTo>
                    <a:pt x="0" y="61584"/>
                    <a:pt x="480" y="67679"/>
                    <a:pt x="480" y="67747"/>
                  </a:cubicBezTo>
                  <a:lnTo>
                    <a:pt x="639" y="67747"/>
                  </a:lnTo>
                  <a:cubicBezTo>
                    <a:pt x="639" y="67679"/>
                    <a:pt x="183" y="61607"/>
                    <a:pt x="2283" y="55216"/>
                  </a:cubicBezTo>
                  <a:cubicBezTo>
                    <a:pt x="4200" y="49327"/>
                    <a:pt x="8788" y="41978"/>
                    <a:pt x="19561" y="40311"/>
                  </a:cubicBezTo>
                  <a:cubicBezTo>
                    <a:pt x="20336" y="40190"/>
                    <a:pt x="21090" y="40132"/>
                    <a:pt x="21824" y="40132"/>
                  </a:cubicBezTo>
                  <a:cubicBezTo>
                    <a:pt x="28962" y="40132"/>
                    <a:pt x="34266" y="45581"/>
                    <a:pt x="39420" y="50879"/>
                  </a:cubicBezTo>
                  <a:cubicBezTo>
                    <a:pt x="44578" y="56175"/>
                    <a:pt x="49463" y="61196"/>
                    <a:pt x="56059" y="61196"/>
                  </a:cubicBezTo>
                  <a:lnTo>
                    <a:pt x="56082" y="61196"/>
                  </a:lnTo>
                  <a:cubicBezTo>
                    <a:pt x="61218" y="61196"/>
                    <a:pt x="66833" y="58047"/>
                    <a:pt x="73201" y="51518"/>
                  </a:cubicBezTo>
                  <a:cubicBezTo>
                    <a:pt x="74639" y="50080"/>
                    <a:pt x="76031" y="48642"/>
                    <a:pt x="77378" y="47273"/>
                  </a:cubicBezTo>
                  <a:cubicBezTo>
                    <a:pt x="85937" y="38485"/>
                    <a:pt x="92717" y="31546"/>
                    <a:pt x="98697" y="26707"/>
                  </a:cubicBezTo>
                  <a:cubicBezTo>
                    <a:pt x="104922" y="21652"/>
                    <a:pt x="109695" y="19373"/>
                    <a:pt x="114111" y="19373"/>
                  </a:cubicBezTo>
                  <a:cubicBezTo>
                    <a:pt x="114261" y="19373"/>
                    <a:pt x="114411" y="19375"/>
                    <a:pt x="114560" y="19381"/>
                  </a:cubicBezTo>
                  <a:cubicBezTo>
                    <a:pt x="119011" y="19517"/>
                    <a:pt x="123166" y="22028"/>
                    <a:pt x="127639" y="27232"/>
                  </a:cubicBezTo>
                  <a:cubicBezTo>
                    <a:pt x="132638" y="33076"/>
                    <a:pt x="138300" y="36087"/>
                    <a:pt x="144189" y="36087"/>
                  </a:cubicBezTo>
                  <a:cubicBezTo>
                    <a:pt x="145292" y="36087"/>
                    <a:pt x="146404" y="35982"/>
                    <a:pt x="147520" y="35769"/>
                  </a:cubicBezTo>
                  <a:cubicBezTo>
                    <a:pt x="151925" y="34925"/>
                    <a:pt x="156262" y="32368"/>
                    <a:pt x="160028" y="28419"/>
                  </a:cubicBezTo>
                  <a:cubicBezTo>
                    <a:pt x="163726" y="24516"/>
                    <a:pt x="166716" y="19426"/>
                    <a:pt x="168679" y="13674"/>
                  </a:cubicBezTo>
                  <a:cubicBezTo>
                    <a:pt x="171487" y="5434"/>
                    <a:pt x="179498" y="162"/>
                    <a:pt x="189108" y="162"/>
                  </a:cubicBezTo>
                  <a:lnTo>
                    <a:pt x="189313" y="162"/>
                  </a:lnTo>
                  <a:cubicBezTo>
                    <a:pt x="200703" y="253"/>
                    <a:pt x="215334" y="7922"/>
                    <a:pt x="222227" y="29150"/>
                  </a:cubicBezTo>
                  <a:lnTo>
                    <a:pt x="222387" y="29104"/>
                  </a:lnTo>
                  <a:cubicBezTo>
                    <a:pt x="219351" y="19723"/>
                    <a:pt x="214375" y="12054"/>
                    <a:pt x="208007" y="6964"/>
                  </a:cubicBezTo>
                  <a:cubicBezTo>
                    <a:pt x="202438" y="2513"/>
                    <a:pt x="195819" y="48"/>
                    <a:pt x="189336" y="2"/>
                  </a:cubicBezTo>
                  <a:cubicBezTo>
                    <a:pt x="189250" y="1"/>
                    <a:pt x="189163" y="1"/>
                    <a:pt x="18907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6"/>
          <p:cNvGrpSpPr/>
          <p:nvPr/>
        </p:nvGrpSpPr>
        <p:grpSpPr>
          <a:xfrm>
            <a:off x="256250" y="294125"/>
            <a:ext cx="8640000" cy="4555200"/>
            <a:chOff x="256250" y="294125"/>
            <a:chExt cx="8640000" cy="4555200"/>
          </a:xfrm>
        </p:grpSpPr>
        <p:sp>
          <p:nvSpPr>
            <p:cNvPr id="329" name="Google Shape;329;p6"/>
            <p:cNvSpPr/>
            <p:nvPr/>
          </p:nvSpPr>
          <p:spPr>
            <a:xfrm>
              <a:off x="256250" y="294125"/>
              <a:ext cx="8640000" cy="4555200"/>
            </a:xfrm>
            <a:prstGeom prst="roundRect">
              <a:avLst>
                <a:gd name="adj" fmla="val 719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 name="Google Shape;330;p6"/>
            <p:cNvGrpSpPr/>
            <p:nvPr/>
          </p:nvGrpSpPr>
          <p:grpSpPr>
            <a:xfrm>
              <a:off x="7722150" y="461588"/>
              <a:ext cx="708625" cy="155826"/>
              <a:chOff x="7722150" y="461588"/>
              <a:chExt cx="708625" cy="155826"/>
            </a:xfrm>
          </p:grpSpPr>
          <p:sp>
            <p:nvSpPr>
              <p:cNvPr id="331" name="Google Shape;331;p6"/>
              <p:cNvSpPr/>
              <p:nvPr/>
            </p:nvSpPr>
            <p:spPr>
              <a:xfrm>
                <a:off x="7722150" y="461588"/>
                <a:ext cx="158654" cy="155826"/>
              </a:xfrm>
              <a:custGeom>
                <a:avLst/>
                <a:gdLst/>
                <a:ahLst/>
                <a:cxnLst/>
                <a:rect l="l" t="t" r="r" b="b"/>
                <a:pathLst>
                  <a:path w="2581" h="2535" extrusionOk="0">
                    <a:moveTo>
                      <a:pt x="1279" y="1"/>
                    </a:moveTo>
                    <a:cubicBezTo>
                      <a:pt x="572" y="1"/>
                      <a:pt x="1" y="571"/>
                      <a:pt x="1" y="1256"/>
                    </a:cubicBezTo>
                    <a:cubicBezTo>
                      <a:pt x="1" y="1964"/>
                      <a:pt x="572" y="2534"/>
                      <a:pt x="1279" y="2534"/>
                    </a:cubicBezTo>
                    <a:cubicBezTo>
                      <a:pt x="1987" y="2534"/>
                      <a:pt x="2580" y="1964"/>
                      <a:pt x="2580" y="1256"/>
                    </a:cubicBezTo>
                    <a:cubicBezTo>
                      <a:pt x="2580" y="571"/>
                      <a:pt x="1987" y="1"/>
                      <a:pt x="1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p:nvPr/>
            </p:nvSpPr>
            <p:spPr>
              <a:xfrm>
                <a:off x="7998580" y="461588"/>
                <a:ext cx="157179" cy="155826"/>
              </a:xfrm>
              <a:custGeom>
                <a:avLst/>
                <a:gdLst/>
                <a:ahLst/>
                <a:cxnLst/>
                <a:rect l="l" t="t" r="r" b="b"/>
                <a:pathLst>
                  <a:path w="2557" h="2535" extrusionOk="0">
                    <a:moveTo>
                      <a:pt x="1279" y="1"/>
                    </a:moveTo>
                    <a:cubicBezTo>
                      <a:pt x="571" y="1"/>
                      <a:pt x="1" y="571"/>
                      <a:pt x="1" y="1256"/>
                    </a:cubicBezTo>
                    <a:cubicBezTo>
                      <a:pt x="1" y="1964"/>
                      <a:pt x="571" y="2534"/>
                      <a:pt x="1279" y="2534"/>
                    </a:cubicBezTo>
                    <a:cubicBezTo>
                      <a:pt x="1986" y="2534"/>
                      <a:pt x="2557" y="1964"/>
                      <a:pt x="2557" y="1256"/>
                    </a:cubicBezTo>
                    <a:cubicBezTo>
                      <a:pt x="2557" y="571"/>
                      <a:pt x="1986" y="1"/>
                      <a:pt x="1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6"/>
              <p:cNvSpPr/>
              <p:nvPr/>
            </p:nvSpPr>
            <p:spPr>
              <a:xfrm>
                <a:off x="8273596" y="461588"/>
                <a:ext cx="157179" cy="155826"/>
              </a:xfrm>
              <a:custGeom>
                <a:avLst/>
                <a:gdLst/>
                <a:ahLst/>
                <a:cxnLst/>
                <a:rect l="l" t="t" r="r" b="b"/>
                <a:pathLst>
                  <a:path w="2557" h="2535" extrusionOk="0">
                    <a:moveTo>
                      <a:pt x="1279" y="1"/>
                    </a:moveTo>
                    <a:cubicBezTo>
                      <a:pt x="571" y="1"/>
                      <a:pt x="0" y="571"/>
                      <a:pt x="0" y="1256"/>
                    </a:cubicBezTo>
                    <a:cubicBezTo>
                      <a:pt x="0" y="1964"/>
                      <a:pt x="571" y="2534"/>
                      <a:pt x="1279" y="2534"/>
                    </a:cubicBezTo>
                    <a:cubicBezTo>
                      <a:pt x="1986" y="2534"/>
                      <a:pt x="2557" y="1964"/>
                      <a:pt x="2557" y="1256"/>
                    </a:cubicBezTo>
                    <a:cubicBezTo>
                      <a:pt x="2557" y="571"/>
                      <a:pt x="1986" y="1"/>
                      <a:pt x="12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4" name="Google Shape;334;p6"/>
          <p:cNvGrpSpPr/>
          <p:nvPr/>
        </p:nvGrpSpPr>
        <p:grpSpPr>
          <a:xfrm>
            <a:off x="-127378" y="4096900"/>
            <a:ext cx="1051662" cy="1014208"/>
            <a:chOff x="5173525" y="4120375"/>
            <a:chExt cx="972950" cy="938300"/>
          </a:xfrm>
        </p:grpSpPr>
        <p:sp>
          <p:nvSpPr>
            <p:cNvPr id="335" name="Google Shape;335;p6"/>
            <p:cNvSpPr/>
            <p:nvPr/>
          </p:nvSpPr>
          <p:spPr>
            <a:xfrm>
              <a:off x="5173525" y="4121300"/>
              <a:ext cx="972950" cy="937375"/>
            </a:xfrm>
            <a:custGeom>
              <a:avLst/>
              <a:gdLst/>
              <a:ahLst/>
              <a:cxnLst/>
              <a:rect l="l" t="t" r="r" b="b"/>
              <a:pathLst>
                <a:path w="38918" h="37495" extrusionOk="0">
                  <a:moveTo>
                    <a:pt x="18145" y="0"/>
                  </a:moveTo>
                  <a:cubicBezTo>
                    <a:pt x="16015" y="0"/>
                    <a:pt x="14197" y="930"/>
                    <a:pt x="14197" y="930"/>
                  </a:cubicBezTo>
                  <a:cubicBezTo>
                    <a:pt x="14197" y="930"/>
                    <a:pt x="3378" y="8828"/>
                    <a:pt x="1689" y="10289"/>
                  </a:cubicBezTo>
                  <a:cubicBezTo>
                    <a:pt x="0" y="11727"/>
                    <a:pt x="913" y="14329"/>
                    <a:pt x="913" y="14329"/>
                  </a:cubicBezTo>
                  <a:lnTo>
                    <a:pt x="6597" y="29576"/>
                  </a:lnTo>
                  <a:cubicBezTo>
                    <a:pt x="7099" y="30877"/>
                    <a:pt x="8172" y="31402"/>
                    <a:pt x="8765" y="31608"/>
                  </a:cubicBezTo>
                  <a:cubicBezTo>
                    <a:pt x="9518" y="31881"/>
                    <a:pt x="10249" y="32155"/>
                    <a:pt x="10979" y="32452"/>
                  </a:cubicBezTo>
                  <a:lnTo>
                    <a:pt x="22757" y="37223"/>
                  </a:lnTo>
                  <a:cubicBezTo>
                    <a:pt x="23076" y="37359"/>
                    <a:pt x="23442" y="37451"/>
                    <a:pt x="23807" y="37474"/>
                  </a:cubicBezTo>
                  <a:cubicBezTo>
                    <a:pt x="24000" y="37488"/>
                    <a:pt x="24184" y="37495"/>
                    <a:pt x="24360" y="37495"/>
                  </a:cubicBezTo>
                  <a:cubicBezTo>
                    <a:pt x="26704" y="37495"/>
                    <a:pt x="27573" y="36310"/>
                    <a:pt x="27573" y="36310"/>
                  </a:cubicBezTo>
                  <a:lnTo>
                    <a:pt x="37593" y="24258"/>
                  </a:lnTo>
                  <a:cubicBezTo>
                    <a:pt x="38917" y="22386"/>
                    <a:pt x="38415" y="20446"/>
                    <a:pt x="38415" y="20446"/>
                  </a:cubicBezTo>
                  <a:lnTo>
                    <a:pt x="36178" y="5610"/>
                  </a:lnTo>
                  <a:cubicBezTo>
                    <a:pt x="36247" y="2779"/>
                    <a:pt x="33759" y="2117"/>
                    <a:pt x="33759" y="2117"/>
                  </a:cubicBezTo>
                  <a:lnTo>
                    <a:pt x="19927" y="246"/>
                  </a:lnTo>
                  <a:cubicBezTo>
                    <a:pt x="19330" y="70"/>
                    <a:pt x="18726" y="0"/>
                    <a:pt x="181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6"/>
            <p:cNvSpPr/>
            <p:nvPr/>
          </p:nvSpPr>
          <p:spPr>
            <a:xfrm>
              <a:off x="5196350" y="4459700"/>
              <a:ext cx="590975" cy="594250"/>
            </a:xfrm>
            <a:custGeom>
              <a:avLst/>
              <a:gdLst/>
              <a:ahLst/>
              <a:cxnLst/>
              <a:rect l="l" t="t" r="r" b="b"/>
              <a:pathLst>
                <a:path w="23639" h="23770" extrusionOk="0">
                  <a:moveTo>
                    <a:pt x="1712" y="0"/>
                  </a:moveTo>
                  <a:cubicBezTo>
                    <a:pt x="333" y="0"/>
                    <a:pt x="0" y="793"/>
                    <a:pt x="0" y="793"/>
                  </a:cubicBezTo>
                  <a:lnTo>
                    <a:pt x="5524" y="15606"/>
                  </a:lnTo>
                  <a:cubicBezTo>
                    <a:pt x="6277" y="17775"/>
                    <a:pt x="7464" y="17912"/>
                    <a:pt x="7464" y="17912"/>
                  </a:cubicBezTo>
                  <a:cubicBezTo>
                    <a:pt x="7464" y="17912"/>
                    <a:pt x="18192" y="21838"/>
                    <a:pt x="21273" y="23458"/>
                  </a:cubicBezTo>
                  <a:cubicBezTo>
                    <a:pt x="21479" y="23572"/>
                    <a:pt x="21684" y="23641"/>
                    <a:pt x="21867" y="23709"/>
                  </a:cubicBezTo>
                  <a:cubicBezTo>
                    <a:pt x="21994" y="23751"/>
                    <a:pt x="22120" y="23770"/>
                    <a:pt x="22243" y="23770"/>
                  </a:cubicBezTo>
                  <a:cubicBezTo>
                    <a:pt x="23005" y="23770"/>
                    <a:pt x="23638" y="23032"/>
                    <a:pt x="23442" y="22226"/>
                  </a:cubicBezTo>
                  <a:lnTo>
                    <a:pt x="19333" y="5107"/>
                  </a:lnTo>
                  <a:cubicBezTo>
                    <a:pt x="19333" y="5038"/>
                    <a:pt x="19310" y="4993"/>
                    <a:pt x="19287" y="4924"/>
                  </a:cubicBezTo>
                  <a:cubicBezTo>
                    <a:pt x="18945" y="3874"/>
                    <a:pt x="18032" y="3121"/>
                    <a:pt x="16936" y="2916"/>
                  </a:cubicBezTo>
                  <a:cubicBezTo>
                    <a:pt x="13627" y="2276"/>
                    <a:pt x="4451" y="519"/>
                    <a:pt x="2671" y="108"/>
                  </a:cubicBezTo>
                  <a:cubicBezTo>
                    <a:pt x="2305" y="32"/>
                    <a:pt x="1988" y="0"/>
                    <a:pt x="1712"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6"/>
            <p:cNvSpPr/>
            <p:nvPr/>
          </p:nvSpPr>
          <p:spPr>
            <a:xfrm>
              <a:off x="5196350" y="4121725"/>
              <a:ext cx="831425" cy="382475"/>
            </a:xfrm>
            <a:custGeom>
              <a:avLst/>
              <a:gdLst/>
              <a:ahLst/>
              <a:cxnLst/>
              <a:rect l="l" t="t" r="r" b="b"/>
              <a:pathLst>
                <a:path w="33257" h="15299" extrusionOk="0">
                  <a:moveTo>
                    <a:pt x="17735" y="0"/>
                  </a:moveTo>
                  <a:cubicBezTo>
                    <a:pt x="17735" y="0"/>
                    <a:pt x="15978" y="46"/>
                    <a:pt x="14722" y="366"/>
                  </a:cubicBezTo>
                  <a:cubicBezTo>
                    <a:pt x="13490" y="685"/>
                    <a:pt x="12349" y="1598"/>
                    <a:pt x="12349" y="1598"/>
                  </a:cubicBezTo>
                  <a:lnTo>
                    <a:pt x="1073" y="9998"/>
                  </a:lnTo>
                  <a:cubicBezTo>
                    <a:pt x="1073" y="9998"/>
                    <a:pt x="0" y="11230"/>
                    <a:pt x="2602" y="12372"/>
                  </a:cubicBezTo>
                  <a:lnTo>
                    <a:pt x="17461" y="15270"/>
                  </a:lnTo>
                  <a:cubicBezTo>
                    <a:pt x="17461" y="15270"/>
                    <a:pt x="17596" y="15299"/>
                    <a:pt x="17827" y="15299"/>
                  </a:cubicBezTo>
                  <a:cubicBezTo>
                    <a:pt x="18396" y="15299"/>
                    <a:pt x="19550" y="15126"/>
                    <a:pt x="20703" y="13924"/>
                  </a:cubicBezTo>
                  <a:cubicBezTo>
                    <a:pt x="22323" y="12235"/>
                    <a:pt x="32321" y="4040"/>
                    <a:pt x="32321" y="4040"/>
                  </a:cubicBezTo>
                  <a:cubicBezTo>
                    <a:pt x="32321" y="4040"/>
                    <a:pt x="33257" y="2717"/>
                    <a:pt x="31773" y="1963"/>
                  </a:cubicBezTo>
                  <a:lnTo>
                    <a:pt x="17735" y="0"/>
                  </a:ln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6"/>
            <p:cNvSpPr/>
            <p:nvPr/>
          </p:nvSpPr>
          <p:spPr>
            <a:xfrm>
              <a:off x="5198625" y="4459875"/>
              <a:ext cx="354950" cy="328950"/>
            </a:xfrm>
            <a:custGeom>
              <a:avLst/>
              <a:gdLst/>
              <a:ahLst/>
              <a:cxnLst/>
              <a:rect l="l" t="t" r="r" b="b"/>
              <a:pathLst>
                <a:path w="14198" h="13158" extrusionOk="0">
                  <a:moveTo>
                    <a:pt x="1664" y="1"/>
                  </a:moveTo>
                  <a:cubicBezTo>
                    <a:pt x="1292" y="1"/>
                    <a:pt x="1028" y="55"/>
                    <a:pt x="1028" y="55"/>
                  </a:cubicBezTo>
                  <a:cubicBezTo>
                    <a:pt x="46" y="101"/>
                    <a:pt x="0" y="1014"/>
                    <a:pt x="0" y="1014"/>
                  </a:cubicBezTo>
                  <a:lnTo>
                    <a:pt x="4520" y="13157"/>
                  </a:lnTo>
                  <a:cubicBezTo>
                    <a:pt x="4748" y="5305"/>
                    <a:pt x="14198" y="2384"/>
                    <a:pt x="14198" y="2384"/>
                  </a:cubicBezTo>
                  <a:lnTo>
                    <a:pt x="2397" y="78"/>
                  </a:lnTo>
                  <a:cubicBezTo>
                    <a:pt x="2136" y="19"/>
                    <a:pt x="1882" y="1"/>
                    <a:pt x="1664"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6"/>
            <p:cNvSpPr/>
            <p:nvPr/>
          </p:nvSpPr>
          <p:spPr>
            <a:xfrm>
              <a:off x="5208325" y="4120375"/>
              <a:ext cx="589475" cy="379125"/>
            </a:xfrm>
            <a:custGeom>
              <a:avLst/>
              <a:gdLst/>
              <a:ahLst/>
              <a:cxnLst/>
              <a:rect l="l" t="t" r="r" b="b"/>
              <a:pathLst>
                <a:path w="23579" h="15165" extrusionOk="0">
                  <a:moveTo>
                    <a:pt x="16573" y="1"/>
                  </a:moveTo>
                  <a:cubicBezTo>
                    <a:pt x="15622" y="1"/>
                    <a:pt x="14158" y="195"/>
                    <a:pt x="12600" y="1127"/>
                  </a:cubicBezTo>
                  <a:lnTo>
                    <a:pt x="891" y="9846"/>
                  </a:lnTo>
                  <a:cubicBezTo>
                    <a:pt x="891" y="9846"/>
                    <a:pt x="0" y="10234"/>
                    <a:pt x="503" y="11216"/>
                  </a:cubicBezTo>
                  <a:cubicBezTo>
                    <a:pt x="1028" y="12175"/>
                    <a:pt x="2123" y="12426"/>
                    <a:pt x="2123" y="12426"/>
                  </a:cubicBezTo>
                  <a:lnTo>
                    <a:pt x="16161" y="15165"/>
                  </a:lnTo>
                  <a:cubicBezTo>
                    <a:pt x="16161" y="15165"/>
                    <a:pt x="10728" y="7929"/>
                    <a:pt x="23579" y="922"/>
                  </a:cubicBezTo>
                  <a:lnTo>
                    <a:pt x="17667" y="100"/>
                  </a:lnTo>
                  <a:cubicBezTo>
                    <a:pt x="17667" y="100"/>
                    <a:pt x="17251" y="1"/>
                    <a:pt x="16573"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6"/>
            <p:cNvSpPr/>
            <p:nvPr/>
          </p:nvSpPr>
          <p:spPr>
            <a:xfrm>
              <a:off x="5697925" y="4250375"/>
              <a:ext cx="443975" cy="780025"/>
            </a:xfrm>
            <a:custGeom>
              <a:avLst/>
              <a:gdLst/>
              <a:ahLst/>
              <a:cxnLst/>
              <a:rect l="l" t="t" r="r" b="b"/>
              <a:pathLst>
                <a:path w="17759" h="31201" extrusionOk="0">
                  <a:moveTo>
                    <a:pt x="14395" y="0"/>
                  </a:moveTo>
                  <a:cubicBezTo>
                    <a:pt x="13944" y="0"/>
                    <a:pt x="13305" y="183"/>
                    <a:pt x="12509" y="880"/>
                  </a:cubicBezTo>
                  <a:cubicBezTo>
                    <a:pt x="11116" y="2090"/>
                    <a:pt x="3904" y="8002"/>
                    <a:pt x="1279" y="10170"/>
                  </a:cubicBezTo>
                  <a:cubicBezTo>
                    <a:pt x="434" y="10855"/>
                    <a:pt x="1" y="11973"/>
                    <a:pt x="183" y="13046"/>
                  </a:cubicBezTo>
                  <a:cubicBezTo>
                    <a:pt x="206" y="13115"/>
                    <a:pt x="229" y="13183"/>
                    <a:pt x="229" y="13252"/>
                  </a:cubicBezTo>
                  <a:cubicBezTo>
                    <a:pt x="2352" y="20122"/>
                    <a:pt x="3904" y="26878"/>
                    <a:pt x="4611" y="30097"/>
                  </a:cubicBezTo>
                  <a:cubicBezTo>
                    <a:pt x="4758" y="30805"/>
                    <a:pt x="5359" y="31200"/>
                    <a:pt x="5969" y="31200"/>
                  </a:cubicBezTo>
                  <a:cubicBezTo>
                    <a:pt x="6401" y="31200"/>
                    <a:pt x="6838" y="31002"/>
                    <a:pt x="7122" y="30576"/>
                  </a:cubicBezTo>
                  <a:cubicBezTo>
                    <a:pt x="7168" y="30485"/>
                    <a:pt x="7236" y="30370"/>
                    <a:pt x="7305" y="30279"/>
                  </a:cubicBezTo>
                  <a:cubicBezTo>
                    <a:pt x="8355" y="28499"/>
                    <a:pt x="16777" y="18821"/>
                    <a:pt x="16777" y="18821"/>
                  </a:cubicBezTo>
                  <a:cubicBezTo>
                    <a:pt x="16777" y="18821"/>
                    <a:pt x="17759" y="18136"/>
                    <a:pt x="17393" y="15854"/>
                  </a:cubicBezTo>
                  <a:lnTo>
                    <a:pt x="15157" y="218"/>
                  </a:lnTo>
                  <a:cubicBezTo>
                    <a:pt x="15157" y="218"/>
                    <a:pt x="14889" y="0"/>
                    <a:pt x="14395"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6"/>
            <p:cNvSpPr/>
            <p:nvPr/>
          </p:nvSpPr>
          <p:spPr>
            <a:xfrm>
              <a:off x="5243750" y="4510750"/>
              <a:ext cx="111275" cy="93750"/>
            </a:xfrm>
            <a:custGeom>
              <a:avLst/>
              <a:gdLst/>
              <a:ahLst/>
              <a:cxnLst/>
              <a:rect l="l" t="t" r="r" b="b"/>
              <a:pathLst>
                <a:path w="4451" h="3750" extrusionOk="0">
                  <a:moveTo>
                    <a:pt x="1482" y="0"/>
                  </a:moveTo>
                  <a:cubicBezTo>
                    <a:pt x="562" y="0"/>
                    <a:pt x="0" y="661"/>
                    <a:pt x="204" y="1558"/>
                  </a:cubicBezTo>
                  <a:cubicBezTo>
                    <a:pt x="432" y="2585"/>
                    <a:pt x="1505" y="3544"/>
                    <a:pt x="2623" y="3727"/>
                  </a:cubicBezTo>
                  <a:cubicBezTo>
                    <a:pt x="2732" y="3742"/>
                    <a:pt x="2838" y="3750"/>
                    <a:pt x="2939" y="3750"/>
                  </a:cubicBezTo>
                  <a:cubicBezTo>
                    <a:pt x="3875" y="3750"/>
                    <a:pt x="4450" y="3102"/>
                    <a:pt x="4244" y="2175"/>
                  </a:cubicBezTo>
                  <a:cubicBezTo>
                    <a:pt x="4039" y="1170"/>
                    <a:pt x="2943" y="189"/>
                    <a:pt x="1825" y="29"/>
                  </a:cubicBezTo>
                  <a:cubicBezTo>
                    <a:pt x="1706" y="10"/>
                    <a:pt x="1591" y="0"/>
                    <a:pt x="1482"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6"/>
            <p:cNvSpPr/>
            <p:nvPr/>
          </p:nvSpPr>
          <p:spPr>
            <a:xfrm>
              <a:off x="5424575" y="4699025"/>
              <a:ext cx="111275" cy="93375"/>
            </a:xfrm>
            <a:custGeom>
              <a:avLst/>
              <a:gdLst/>
              <a:ahLst/>
              <a:cxnLst/>
              <a:rect l="l" t="t" r="r" b="b"/>
              <a:pathLst>
                <a:path w="4451" h="3735" extrusionOk="0">
                  <a:moveTo>
                    <a:pt x="1454" y="1"/>
                  </a:moveTo>
                  <a:cubicBezTo>
                    <a:pt x="543" y="1"/>
                    <a:pt x="1" y="644"/>
                    <a:pt x="184" y="1560"/>
                  </a:cubicBezTo>
                  <a:cubicBezTo>
                    <a:pt x="412" y="2587"/>
                    <a:pt x="1508" y="3545"/>
                    <a:pt x="2626" y="3705"/>
                  </a:cubicBezTo>
                  <a:cubicBezTo>
                    <a:pt x="2748" y="3725"/>
                    <a:pt x="2865" y="3735"/>
                    <a:pt x="2977" y="3735"/>
                  </a:cubicBezTo>
                  <a:cubicBezTo>
                    <a:pt x="3892" y="3735"/>
                    <a:pt x="4450" y="3091"/>
                    <a:pt x="4247" y="2176"/>
                  </a:cubicBezTo>
                  <a:cubicBezTo>
                    <a:pt x="4018" y="1149"/>
                    <a:pt x="2923" y="190"/>
                    <a:pt x="1804" y="30"/>
                  </a:cubicBezTo>
                  <a:cubicBezTo>
                    <a:pt x="1683" y="10"/>
                    <a:pt x="1566" y="1"/>
                    <a:pt x="145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6"/>
            <p:cNvSpPr/>
            <p:nvPr/>
          </p:nvSpPr>
          <p:spPr>
            <a:xfrm>
              <a:off x="5627150" y="4900625"/>
              <a:ext cx="111375" cy="93625"/>
            </a:xfrm>
            <a:custGeom>
              <a:avLst/>
              <a:gdLst/>
              <a:ahLst/>
              <a:cxnLst/>
              <a:rect l="l" t="t" r="r" b="b"/>
              <a:pathLst>
                <a:path w="4455" h="3745" extrusionOk="0">
                  <a:moveTo>
                    <a:pt x="1512" y="1"/>
                  </a:moveTo>
                  <a:cubicBezTo>
                    <a:pt x="576" y="1"/>
                    <a:pt x="1" y="649"/>
                    <a:pt x="207" y="1576"/>
                  </a:cubicBezTo>
                  <a:cubicBezTo>
                    <a:pt x="435" y="2580"/>
                    <a:pt x="1530" y="3539"/>
                    <a:pt x="2649" y="3721"/>
                  </a:cubicBezTo>
                  <a:cubicBezTo>
                    <a:pt x="2758" y="3737"/>
                    <a:pt x="2863" y="3745"/>
                    <a:pt x="2964" y="3745"/>
                  </a:cubicBezTo>
                  <a:cubicBezTo>
                    <a:pt x="3897" y="3745"/>
                    <a:pt x="4455" y="3098"/>
                    <a:pt x="4270" y="2192"/>
                  </a:cubicBezTo>
                  <a:cubicBezTo>
                    <a:pt x="4041" y="1165"/>
                    <a:pt x="2946" y="206"/>
                    <a:pt x="1827" y="24"/>
                  </a:cubicBezTo>
                  <a:cubicBezTo>
                    <a:pt x="1718" y="8"/>
                    <a:pt x="1613" y="1"/>
                    <a:pt x="1512"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6"/>
            <p:cNvSpPr/>
            <p:nvPr/>
          </p:nvSpPr>
          <p:spPr>
            <a:xfrm>
              <a:off x="5888525" y="4555475"/>
              <a:ext cx="96450" cy="109825"/>
            </a:xfrm>
            <a:custGeom>
              <a:avLst/>
              <a:gdLst/>
              <a:ahLst/>
              <a:cxnLst/>
              <a:rect l="l" t="t" r="r" b="b"/>
              <a:pathLst>
                <a:path w="3858" h="4393" extrusionOk="0">
                  <a:moveTo>
                    <a:pt x="2414" y="0"/>
                  </a:moveTo>
                  <a:cubicBezTo>
                    <a:pt x="2093" y="0"/>
                    <a:pt x="1739" y="125"/>
                    <a:pt x="1393" y="386"/>
                  </a:cubicBezTo>
                  <a:cubicBezTo>
                    <a:pt x="502" y="1070"/>
                    <a:pt x="0" y="2440"/>
                    <a:pt x="297" y="3421"/>
                  </a:cubicBezTo>
                  <a:cubicBezTo>
                    <a:pt x="483" y="4050"/>
                    <a:pt x="928" y="4393"/>
                    <a:pt x="1459" y="4393"/>
                  </a:cubicBezTo>
                  <a:cubicBezTo>
                    <a:pt x="1776" y="4393"/>
                    <a:pt x="2124" y="4271"/>
                    <a:pt x="2465" y="4015"/>
                  </a:cubicBezTo>
                  <a:cubicBezTo>
                    <a:pt x="3356" y="3330"/>
                    <a:pt x="3858" y="1961"/>
                    <a:pt x="3561" y="956"/>
                  </a:cubicBezTo>
                  <a:cubicBezTo>
                    <a:pt x="3377" y="333"/>
                    <a:pt x="2938" y="0"/>
                    <a:pt x="241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6"/>
            <p:cNvSpPr/>
            <p:nvPr/>
          </p:nvSpPr>
          <p:spPr>
            <a:xfrm>
              <a:off x="5291625" y="4343300"/>
              <a:ext cx="118150" cy="71900"/>
            </a:xfrm>
            <a:custGeom>
              <a:avLst/>
              <a:gdLst/>
              <a:ahLst/>
              <a:cxnLst/>
              <a:rect l="l" t="t" r="r" b="b"/>
              <a:pathLst>
                <a:path w="4726" h="2876" extrusionOk="0">
                  <a:moveTo>
                    <a:pt x="2879" y="1"/>
                  </a:moveTo>
                  <a:cubicBezTo>
                    <a:pt x="2608" y="1"/>
                    <a:pt x="2322" y="35"/>
                    <a:pt x="2032" y="108"/>
                  </a:cubicBezTo>
                  <a:cubicBezTo>
                    <a:pt x="823" y="427"/>
                    <a:pt x="1" y="1249"/>
                    <a:pt x="206" y="2002"/>
                  </a:cubicBezTo>
                  <a:cubicBezTo>
                    <a:pt x="342" y="2546"/>
                    <a:pt x="998" y="2875"/>
                    <a:pt x="1815" y="2875"/>
                  </a:cubicBezTo>
                  <a:cubicBezTo>
                    <a:pt x="2094" y="2875"/>
                    <a:pt x="2392" y="2837"/>
                    <a:pt x="2694" y="2755"/>
                  </a:cubicBezTo>
                  <a:cubicBezTo>
                    <a:pt x="3904" y="2459"/>
                    <a:pt x="4726" y="1614"/>
                    <a:pt x="4543" y="884"/>
                  </a:cubicBezTo>
                  <a:cubicBezTo>
                    <a:pt x="4405" y="331"/>
                    <a:pt x="3719" y="1"/>
                    <a:pt x="2879"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6"/>
            <p:cNvSpPr/>
            <p:nvPr/>
          </p:nvSpPr>
          <p:spPr>
            <a:xfrm>
              <a:off x="5817750" y="4190375"/>
              <a:ext cx="117575" cy="71800"/>
            </a:xfrm>
            <a:custGeom>
              <a:avLst/>
              <a:gdLst/>
              <a:ahLst/>
              <a:cxnLst/>
              <a:rect l="l" t="t" r="r" b="b"/>
              <a:pathLst>
                <a:path w="4703" h="2872" extrusionOk="0">
                  <a:moveTo>
                    <a:pt x="2866" y="1"/>
                  </a:moveTo>
                  <a:cubicBezTo>
                    <a:pt x="2594" y="1"/>
                    <a:pt x="2304" y="35"/>
                    <a:pt x="2009" y="108"/>
                  </a:cubicBezTo>
                  <a:cubicBezTo>
                    <a:pt x="823" y="404"/>
                    <a:pt x="1" y="1249"/>
                    <a:pt x="183" y="1979"/>
                  </a:cubicBezTo>
                  <a:cubicBezTo>
                    <a:pt x="321" y="2529"/>
                    <a:pt x="988" y="2872"/>
                    <a:pt x="1825" y="2872"/>
                  </a:cubicBezTo>
                  <a:cubicBezTo>
                    <a:pt x="2101" y="2872"/>
                    <a:pt x="2395" y="2834"/>
                    <a:pt x="2694" y="2755"/>
                  </a:cubicBezTo>
                  <a:cubicBezTo>
                    <a:pt x="3904" y="2459"/>
                    <a:pt x="4703" y="1614"/>
                    <a:pt x="4520" y="884"/>
                  </a:cubicBezTo>
                  <a:cubicBezTo>
                    <a:pt x="4382" y="331"/>
                    <a:pt x="3709" y="1"/>
                    <a:pt x="2866"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6"/>
            <p:cNvSpPr/>
            <p:nvPr/>
          </p:nvSpPr>
          <p:spPr>
            <a:xfrm>
              <a:off x="5534150" y="4159800"/>
              <a:ext cx="117575" cy="71900"/>
            </a:xfrm>
            <a:custGeom>
              <a:avLst/>
              <a:gdLst/>
              <a:ahLst/>
              <a:cxnLst/>
              <a:rect l="l" t="t" r="r" b="b"/>
              <a:pathLst>
                <a:path w="4703" h="2876" extrusionOk="0">
                  <a:moveTo>
                    <a:pt x="2902" y="1"/>
                  </a:moveTo>
                  <a:cubicBezTo>
                    <a:pt x="2620" y="1"/>
                    <a:pt x="2318" y="39"/>
                    <a:pt x="2009" y="121"/>
                  </a:cubicBezTo>
                  <a:cubicBezTo>
                    <a:pt x="822" y="418"/>
                    <a:pt x="1" y="1262"/>
                    <a:pt x="183" y="1992"/>
                  </a:cubicBezTo>
                  <a:cubicBezTo>
                    <a:pt x="321" y="2545"/>
                    <a:pt x="995" y="2875"/>
                    <a:pt x="1838" y="2875"/>
                  </a:cubicBezTo>
                  <a:cubicBezTo>
                    <a:pt x="2110" y="2875"/>
                    <a:pt x="2399" y="2841"/>
                    <a:pt x="2694" y="2769"/>
                  </a:cubicBezTo>
                  <a:cubicBezTo>
                    <a:pt x="3881" y="2449"/>
                    <a:pt x="4703" y="1627"/>
                    <a:pt x="4520" y="874"/>
                  </a:cubicBezTo>
                  <a:cubicBezTo>
                    <a:pt x="4384" y="330"/>
                    <a:pt x="3728" y="1"/>
                    <a:pt x="2902"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6"/>
            <p:cNvSpPr/>
            <p:nvPr/>
          </p:nvSpPr>
          <p:spPr>
            <a:xfrm>
              <a:off x="5588925" y="4376750"/>
              <a:ext cx="118150" cy="71775"/>
            </a:xfrm>
            <a:custGeom>
              <a:avLst/>
              <a:gdLst/>
              <a:ahLst/>
              <a:cxnLst/>
              <a:rect l="l" t="t" r="r" b="b"/>
              <a:pathLst>
                <a:path w="4726" h="2871" extrusionOk="0">
                  <a:moveTo>
                    <a:pt x="2892" y="0"/>
                  </a:moveTo>
                  <a:cubicBezTo>
                    <a:pt x="2617" y="0"/>
                    <a:pt x="2326" y="37"/>
                    <a:pt x="2032" y="116"/>
                  </a:cubicBezTo>
                  <a:cubicBezTo>
                    <a:pt x="823" y="413"/>
                    <a:pt x="1" y="1258"/>
                    <a:pt x="206" y="1988"/>
                  </a:cubicBezTo>
                  <a:cubicBezTo>
                    <a:pt x="344" y="2540"/>
                    <a:pt x="1018" y="2871"/>
                    <a:pt x="1851" y="2871"/>
                  </a:cubicBezTo>
                  <a:cubicBezTo>
                    <a:pt x="2120" y="2871"/>
                    <a:pt x="2405" y="2836"/>
                    <a:pt x="2694" y="2764"/>
                  </a:cubicBezTo>
                  <a:cubicBezTo>
                    <a:pt x="3904" y="2467"/>
                    <a:pt x="4726" y="1623"/>
                    <a:pt x="4543" y="892"/>
                  </a:cubicBezTo>
                  <a:cubicBezTo>
                    <a:pt x="4406" y="343"/>
                    <a:pt x="3726" y="0"/>
                    <a:pt x="2892"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0"/>
        <p:cNvGrpSpPr/>
        <p:nvPr/>
      </p:nvGrpSpPr>
      <p:grpSpPr>
        <a:xfrm>
          <a:off x="0" y="0"/>
          <a:ext cx="0" cy="0"/>
          <a:chOff x="0" y="0"/>
          <a:chExt cx="0" cy="0"/>
        </a:xfrm>
      </p:grpSpPr>
      <p:sp>
        <p:nvSpPr>
          <p:cNvPr id="351" name="Google Shape;351;p7"/>
          <p:cNvSpPr/>
          <p:nvPr/>
        </p:nvSpPr>
        <p:spPr>
          <a:xfrm rot="-7940620">
            <a:off x="1886531" y="-102997"/>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rot="-7940620">
            <a:off x="8201731" y="4346353"/>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7"/>
          <p:cNvGrpSpPr/>
          <p:nvPr/>
        </p:nvGrpSpPr>
        <p:grpSpPr>
          <a:xfrm>
            <a:off x="-822845" y="-1381100"/>
            <a:ext cx="10683233" cy="5112556"/>
            <a:chOff x="892625" y="456550"/>
            <a:chExt cx="5708075" cy="2731650"/>
          </a:xfrm>
        </p:grpSpPr>
        <p:sp>
          <p:nvSpPr>
            <p:cNvPr id="354" name="Google Shape;354;p7"/>
            <p:cNvSpPr/>
            <p:nvPr/>
          </p:nvSpPr>
          <p:spPr>
            <a:xfrm>
              <a:off x="892625" y="456550"/>
              <a:ext cx="5559700" cy="1694225"/>
            </a:xfrm>
            <a:custGeom>
              <a:avLst/>
              <a:gdLst/>
              <a:ahLst/>
              <a:cxnLst/>
              <a:rect l="l" t="t" r="r" b="b"/>
              <a:pathLst>
                <a:path w="222388" h="67769" extrusionOk="0">
                  <a:moveTo>
                    <a:pt x="189183" y="0"/>
                  </a:moveTo>
                  <a:cubicBezTo>
                    <a:pt x="184507" y="0"/>
                    <a:pt x="180127" y="1209"/>
                    <a:pt x="176486" y="3539"/>
                  </a:cubicBezTo>
                  <a:cubicBezTo>
                    <a:pt x="172697" y="5958"/>
                    <a:pt x="169958" y="9428"/>
                    <a:pt x="168520" y="13627"/>
                  </a:cubicBezTo>
                  <a:cubicBezTo>
                    <a:pt x="164731" y="24698"/>
                    <a:pt x="158203" y="32025"/>
                    <a:pt x="150625" y="33736"/>
                  </a:cubicBezTo>
                  <a:cubicBezTo>
                    <a:pt x="149450" y="34006"/>
                    <a:pt x="148261" y="34140"/>
                    <a:pt x="147061" y="34140"/>
                  </a:cubicBezTo>
                  <a:cubicBezTo>
                    <a:pt x="141361" y="34140"/>
                    <a:pt x="135426" y="31118"/>
                    <a:pt x="129694" y="25291"/>
                  </a:cubicBezTo>
                  <a:cubicBezTo>
                    <a:pt x="125266" y="20749"/>
                    <a:pt x="120883" y="18535"/>
                    <a:pt x="116318" y="18535"/>
                  </a:cubicBezTo>
                  <a:lnTo>
                    <a:pt x="116296" y="18535"/>
                  </a:lnTo>
                  <a:cubicBezTo>
                    <a:pt x="111137" y="18535"/>
                    <a:pt x="105545" y="21205"/>
                    <a:pt x="98195" y="27208"/>
                  </a:cubicBezTo>
                  <a:cubicBezTo>
                    <a:pt x="91393" y="32755"/>
                    <a:pt x="83747" y="40561"/>
                    <a:pt x="74069" y="50445"/>
                  </a:cubicBezTo>
                  <a:lnTo>
                    <a:pt x="73087" y="51426"/>
                  </a:lnTo>
                  <a:cubicBezTo>
                    <a:pt x="66742" y="57908"/>
                    <a:pt x="61172" y="61058"/>
                    <a:pt x="56082" y="61058"/>
                  </a:cubicBezTo>
                  <a:lnTo>
                    <a:pt x="56060" y="61058"/>
                  </a:lnTo>
                  <a:cubicBezTo>
                    <a:pt x="49532" y="61035"/>
                    <a:pt x="44670" y="56060"/>
                    <a:pt x="39534" y="50764"/>
                  </a:cubicBezTo>
                  <a:cubicBezTo>
                    <a:pt x="34356" y="45462"/>
                    <a:pt x="29029" y="39973"/>
                    <a:pt x="21811" y="39973"/>
                  </a:cubicBezTo>
                  <a:cubicBezTo>
                    <a:pt x="21074" y="39973"/>
                    <a:pt x="20317" y="40030"/>
                    <a:pt x="19539" y="40150"/>
                  </a:cubicBezTo>
                  <a:cubicBezTo>
                    <a:pt x="14746" y="40904"/>
                    <a:pt x="10751" y="42821"/>
                    <a:pt x="7670" y="45857"/>
                  </a:cubicBezTo>
                  <a:cubicBezTo>
                    <a:pt x="5228" y="48276"/>
                    <a:pt x="3356" y="51426"/>
                    <a:pt x="2123" y="55192"/>
                  </a:cubicBezTo>
                  <a:cubicBezTo>
                    <a:pt x="1" y="61606"/>
                    <a:pt x="480" y="67700"/>
                    <a:pt x="480" y="67769"/>
                  </a:cubicBezTo>
                  <a:lnTo>
                    <a:pt x="640" y="67746"/>
                  </a:lnTo>
                  <a:cubicBezTo>
                    <a:pt x="640" y="67700"/>
                    <a:pt x="183" y="61629"/>
                    <a:pt x="2260" y="55238"/>
                  </a:cubicBezTo>
                  <a:cubicBezTo>
                    <a:pt x="4200" y="49349"/>
                    <a:pt x="8766" y="41999"/>
                    <a:pt x="19562" y="40310"/>
                  </a:cubicBezTo>
                  <a:cubicBezTo>
                    <a:pt x="20325" y="40193"/>
                    <a:pt x="21067" y="40137"/>
                    <a:pt x="21791" y="40137"/>
                  </a:cubicBezTo>
                  <a:cubicBezTo>
                    <a:pt x="28946" y="40137"/>
                    <a:pt x="34258" y="45592"/>
                    <a:pt x="39420" y="50878"/>
                  </a:cubicBezTo>
                  <a:cubicBezTo>
                    <a:pt x="44578" y="56197"/>
                    <a:pt x="49463" y="61218"/>
                    <a:pt x="56060" y="61218"/>
                  </a:cubicBezTo>
                  <a:lnTo>
                    <a:pt x="56082" y="61218"/>
                  </a:lnTo>
                  <a:cubicBezTo>
                    <a:pt x="61218" y="61218"/>
                    <a:pt x="66833" y="58068"/>
                    <a:pt x="73201" y="51540"/>
                  </a:cubicBezTo>
                  <a:lnTo>
                    <a:pt x="74183" y="50559"/>
                  </a:lnTo>
                  <a:cubicBezTo>
                    <a:pt x="92968" y="31385"/>
                    <a:pt x="105385" y="18717"/>
                    <a:pt x="116318" y="18717"/>
                  </a:cubicBezTo>
                  <a:cubicBezTo>
                    <a:pt x="120838" y="18717"/>
                    <a:pt x="125175" y="20909"/>
                    <a:pt x="129580" y="25405"/>
                  </a:cubicBezTo>
                  <a:cubicBezTo>
                    <a:pt x="135355" y="31271"/>
                    <a:pt x="141312" y="34307"/>
                    <a:pt x="147087" y="34307"/>
                  </a:cubicBezTo>
                  <a:cubicBezTo>
                    <a:pt x="148274" y="34307"/>
                    <a:pt x="149484" y="34170"/>
                    <a:pt x="150648" y="33919"/>
                  </a:cubicBezTo>
                  <a:cubicBezTo>
                    <a:pt x="158294" y="32184"/>
                    <a:pt x="164868" y="24812"/>
                    <a:pt x="168680" y="13673"/>
                  </a:cubicBezTo>
                  <a:cubicBezTo>
                    <a:pt x="171486" y="5480"/>
                    <a:pt x="179476" y="182"/>
                    <a:pt x="189068" y="182"/>
                  </a:cubicBezTo>
                  <a:cubicBezTo>
                    <a:pt x="189150" y="182"/>
                    <a:pt x="189232" y="183"/>
                    <a:pt x="189314" y="183"/>
                  </a:cubicBezTo>
                  <a:cubicBezTo>
                    <a:pt x="200704" y="275"/>
                    <a:pt x="215335" y="7944"/>
                    <a:pt x="222228" y="29171"/>
                  </a:cubicBezTo>
                  <a:lnTo>
                    <a:pt x="222388" y="29126"/>
                  </a:lnTo>
                  <a:cubicBezTo>
                    <a:pt x="219329" y="19745"/>
                    <a:pt x="214353" y="12075"/>
                    <a:pt x="208008" y="6985"/>
                  </a:cubicBezTo>
                  <a:cubicBezTo>
                    <a:pt x="202438" y="2534"/>
                    <a:pt x="195819" y="69"/>
                    <a:pt x="189314" y="1"/>
                  </a:cubicBezTo>
                  <a:cubicBezTo>
                    <a:pt x="189270" y="1"/>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901750" y="521600"/>
              <a:ext cx="5559700" cy="1694225"/>
            </a:xfrm>
            <a:custGeom>
              <a:avLst/>
              <a:gdLst/>
              <a:ahLst/>
              <a:cxnLst/>
              <a:rect l="l" t="t" r="r" b="b"/>
              <a:pathLst>
                <a:path w="222388" h="67769" extrusionOk="0">
                  <a:moveTo>
                    <a:pt x="189108" y="1"/>
                  </a:moveTo>
                  <a:cubicBezTo>
                    <a:pt x="184475" y="1"/>
                    <a:pt x="180115" y="1211"/>
                    <a:pt x="176486" y="3516"/>
                  </a:cubicBezTo>
                  <a:cubicBezTo>
                    <a:pt x="172720" y="5935"/>
                    <a:pt x="169958" y="9428"/>
                    <a:pt x="168520" y="13627"/>
                  </a:cubicBezTo>
                  <a:cubicBezTo>
                    <a:pt x="164708" y="24743"/>
                    <a:pt x="158135" y="32139"/>
                    <a:pt x="150442" y="33851"/>
                  </a:cubicBezTo>
                  <a:cubicBezTo>
                    <a:pt x="149267" y="34115"/>
                    <a:pt x="148080" y="34246"/>
                    <a:pt x="146885" y="34246"/>
                  </a:cubicBezTo>
                  <a:cubicBezTo>
                    <a:pt x="141165" y="34246"/>
                    <a:pt x="135263" y="31236"/>
                    <a:pt x="129580" y="25382"/>
                  </a:cubicBezTo>
                  <a:cubicBezTo>
                    <a:pt x="125152" y="20817"/>
                    <a:pt x="120770" y="18581"/>
                    <a:pt x="116204" y="18581"/>
                  </a:cubicBezTo>
                  <a:lnTo>
                    <a:pt x="116182" y="18581"/>
                  </a:lnTo>
                  <a:cubicBezTo>
                    <a:pt x="111046" y="18581"/>
                    <a:pt x="105499" y="21228"/>
                    <a:pt x="98241" y="27163"/>
                  </a:cubicBezTo>
                  <a:cubicBezTo>
                    <a:pt x="91485" y="32641"/>
                    <a:pt x="83907" y="40402"/>
                    <a:pt x="74297" y="50216"/>
                  </a:cubicBezTo>
                  <a:lnTo>
                    <a:pt x="73087" y="51426"/>
                  </a:lnTo>
                  <a:cubicBezTo>
                    <a:pt x="66765" y="57908"/>
                    <a:pt x="61195" y="61058"/>
                    <a:pt x="56083" y="61058"/>
                  </a:cubicBezTo>
                  <a:lnTo>
                    <a:pt x="56060" y="61058"/>
                  </a:lnTo>
                  <a:cubicBezTo>
                    <a:pt x="49532" y="61036"/>
                    <a:pt x="44693" y="56037"/>
                    <a:pt x="39534" y="50764"/>
                  </a:cubicBezTo>
                  <a:cubicBezTo>
                    <a:pt x="34358" y="45443"/>
                    <a:pt x="29032" y="39972"/>
                    <a:pt x="21818" y="39972"/>
                  </a:cubicBezTo>
                  <a:cubicBezTo>
                    <a:pt x="21079" y="39972"/>
                    <a:pt x="20320" y="40030"/>
                    <a:pt x="19539" y="40150"/>
                  </a:cubicBezTo>
                  <a:cubicBezTo>
                    <a:pt x="14746" y="40881"/>
                    <a:pt x="10752" y="42798"/>
                    <a:pt x="7693" y="45834"/>
                  </a:cubicBezTo>
                  <a:cubicBezTo>
                    <a:pt x="5228" y="48276"/>
                    <a:pt x="3356" y="51403"/>
                    <a:pt x="2124" y="55192"/>
                  </a:cubicBezTo>
                  <a:cubicBezTo>
                    <a:pt x="1" y="61606"/>
                    <a:pt x="480" y="67701"/>
                    <a:pt x="480" y="67769"/>
                  </a:cubicBezTo>
                  <a:lnTo>
                    <a:pt x="640" y="67746"/>
                  </a:lnTo>
                  <a:cubicBezTo>
                    <a:pt x="640" y="67678"/>
                    <a:pt x="183" y="61629"/>
                    <a:pt x="2283" y="55238"/>
                  </a:cubicBezTo>
                  <a:cubicBezTo>
                    <a:pt x="4201" y="49349"/>
                    <a:pt x="8789" y="41976"/>
                    <a:pt x="19562" y="40310"/>
                  </a:cubicBezTo>
                  <a:cubicBezTo>
                    <a:pt x="20325" y="40193"/>
                    <a:pt x="21068" y="40137"/>
                    <a:pt x="21791" y="40137"/>
                  </a:cubicBezTo>
                  <a:cubicBezTo>
                    <a:pt x="28946" y="40137"/>
                    <a:pt x="34259" y="45592"/>
                    <a:pt x="39420" y="50878"/>
                  </a:cubicBezTo>
                  <a:cubicBezTo>
                    <a:pt x="44579" y="56197"/>
                    <a:pt x="49463" y="61195"/>
                    <a:pt x="56060" y="61218"/>
                  </a:cubicBezTo>
                  <a:lnTo>
                    <a:pt x="56083" y="61218"/>
                  </a:lnTo>
                  <a:cubicBezTo>
                    <a:pt x="61241" y="61218"/>
                    <a:pt x="66833" y="58045"/>
                    <a:pt x="73224" y="51540"/>
                  </a:cubicBezTo>
                  <a:lnTo>
                    <a:pt x="74411" y="50331"/>
                  </a:lnTo>
                  <a:cubicBezTo>
                    <a:pt x="93037" y="31317"/>
                    <a:pt x="105340" y="18740"/>
                    <a:pt x="116182" y="18740"/>
                  </a:cubicBezTo>
                  <a:lnTo>
                    <a:pt x="116204" y="18740"/>
                  </a:lnTo>
                  <a:cubicBezTo>
                    <a:pt x="120724" y="18763"/>
                    <a:pt x="125061" y="20977"/>
                    <a:pt x="129466" y="25497"/>
                  </a:cubicBezTo>
                  <a:cubicBezTo>
                    <a:pt x="135169" y="31389"/>
                    <a:pt x="141122" y="34406"/>
                    <a:pt x="146886" y="34406"/>
                  </a:cubicBezTo>
                  <a:cubicBezTo>
                    <a:pt x="148089" y="34406"/>
                    <a:pt x="149283" y="34274"/>
                    <a:pt x="150465" y="34010"/>
                  </a:cubicBezTo>
                  <a:cubicBezTo>
                    <a:pt x="158226" y="32276"/>
                    <a:pt x="164845" y="24858"/>
                    <a:pt x="168680" y="13673"/>
                  </a:cubicBezTo>
                  <a:cubicBezTo>
                    <a:pt x="171487" y="5456"/>
                    <a:pt x="179499" y="161"/>
                    <a:pt x="189131" y="161"/>
                  </a:cubicBezTo>
                  <a:lnTo>
                    <a:pt x="189337" y="161"/>
                  </a:lnTo>
                  <a:cubicBezTo>
                    <a:pt x="200727" y="252"/>
                    <a:pt x="215335" y="7921"/>
                    <a:pt x="222228" y="29171"/>
                  </a:cubicBezTo>
                  <a:lnTo>
                    <a:pt x="222388" y="29126"/>
                  </a:lnTo>
                  <a:cubicBezTo>
                    <a:pt x="219352" y="19722"/>
                    <a:pt x="214376" y="12075"/>
                    <a:pt x="208008" y="6963"/>
                  </a:cubicBezTo>
                  <a:cubicBezTo>
                    <a:pt x="202461" y="2534"/>
                    <a:pt x="195819" y="46"/>
                    <a:pt x="18933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911450" y="586625"/>
              <a:ext cx="5559125" cy="1693700"/>
            </a:xfrm>
            <a:custGeom>
              <a:avLst/>
              <a:gdLst/>
              <a:ahLst/>
              <a:cxnLst/>
              <a:rect l="l" t="t" r="r" b="b"/>
              <a:pathLst>
                <a:path w="222365" h="67748" extrusionOk="0">
                  <a:moveTo>
                    <a:pt x="189056" y="1"/>
                  </a:moveTo>
                  <a:cubicBezTo>
                    <a:pt x="184427" y="1"/>
                    <a:pt x="180072" y="1209"/>
                    <a:pt x="176486" y="3517"/>
                  </a:cubicBezTo>
                  <a:cubicBezTo>
                    <a:pt x="172697" y="5936"/>
                    <a:pt x="169935" y="9429"/>
                    <a:pt x="168497" y="13606"/>
                  </a:cubicBezTo>
                  <a:cubicBezTo>
                    <a:pt x="164685" y="24813"/>
                    <a:pt x="158020" y="32231"/>
                    <a:pt x="150237" y="33966"/>
                  </a:cubicBezTo>
                  <a:cubicBezTo>
                    <a:pt x="149069" y="34224"/>
                    <a:pt x="147892" y="34352"/>
                    <a:pt x="146708" y="34352"/>
                  </a:cubicBezTo>
                  <a:cubicBezTo>
                    <a:pt x="140971" y="34352"/>
                    <a:pt x="135081" y="31344"/>
                    <a:pt x="129443" y="25498"/>
                  </a:cubicBezTo>
                  <a:cubicBezTo>
                    <a:pt x="125015" y="20887"/>
                    <a:pt x="120633" y="18627"/>
                    <a:pt x="116090" y="18627"/>
                  </a:cubicBezTo>
                  <a:lnTo>
                    <a:pt x="116022" y="18627"/>
                  </a:lnTo>
                  <a:cubicBezTo>
                    <a:pt x="110932" y="18627"/>
                    <a:pt x="105454" y="21229"/>
                    <a:pt x="98241" y="27095"/>
                  </a:cubicBezTo>
                  <a:cubicBezTo>
                    <a:pt x="91553" y="32551"/>
                    <a:pt x="84021" y="40243"/>
                    <a:pt x="74503" y="49966"/>
                  </a:cubicBezTo>
                  <a:lnTo>
                    <a:pt x="73087" y="51427"/>
                  </a:lnTo>
                  <a:cubicBezTo>
                    <a:pt x="66742" y="57887"/>
                    <a:pt x="61173" y="61037"/>
                    <a:pt x="56060" y="61037"/>
                  </a:cubicBezTo>
                  <a:lnTo>
                    <a:pt x="56037" y="61037"/>
                  </a:lnTo>
                  <a:cubicBezTo>
                    <a:pt x="49532" y="61037"/>
                    <a:pt x="44670" y="56038"/>
                    <a:pt x="39511" y="50765"/>
                  </a:cubicBezTo>
                  <a:cubicBezTo>
                    <a:pt x="34356" y="45444"/>
                    <a:pt x="29013" y="39973"/>
                    <a:pt x="21796" y="39973"/>
                  </a:cubicBezTo>
                  <a:cubicBezTo>
                    <a:pt x="21056" y="39973"/>
                    <a:pt x="20297" y="40031"/>
                    <a:pt x="19516" y="40152"/>
                  </a:cubicBezTo>
                  <a:cubicBezTo>
                    <a:pt x="14723" y="40882"/>
                    <a:pt x="10729" y="42799"/>
                    <a:pt x="7670" y="45835"/>
                  </a:cubicBezTo>
                  <a:cubicBezTo>
                    <a:pt x="5205" y="48254"/>
                    <a:pt x="3333" y="51404"/>
                    <a:pt x="2101" y="55171"/>
                  </a:cubicBezTo>
                  <a:cubicBezTo>
                    <a:pt x="1" y="61584"/>
                    <a:pt x="457" y="67702"/>
                    <a:pt x="457" y="67747"/>
                  </a:cubicBezTo>
                  <a:lnTo>
                    <a:pt x="617" y="67747"/>
                  </a:lnTo>
                  <a:cubicBezTo>
                    <a:pt x="617" y="67679"/>
                    <a:pt x="161" y="61607"/>
                    <a:pt x="2261" y="55239"/>
                  </a:cubicBezTo>
                  <a:cubicBezTo>
                    <a:pt x="4201" y="49350"/>
                    <a:pt x="8766" y="41978"/>
                    <a:pt x="19539" y="40311"/>
                  </a:cubicBezTo>
                  <a:cubicBezTo>
                    <a:pt x="20316" y="40190"/>
                    <a:pt x="21072" y="40132"/>
                    <a:pt x="21807" y="40132"/>
                  </a:cubicBezTo>
                  <a:cubicBezTo>
                    <a:pt x="28963" y="40132"/>
                    <a:pt x="34264" y="45581"/>
                    <a:pt x="39397" y="50879"/>
                  </a:cubicBezTo>
                  <a:cubicBezTo>
                    <a:pt x="44579" y="56175"/>
                    <a:pt x="49463" y="61196"/>
                    <a:pt x="56037" y="61196"/>
                  </a:cubicBezTo>
                  <a:lnTo>
                    <a:pt x="56060" y="61196"/>
                  </a:lnTo>
                  <a:cubicBezTo>
                    <a:pt x="61218" y="61196"/>
                    <a:pt x="66833" y="58047"/>
                    <a:pt x="73202" y="51541"/>
                  </a:cubicBezTo>
                  <a:lnTo>
                    <a:pt x="74617" y="50081"/>
                  </a:lnTo>
                  <a:cubicBezTo>
                    <a:pt x="93060" y="31250"/>
                    <a:pt x="105271" y="18787"/>
                    <a:pt x="116022" y="18787"/>
                  </a:cubicBezTo>
                  <a:lnTo>
                    <a:pt x="116090" y="18787"/>
                  </a:lnTo>
                  <a:cubicBezTo>
                    <a:pt x="120587" y="18810"/>
                    <a:pt x="124924" y="21047"/>
                    <a:pt x="129329" y="25612"/>
                  </a:cubicBezTo>
                  <a:cubicBezTo>
                    <a:pt x="134990" y="31478"/>
                    <a:pt x="140924" y="34514"/>
                    <a:pt x="146699" y="34514"/>
                  </a:cubicBezTo>
                  <a:cubicBezTo>
                    <a:pt x="147886" y="34514"/>
                    <a:pt x="149096" y="34377"/>
                    <a:pt x="150260" y="34126"/>
                  </a:cubicBezTo>
                  <a:cubicBezTo>
                    <a:pt x="158112" y="32391"/>
                    <a:pt x="164822" y="24927"/>
                    <a:pt x="168657" y="13674"/>
                  </a:cubicBezTo>
                  <a:cubicBezTo>
                    <a:pt x="171487" y="5434"/>
                    <a:pt x="179476" y="162"/>
                    <a:pt x="189109" y="162"/>
                  </a:cubicBezTo>
                  <a:lnTo>
                    <a:pt x="189314" y="162"/>
                  </a:lnTo>
                  <a:cubicBezTo>
                    <a:pt x="200704" y="253"/>
                    <a:pt x="215335" y="7922"/>
                    <a:pt x="222228" y="29173"/>
                  </a:cubicBezTo>
                  <a:lnTo>
                    <a:pt x="222365" y="29104"/>
                  </a:lnTo>
                  <a:cubicBezTo>
                    <a:pt x="219329" y="19723"/>
                    <a:pt x="214353" y="12054"/>
                    <a:pt x="207985" y="6964"/>
                  </a:cubicBezTo>
                  <a:cubicBezTo>
                    <a:pt x="202439" y="2513"/>
                    <a:pt x="195796" y="48"/>
                    <a:pt x="189314" y="2"/>
                  </a:cubicBezTo>
                  <a:cubicBezTo>
                    <a:pt x="189228" y="1"/>
                    <a:pt x="189142" y="1"/>
                    <a:pt x="189056"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920600" y="651125"/>
              <a:ext cx="5559700" cy="1694250"/>
            </a:xfrm>
            <a:custGeom>
              <a:avLst/>
              <a:gdLst/>
              <a:ahLst/>
              <a:cxnLst/>
              <a:rect l="l" t="t" r="r" b="b"/>
              <a:pathLst>
                <a:path w="222388" h="67770" extrusionOk="0">
                  <a:moveTo>
                    <a:pt x="189182" y="1"/>
                  </a:moveTo>
                  <a:cubicBezTo>
                    <a:pt x="184506" y="1"/>
                    <a:pt x="180126" y="1210"/>
                    <a:pt x="176485" y="3539"/>
                  </a:cubicBezTo>
                  <a:cubicBezTo>
                    <a:pt x="172696" y="5936"/>
                    <a:pt x="169934" y="9428"/>
                    <a:pt x="168519" y="13628"/>
                  </a:cubicBezTo>
                  <a:cubicBezTo>
                    <a:pt x="164662" y="24903"/>
                    <a:pt x="157928" y="32345"/>
                    <a:pt x="150031" y="34079"/>
                  </a:cubicBezTo>
                  <a:cubicBezTo>
                    <a:pt x="148863" y="34337"/>
                    <a:pt x="147685" y="34465"/>
                    <a:pt x="146502" y="34465"/>
                  </a:cubicBezTo>
                  <a:cubicBezTo>
                    <a:pt x="140772" y="34465"/>
                    <a:pt x="134909" y="31461"/>
                    <a:pt x="129328" y="25634"/>
                  </a:cubicBezTo>
                  <a:cubicBezTo>
                    <a:pt x="124900" y="20978"/>
                    <a:pt x="120518" y="18695"/>
                    <a:pt x="115975" y="18672"/>
                  </a:cubicBezTo>
                  <a:lnTo>
                    <a:pt x="115884" y="18672"/>
                  </a:lnTo>
                  <a:cubicBezTo>
                    <a:pt x="110840" y="18672"/>
                    <a:pt x="105430" y="21274"/>
                    <a:pt x="98286" y="27072"/>
                  </a:cubicBezTo>
                  <a:cubicBezTo>
                    <a:pt x="91644" y="32481"/>
                    <a:pt x="84180" y="40105"/>
                    <a:pt x="74707" y="49760"/>
                  </a:cubicBezTo>
                  <a:lnTo>
                    <a:pt x="73087" y="51426"/>
                  </a:lnTo>
                  <a:cubicBezTo>
                    <a:pt x="66741" y="57909"/>
                    <a:pt x="61172" y="61059"/>
                    <a:pt x="56059" y="61059"/>
                  </a:cubicBezTo>
                  <a:cubicBezTo>
                    <a:pt x="49531" y="61036"/>
                    <a:pt x="44669" y="56060"/>
                    <a:pt x="39533" y="50765"/>
                  </a:cubicBezTo>
                  <a:cubicBezTo>
                    <a:pt x="34356" y="45463"/>
                    <a:pt x="29009" y="39973"/>
                    <a:pt x="21805" y="39973"/>
                  </a:cubicBezTo>
                  <a:cubicBezTo>
                    <a:pt x="21070" y="39973"/>
                    <a:pt x="20315" y="40030"/>
                    <a:pt x="19539" y="40151"/>
                  </a:cubicBezTo>
                  <a:cubicBezTo>
                    <a:pt x="14722" y="40904"/>
                    <a:pt x="10751" y="42821"/>
                    <a:pt x="7669" y="45857"/>
                  </a:cubicBezTo>
                  <a:cubicBezTo>
                    <a:pt x="5227" y="48277"/>
                    <a:pt x="3355" y="51426"/>
                    <a:pt x="2100" y="55193"/>
                  </a:cubicBezTo>
                  <a:cubicBezTo>
                    <a:pt x="0" y="61607"/>
                    <a:pt x="457" y="67701"/>
                    <a:pt x="457" y="67769"/>
                  </a:cubicBezTo>
                  <a:lnTo>
                    <a:pt x="639" y="67747"/>
                  </a:lnTo>
                  <a:cubicBezTo>
                    <a:pt x="639" y="67701"/>
                    <a:pt x="160" y="61629"/>
                    <a:pt x="2260" y="55238"/>
                  </a:cubicBezTo>
                  <a:cubicBezTo>
                    <a:pt x="4200" y="49349"/>
                    <a:pt x="8765" y="42000"/>
                    <a:pt x="19561" y="40311"/>
                  </a:cubicBezTo>
                  <a:cubicBezTo>
                    <a:pt x="20324" y="40193"/>
                    <a:pt x="21067" y="40137"/>
                    <a:pt x="21790" y="40137"/>
                  </a:cubicBezTo>
                  <a:cubicBezTo>
                    <a:pt x="28946" y="40137"/>
                    <a:pt x="34258" y="45593"/>
                    <a:pt x="39419" y="50879"/>
                  </a:cubicBezTo>
                  <a:cubicBezTo>
                    <a:pt x="44578" y="56197"/>
                    <a:pt x="49463" y="61218"/>
                    <a:pt x="56059" y="61218"/>
                  </a:cubicBezTo>
                  <a:cubicBezTo>
                    <a:pt x="61218" y="61218"/>
                    <a:pt x="66833" y="58046"/>
                    <a:pt x="73201" y="51541"/>
                  </a:cubicBezTo>
                  <a:lnTo>
                    <a:pt x="74844" y="49874"/>
                  </a:lnTo>
                  <a:cubicBezTo>
                    <a:pt x="93127" y="31203"/>
                    <a:pt x="105225" y="18832"/>
                    <a:pt x="115884" y="18832"/>
                  </a:cubicBezTo>
                  <a:lnTo>
                    <a:pt x="115975" y="18832"/>
                  </a:lnTo>
                  <a:cubicBezTo>
                    <a:pt x="120472" y="18878"/>
                    <a:pt x="124809" y="21137"/>
                    <a:pt x="129214" y="25748"/>
                  </a:cubicBezTo>
                  <a:cubicBezTo>
                    <a:pt x="134806" y="31614"/>
                    <a:pt x="140741" y="34650"/>
                    <a:pt x="146516" y="34650"/>
                  </a:cubicBezTo>
                  <a:cubicBezTo>
                    <a:pt x="147703" y="34650"/>
                    <a:pt x="148890" y="34513"/>
                    <a:pt x="150076" y="34262"/>
                  </a:cubicBezTo>
                  <a:cubicBezTo>
                    <a:pt x="158020" y="32504"/>
                    <a:pt x="164799" y="25018"/>
                    <a:pt x="168679" y="13673"/>
                  </a:cubicBezTo>
                  <a:cubicBezTo>
                    <a:pt x="171487" y="5456"/>
                    <a:pt x="179498" y="184"/>
                    <a:pt x="189108" y="184"/>
                  </a:cubicBezTo>
                  <a:lnTo>
                    <a:pt x="189313" y="184"/>
                  </a:lnTo>
                  <a:cubicBezTo>
                    <a:pt x="200703" y="275"/>
                    <a:pt x="215334" y="7921"/>
                    <a:pt x="222227" y="29172"/>
                  </a:cubicBezTo>
                  <a:lnTo>
                    <a:pt x="222387" y="29126"/>
                  </a:lnTo>
                  <a:cubicBezTo>
                    <a:pt x="219328" y="19722"/>
                    <a:pt x="214353" y="12076"/>
                    <a:pt x="207984" y="6986"/>
                  </a:cubicBezTo>
                  <a:cubicBezTo>
                    <a:pt x="202438" y="2535"/>
                    <a:pt x="195818" y="70"/>
                    <a:pt x="189313" y="1"/>
                  </a:cubicBezTo>
                  <a:cubicBezTo>
                    <a:pt x="189269"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a:off x="929725" y="716150"/>
              <a:ext cx="5559700" cy="1694275"/>
            </a:xfrm>
            <a:custGeom>
              <a:avLst/>
              <a:gdLst/>
              <a:ahLst/>
              <a:cxnLst/>
              <a:rect l="l" t="t" r="r" b="b"/>
              <a:pathLst>
                <a:path w="222388" h="67771" extrusionOk="0">
                  <a:moveTo>
                    <a:pt x="189061" y="1"/>
                  </a:moveTo>
                  <a:cubicBezTo>
                    <a:pt x="184452" y="1"/>
                    <a:pt x="180095" y="1231"/>
                    <a:pt x="176486" y="3517"/>
                  </a:cubicBezTo>
                  <a:cubicBezTo>
                    <a:pt x="172697" y="5937"/>
                    <a:pt x="169958" y="9429"/>
                    <a:pt x="168520" y="13629"/>
                  </a:cubicBezTo>
                  <a:cubicBezTo>
                    <a:pt x="164639" y="24950"/>
                    <a:pt x="157837" y="32460"/>
                    <a:pt x="149848" y="34194"/>
                  </a:cubicBezTo>
                  <a:cubicBezTo>
                    <a:pt x="148688" y="34446"/>
                    <a:pt x="147520" y="34571"/>
                    <a:pt x="146348" y="34571"/>
                  </a:cubicBezTo>
                  <a:cubicBezTo>
                    <a:pt x="140601" y="34571"/>
                    <a:pt x="134750" y="31569"/>
                    <a:pt x="129214" y="25749"/>
                  </a:cubicBezTo>
                  <a:cubicBezTo>
                    <a:pt x="124786" y="21047"/>
                    <a:pt x="120427" y="18742"/>
                    <a:pt x="115884" y="18719"/>
                  </a:cubicBezTo>
                  <a:lnTo>
                    <a:pt x="115747" y="18719"/>
                  </a:lnTo>
                  <a:cubicBezTo>
                    <a:pt x="110771" y="18719"/>
                    <a:pt x="105385" y="21275"/>
                    <a:pt x="98332" y="27027"/>
                  </a:cubicBezTo>
                  <a:cubicBezTo>
                    <a:pt x="91735" y="32368"/>
                    <a:pt x="84317" y="39946"/>
                    <a:pt x="74936" y="49533"/>
                  </a:cubicBezTo>
                  <a:lnTo>
                    <a:pt x="73087" y="51428"/>
                  </a:lnTo>
                  <a:cubicBezTo>
                    <a:pt x="66741" y="57910"/>
                    <a:pt x="61172" y="61037"/>
                    <a:pt x="56082" y="61037"/>
                  </a:cubicBezTo>
                  <a:lnTo>
                    <a:pt x="56059" y="61037"/>
                  </a:lnTo>
                  <a:cubicBezTo>
                    <a:pt x="49531" y="61037"/>
                    <a:pt x="44669" y="56038"/>
                    <a:pt x="39534" y="50766"/>
                  </a:cubicBezTo>
                  <a:cubicBezTo>
                    <a:pt x="34358" y="45445"/>
                    <a:pt x="29031" y="39974"/>
                    <a:pt x="21817" y="39974"/>
                  </a:cubicBezTo>
                  <a:cubicBezTo>
                    <a:pt x="21078" y="39974"/>
                    <a:pt x="20319" y="40031"/>
                    <a:pt x="19539" y="40152"/>
                  </a:cubicBezTo>
                  <a:cubicBezTo>
                    <a:pt x="14745" y="40882"/>
                    <a:pt x="10751" y="42800"/>
                    <a:pt x="7670" y="45835"/>
                  </a:cubicBezTo>
                  <a:cubicBezTo>
                    <a:pt x="5227" y="48278"/>
                    <a:pt x="3356" y="51405"/>
                    <a:pt x="2123" y="55194"/>
                  </a:cubicBezTo>
                  <a:cubicBezTo>
                    <a:pt x="0" y="61608"/>
                    <a:pt x="480" y="67702"/>
                    <a:pt x="480" y="67770"/>
                  </a:cubicBezTo>
                  <a:lnTo>
                    <a:pt x="639" y="67748"/>
                  </a:lnTo>
                  <a:cubicBezTo>
                    <a:pt x="639" y="67679"/>
                    <a:pt x="183" y="61608"/>
                    <a:pt x="2283" y="55239"/>
                  </a:cubicBezTo>
                  <a:cubicBezTo>
                    <a:pt x="4200" y="49350"/>
                    <a:pt x="8788" y="41978"/>
                    <a:pt x="19562" y="40312"/>
                  </a:cubicBezTo>
                  <a:cubicBezTo>
                    <a:pt x="20325" y="40194"/>
                    <a:pt x="21067" y="40138"/>
                    <a:pt x="21791" y="40138"/>
                  </a:cubicBezTo>
                  <a:cubicBezTo>
                    <a:pt x="28946" y="40138"/>
                    <a:pt x="34258" y="45594"/>
                    <a:pt x="39420" y="50880"/>
                  </a:cubicBezTo>
                  <a:cubicBezTo>
                    <a:pt x="44578" y="56198"/>
                    <a:pt x="49463" y="61197"/>
                    <a:pt x="56059" y="61220"/>
                  </a:cubicBezTo>
                  <a:lnTo>
                    <a:pt x="56082" y="61220"/>
                  </a:lnTo>
                  <a:cubicBezTo>
                    <a:pt x="61218" y="61220"/>
                    <a:pt x="66833" y="58047"/>
                    <a:pt x="73201" y="51542"/>
                  </a:cubicBezTo>
                  <a:lnTo>
                    <a:pt x="75050" y="49647"/>
                  </a:lnTo>
                  <a:cubicBezTo>
                    <a:pt x="93196" y="31136"/>
                    <a:pt x="105202" y="18879"/>
                    <a:pt x="115747" y="18879"/>
                  </a:cubicBezTo>
                  <a:lnTo>
                    <a:pt x="115862" y="18879"/>
                  </a:lnTo>
                  <a:cubicBezTo>
                    <a:pt x="120358" y="18924"/>
                    <a:pt x="124695" y="21207"/>
                    <a:pt x="129100" y="25863"/>
                  </a:cubicBezTo>
                  <a:cubicBezTo>
                    <a:pt x="134647" y="31729"/>
                    <a:pt x="140559" y="34742"/>
                    <a:pt x="146333" y="34742"/>
                  </a:cubicBezTo>
                  <a:cubicBezTo>
                    <a:pt x="147520" y="34742"/>
                    <a:pt x="148707" y="34605"/>
                    <a:pt x="149894" y="34354"/>
                  </a:cubicBezTo>
                  <a:cubicBezTo>
                    <a:pt x="153843" y="33510"/>
                    <a:pt x="157655" y="31136"/>
                    <a:pt x="160919" y="27529"/>
                  </a:cubicBezTo>
                  <a:cubicBezTo>
                    <a:pt x="164114" y="23969"/>
                    <a:pt x="166785" y="19175"/>
                    <a:pt x="168679" y="13675"/>
                  </a:cubicBezTo>
                  <a:cubicBezTo>
                    <a:pt x="171487" y="5457"/>
                    <a:pt x="179498" y="162"/>
                    <a:pt x="189108" y="162"/>
                  </a:cubicBezTo>
                  <a:lnTo>
                    <a:pt x="189313" y="162"/>
                  </a:lnTo>
                  <a:cubicBezTo>
                    <a:pt x="200703" y="253"/>
                    <a:pt x="215334" y="7923"/>
                    <a:pt x="222227" y="29173"/>
                  </a:cubicBezTo>
                  <a:lnTo>
                    <a:pt x="222387" y="29127"/>
                  </a:lnTo>
                  <a:cubicBezTo>
                    <a:pt x="219329" y="19723"/>
                    <a:pt x="214353" y="12077"/>
                    <a:pt x="208007" y="6964"/>
                  </a:cubicBezTo>
                  <a:cubicBezTo>
                    <a:pt x="202438" y="2536"/>
                    <a:pt x="195819" y="48"/>
                    <a:pt x="189313" y="2"/>
                  </a:cubicBezTo>
                  <a:cubicBezTo>
                    <a:pt x="189229" y="1"/>
                    <a:pt x="189145" y="1"/>
                    <a:pt x="189061"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a:off x="938850" y="781250"/>
              <a:ext cx="5559700" cy="1693650"/>
            </a:xfrm>
            <a:custGeom>
              <a:avLst/>
              <a:gdLst/>
              <a:ahLst/>
              <a:cxnLst/>
              <a:rect l="l" t="t" r="r" b="b"/>
              <a:pathLst>
                <a:path w="222388" h="67746" extrusionOk="0">
                  <a:moveTo>
                    <a:pt x="189131" y="0"/>
                  </a:moveTo>
                  <a:cubicBezTo>
                    <a:pt x="184475" y="0"/>
                    <a:pt x="180115" y="1210"/>
                    <a:pt x="176486" y="3515"/>
                  </a:cubicBezTo>
                  <a:cubicBezTo>
                    <a:pt x="172720" y="5935"/>
                    <a:pt x="169958" y="9427"/>
                    <a:pt x="168520" y="13604"/>
                  </a:cubicBezTo>
                  <a:cubicBezTo>
                    <a:pt x="164685" y="24857"/>
                    <a:pt x="157632" y="32595"/>
                    <a:pt x="149666" y="34307"/>
                  </a:cubicBezTo>
                  <a:cubicBezTo>
                    <a:pt x="148502" y="34558"/>
                    <a:pt x="147332" y="34683"/>
                    <a:pt x="146159" y="34683"/>
                  </a:cubicBezTo>
                  <a:cubicBezTo>
                    <a:pt x="140406" y="34683"/>
                    <a:pt x="134580" y="31678"/>
                    <a:pt x="129100" y="25838"/>
                  </a:cubicBezTo>
                  <a:cubicBezTo>
                    <a:pt x="124672" y="21114"/>
                    <a:pt x="120313" y="18785"/>
                    <a:pt x="115770" y="18740"/>
                  </a:cubicBezTo>
                  <a:cubicBezTo>
                    <a:pt x="115726" y="18739"/>
                    <a:pt x="115682" y="18739"/>
                    <a:pt x="115638" y="18739"/>
                  </a:cubicBezTo>
                  <a:cubicBezTo>
                    <a:pt x="110700" y="18739"/>
                    <a:pt x="105368" y="21278"/>
                    <a:pt x="98355" y="26957"/>
                  </a:cubicBezTo>
                  <a:cubicBezTo>
                    <a:pt x="91827" y="32275"/>
                    <a:pt x="84477" y="39808"/>
                    <a:pt x="75141" y="49326"/>
                  </a:cubicBezTo>
                  <a:lnTo>
                    <a:pt x="73087" y="51403"/>
                  </a:lnTo>
                  <a:cubicBezTo>
                    <a:pt x="66764" y="57885"/>
                    <a:pt x="61195" y="61035"/>
                    <a:pt x="56082" y="61035"/>
                  </a:cubicBezTo>
                  <a:lnTo>
                    <a:pt x="56059" y="61035"/>
                  </a:lnTo>
                  <a:cubicBezTo>
                    <a:pt x="49531" y="61035"/>
                    <a:pt x="44692" y="56036"/>
                    <a:pt x="39534" y="50764"/>
                  </a:cubicBezTo>
                  <a:cubicBezTo>
                    <a:pt x="34356" y="45441"/>
                    <a:pt x="29028" y="39949"/>
                    <a:pt x="21811" y="39949"/>
                  </a:cubicBezTo>
                  <a:cubicBezTo>
                    <a:pt x="21074" y="39949"/>
                    <a:pt x="20317" y="40007"/>
                    <a:pt x="19539" y="40127"/>
                  </a:cubicBezTo>
                  <a:cubicBezTo>
                    <a:pt x="14746" y="40880"/>
                    <a:pt x="10751" y="42798"/>
                    <a:pt x="7693" y="45833"/>
                  </a:cubicBezTo>
                  <a:cubicBezTo>
                    <a:pt x="5227" y="48253"/>
                    <a:pt x="3356" y="51403"/>
                    <a:pt x="2123" y="55169"/>
                  </a:cubicBezTo>
                  <a:cubicBezTo>
                    <a:pt x="0" y="61583"/>
                    <a:pt x="480" y="67700"/>
                    <a:pt x="480" y="67746"/>
                  </a:cubicBezTo>
                  <a:lnTo>
                    <a:pt x="640" y="67746"/>
                  </a:lnTo>
                  <a:cubicBezTo>
                    <a:pt x="640" y="67677"/>
                    <a:pt x="183" y="61606"/>
                    <a:pt x="2283" y="55215"/>
                  </a:cubicBezTo>
                  <a:cubicBezTo>
                    <a:pt x="4223" y="49349"/>
                    <a:pt x="8788" y="41976"/>
                    <a:pt x="19562" y="40310"/>
                  </a:cubicBezTo>
                  <a:cubicBezTo>
                    <a:pt x="20336" y="40188"/>
                    <a:pt x="21090" y="40131"/>
                    <a:pt x="21824" y="40131"/>
                  </a:cubicBezTo>
                  <a:cubicBezTo>
                    <a:pt x="28963" y="40131"/>
                    <a:pt x="34266" y="45579"/>
                    <a:pt x="39420" y="50878"/>
                  </a:cubicBezTo>
                  <a:cubicBezTo>
                    <a:pt x="44578" y="56173"/>
                    <a:pt x="49463" y="61195"/>
                    <a:pt x="56059" y="61195"/>
                  </a:cubicBezTo>
                  <a:lnTo>
                    <a:pt x="56082" y="61195"/>
                  </a:lnTo>
                  <a:cubicBezTo>
                    <a:pt x="61241" y="61195"/>
                    <a:pt x="66833" y="58045"/>
                    <a:pt x="73224" y="51540"/>
                  </a:cubicBezTo>
                  <a:lnTo>
                    <a:pt x="75278" y="49440"/>
                  </a:lnTo>
                  <a:cubicBezTo>
                    <a:pt x="93242" y="31065"/>
                    <a:pt x="105157" y="18900"/>
                    <a:pt x="115633" y="18900"/>
                  </a:cubicBezTo>
                  <a:lnTo>
                    <a:pt x="115770" y="18900"/>
                  </a:lnTo>
                  <a:cubicBezTo>
                    <a:pt x="120244" y="18968"/>
                    <a:pt x="124581" y="21273"/>
                    <a:pt x="128986" y="25953"/>
                  </a:cubicBezTo>
                  <a:cubicBezTo>
                    <a:pt x="134486" y="31831"/>
                    <a:pt x="140363" y="34842"/>
                    <a:pt x="146173" y="34842"/>
                  </a:cubicBezTo>
                  <a:cubicBezTo>
                    <a:pt x="147357" y="34842"/>
                    <a:pt x="148538" y="34717"/>
                    <a:pt x="149712" y="34466"/>
                  </a:cubicBezTo>
                  <a:cubicBezTo>
                    <a:pt x="153706" y="33599"/>
                    <a:pt x="157541" y="31225"/>
                    <a:pt x="160850" y="27573"/>
                  </a:cubicBezTo>
                  <a:cubicBezTo>
                    <a:pt x="164092" y="23990"/>
                    <a:pt x="166785" y="19196"/>
                    <a:pt x="168679" y="13673"/>
                  </a:cubicBezTo>
                  <a:cubicBezTo>
                    <a:pt x="171487" y="5433"/>
                    <a:pt x="179499" y="160"/>
                    <a:pt x="189131" y="160"/>
                  </a:cubicBezTo>
                  <a:lnTo>
                    <a:pt x="189336" y="160"/>
                  </a:lnTo>
                  <a:cubicBezTo>
                    <a:pt x="200726" y="251"/>
                    <a:pt x="215334" y="7921"/>
                    <a:pt x="222228" y="29148"/>
                  </a:cubicBezTo>
                  <a:lnTo>
                    <a:pt x="222387" y="29102"/>
                  </a:lnTo>
                  <a:cubicBezTo>
                    <a:pt x="219352" y="19721"/>
                    <a:pt x="214376" y="12052"/>
                    <a:pt x="208007" y="6962"/>
                  </a:cubicBezTo>
                  <a:cubicBezTo>
                    <a:pt x="202461" y="2511"/>
                    <a:pt x="195819" y="46"/>
                    <a:pt x="189336"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948550" y="845725"/>
              <a:ext cx="5559125" cy="1694225"/>
            </a:xfrm>
            <a:custGeom>
              <a:avLst/>
              <a:gdLst/>
              <a:ahLst/>
              <a:cxnLst/>
              <a:rect l="l" t="t" r="r" b="b"/>
              <a:pathLst>
                <a:path w="222365" h="67769" extrusionOk="0">
                  <a:moveTo>
                    <a:pt x="189182" y="0"/>
                  </a:moveTo>
                  <a:cubicBezTo>
                    <a:pt x="184506" y="0"/>
                    <a:pt x="180104" y="1209"/>
                    <a:pt x="176486" y="3538"/>
                  </a:cubicBezTo>
                  <a:cubicBezTo>
                    <a:pt x="172697" y="5935"/>
                    <a:pt x="169935" y="9427"/>
                    <a:pt x="168497" y="13627"/>
                  </a:cubicBezTo>
                  <a:cubicBezTo>
                    <a:pt x="164639" y="24926"/>
                    <a:pt x="157518" y="32709"/>
                    <a:pt x="149461" y="34444"/>
                  </a:cubicBezTo>
                  <a:cubicBezTo>
                    <a:pt x="148305" y="34689"/>
                    <a:pt x="147145" y="34810"/>
                    <a:pt x="145982" y="34810"/>
                  </a:cubicBezTo>
                  <a:cubicBezTo>
                    <a:pt x="140211" y="34810"/>
                    <a:pt x="134397" y="31808"/>
                    <a:pt x="128963" y="25976"/>
                  </a:cubicBezTo>
                  <a:cubicBezTo>
                    <a:pt x="124467" y="21137"/>
                    <a:pt x="120244" y="18854"/>
                    <a:pt x="115634" y="18809"/>
                  </a:cubicBezTo>
                  <a:cubicBezTo>
                    <a:pt x="115568" y="18808"/>
                    <a:pt x="115503" y="18807"/>
                    <a:pt x="115437" y="18807"/>
                  </a:cubicBezTo>
                  <a:cubicBezTo>
                    <a:pt x="110562" y="18807"/>
                    <a:pt x="105292" y="21326"/>
                    <a:pt x="98378" y="26934"/>
                  </a:cubicBezTo>
                  <a:cubicBezTo>
                    <a:pt x="91895" y="32207"/>
                    <a:pt x="84591" y="39671"/>
                    <a:pt x="75347" y="49121"/>
                  </a:cubicBezTo>
                  <a:lnTo>
                    <a:pt x="73087" y="51426"/>
                  </a:lnTo>
                  <a:cubicBezTo>
                    <a:pt x="66742" y="57908"/>
                    <a:pt x="61172" y="61058"/>
                    <a:pt x="56059" y="61058"/>
                  </a:cubicBezTo>
                  <a:lnTo>
                    <a:pt x="56037" y="61058"/>
                  </a:lnTo>
                  <a:cubicBezTo>
                    <a:pt x="49531" y="61035"/>
                    <a:pt x="44670" y="56059"/>
                    <a:pt x="39511" y="50764"/>
                  </a:cubicBezTo>
                  <a:cubicBezTo>
                    <a:pt x="34356" y="45443"/>
                    <a:pt x="29013" y="39972"/>
                    <a:pt x="21795" y="39972"/>
                  </a:cubicBezTo>
                  <a:cubicBezTo>
                    <a:pt x="21056" y="39972"/>
                    <a:pt x="20297" y="40029"/>
                    <a:pt x="19516" y="40150"/>
                  </a:cubicBezTo>
                  <a:cubicBezTo>
                    <a:pt x="14723" y="40903"/>
                    <a:pt x="10728" y="42821"/>
                    <a:pt x="7670" y="45856"/>
                  </a:cubicBezTo>
                  <a:cubicBezTo>
                    <a:pt x="5205" y="48276"/>
                    <a:pt x="3333" y="51426"/>
                    <a:pt x="2100" y="55192"/>
                  </a:cubicBezTo>
                  <a:cubicBezTo>
                    <a:pt x="1" y="61606"/>
                    <a:pt x="457" y="67700"/>
                    <a:pt x="457" y="67769"/>
                  </a:cubicBezTo>
                  <a:lnTo>
                    <a:pt x="640" y="67746"/>
                  </a:lnTo>
                  <a:cubicBezTo>
                    <a:pt x="617" y="67700"/>
                    <a:pt x="160" y="61629"/>
                    <a:pt x="2260" y="55238"/>
                  </a:cubicBezTo>
                  <a:cubicBezTo>
                    <a:pt x="4200" y="49349"/>
                    <a:pt x="8765" y="41999"/>
                    <a:pt x="19539" y="40310"/>
                  </a:cubicBezTo>
                  <a:cubicBezTo>
                    <a:pt x="20304" y="40193"/>
                    <a:pt x="21048" y="40137"/>
                    <a:pt x="21774" y="40137"/>
                  </a:cubicBezTo>
                  <a:cubicBezTo>
                    <a:pt x="28946" y="40137"/>
                    <a:pt x="34256" y="45592"/>
                    <a:pt x="39397" y="50878"/>
                  </a:cubicBezTo>
                  <a:cubicBezTo>
                    <a:pt x="44578" y="56196"/>
                    <a:pt x="49463" y="61218"/>
                    <a:pt x="56037" y="61218"/>
                  </a:cubicBezTo>
                  <a:lnTo>
                    <a:pt x="56059" y="61218"/>
                  </a:lnTo>
                  <a:cubicBezTo>
                    <a:pt x="61218" y="61218"/>
                    <a:pt x="66833" y="58045"/>
                    <a:pt x="73201" y="51540"/>
                  </a:cubicBezTo>
                  <a:lnTo>
                    <a:pt x="75461" y="49235"/>
                  </a:lnTo>
                  <a:cubicBezTo>
                    <a:pt x="93278" y="31031"/>
                    <a:pt x="105070" y="18967"/>
                    <a:pt x="115458" y="18967"/>
                  </a:cubicBezTo>
                  <a:cubicBezTo>
                    <a:pt x="115517" y="18967"/>
                    <a:pt x="115575" y="18968"/>
                    <a:pt x="115634" y="18968"/>
                  </a:cubicBezTo>
                  <a:cubicBezTo>
                    <a:pt x="120176" y="19037"/>
                    <a:pt x="124376" y="21297"/>
                    <a:pt x="128849" y="26090"/>
                  </a:cubicBezTo>
                  <a:cubicBezTo>
                    <a:pt x="134296" y="31954"/>
                    <a:pt x="140153" y="34978"/>
                    <a:pt x="145961" y="34978"/>
                  </a:cubicBezTo>
                  <a:cubicBezTo>
                    <a:pt x="147138" y="34978"/>
                    <a:pt x="148314" y="34854"/>
                    <a:pt x="149483" y="34604"/>
                  </a:cubicBezTo>
                  <a:cubicBezTo>
                    <a:pt x="157609" y="32869"/>
                    <a:pt x="164776" y="25040"/>
                    <a:pt x="168657" y="13673"/>
                  </a:cubicBezTo>
                  <a:cubicBezTo>
                    <a:pt x="171487" y="5456"/>
                    <a:pt x="179476" y="183"/>
                    <a:pt x="189108" y="183"/>
                  </a:cubicBezTo>
                  <a:lnTo>
                    <a:pt x="189314" y="183"/>
                  </a:lnTo>
                  <a:cubicBezTo>
                    <a:pt x="200703" y="252"/>
                    <a:pt x="215334" y="7921"/>
                    <a:pt x="222228" y="29171"/>
                  </a:cubicBezTo>
                  <a:lnTo>
                    <a:pt x="222365" y="29126"/>
                  </a:lnTo>
                  <a:cubicBezTo>
                    <a:pt x="219329" y="19722"/>
                    <a:pt x="214353" y="12075"/>
                    <a:pt x="207985" y="6985"/>
                  </a:cubicBezTo>
                  <a:cubicBezTo>
                    <a:pt x="202438" y="2534"/>
                    <a:pt x="195796" y="69"/>
                    <a:pt x="189314" y="1"/>
                  </a:cubicBezTo>
                  <a:cubicBezTo>
                    <a:pt x="189270" y="0"/>
                    <a:pt x="189226" y="0"/>
                    <a:pt x="189182"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957675" y="910750"/>
              <a:ext cx="5559700" cy="1693675"/>
            </a:xfrm>
            <a:custGeom>
              <a:avLst/>
              <a:gdLst/>
              <a:ahLst/>
              <a:cxnLst/>
              <a:rect l="l" t="t" r="r" b="b"/>
              <a:pathLst>
                <a:path w="222388" h="67747" extrusionOk="0">
                  <a:moveTo>
                    <a:pt x="189061" y="0"/>
                  </a:moveTo>
                  <a:cubicBezTo>
                    <a:pt x="184431" y="0"/>
                    <a:pt x="180095" y="1230"/>
                    <a:pt x="176486" y="3517"/>
                  </a:cubicBezTo>
                  <a:cubicBezTo>
                    <a:pt x="172697" y="5936"/>
                    <a:pt x="169958" y="9428"/>
                    <a:pt x="168520" y="13628"/>
                  </a:cubicBezTo>
                  <a:cubicBezTo>
                    <a:pt x="164617" y="24995"/>
                    <a:pt x="157427" y="32824"/>
                    <a:pt x="149278" y="34536"/>
                  </a:cubicBezTo>
                  <a:cubicBezTo>
                    <a:pt x="148118" y="34781"/>
                    <a:pt x="146955" y="34903"/>
                    <a:pt x="145791" y="34903"/>
                  </a:cubicBezTo>
                  <a:cubicBezTo>
                    <a:pt x="140013" y="34903"/>
                    <a:pt x="134226" y="31904"/>
                    <a:pt x="128850" y="26091"/>
                  </a:cubicBezTo>
                  <a:cubicBezTo>
                    <a:pt x="124353" y="21206"/>
                    <a:pt x="120130" y="18901"/>
                    <a:pt x="115542" y="18832"/>
                  </a:cubicBezTo>
                  <a:cubicBezTo>
                    <a:pt x="115477" y="18832"/>
                    <a:pt x="115411" y="18831"/>
                    <a:pt x="115345" y="18831"/>
                  </a:cubicBezTo>
                  <a:cubicBezTo>
                    <a:pt x="110494" y="18831"/>
                    <a:pt x="105269" y="21327"/>
                    <a:pt x="98401" y="26890"/>
                  </a:cubicBezTo>
                  <a:cubicBezTo>
                    <a:pt x="91987" y="32117"/>
                    <a:pt x="84728" y="39535"/>
                    <a:pt x="75552" y="48893"/>
                  </a:cubicBezTo>
                  <a:cubicBezTo>
                    <a:pt x="74731" y="49738"/>
                    <a:pt x="73932" y="50560"/>
                    <a:pt x="73087" y="51427"/>
                  </a:cubicBezTo>
                  <a:cubicBezTo>
                    <a:pt x="66742" y="57886"/>
                    <a:pt x="61173" y="61036"/>
                    <a:pt x="56060" y="61036"/>
                  </a:cubicBezTo>
                  <a:cubicBezTo>
                    <a:pt x="49532" y="61036"/>
                    <a:pt x="44670" y="56038"/>
                    <a:pt x="39534" y="50765"/>
                  </a:cubicBezTo>
                  <a:cubicBezTo>
                    <a:pt x="34358" y="45444"/>
                    <a:pt x="29013" y="39973"/>
                    <a:pt x="21813" y="39973"/>
                  </a:cubicBezTo>
                  <a:cubicBezTo>
                    <a:pt x="21075" y="39973"/>
                    <a:pt x="20318" y="40030"/>
                    <a:pt x="19539" y="40151"/>
                  </a:cubicBezTo>
                  <a:cubicBezTo>
                    <a:pt x="14723" y="40882"/>
                    <a:pt x="10751" y="42799"/>
                    <a:pt x="7670" y="45835"/>
                  </a:cubicBezTo>
                  <a:cubicBezTo>
                    <a:pt x="5228" y="48254"/>
                    <a:pt x="3356" y="51404"/>
                    <a:pt x="2101" y="55170"/>
                  </a:cubicBezTo>
                  <a:cubicBezTo>
                    <a:pt x="1" y="61607"/>
                    <a:pt x="457" y="67701"/>
                    <a:pt x="457" y="67747"/>
                  </a:cubicBezTo>
                  <a:lnTo>
                    <a:pt x="640" y="67747"/>
                  </a:lnTo>
                  <a:cubicBezTo>
                    <a:pt x="640" y="67679"/>
                    <a:pt x="160" y="61607"/>
                    <a:pt x="2260" y="55239"/>
                  </a:cubicBezTo>
                  <a:cubicBezTo>
                    <a:pt x="4201" y="49350"/>
                    <a:pt x="8766" y="41977"/>
                    <a:pt x="19562" y="40311"/>
                  </a:cubicBezTo>
                  <a:cubicBezTo>
                    <a:pt x="20334" y="40190"/>
                    <a:pt x="21086" y="40133"/>
                    <a:pt x="21818" y="40133"/>
                  </a:cubicBezTo>
                  <a:cubicBezTo>
                    <a:pt x="28960" y="40133"/>
                    <a:pt x="34265" y="45600"/>
                    <a:pt x="39420" y="50879"/>
                  </a:cubicBezTo>
                  <a:cubicBezTo>
                    <a:pt x="44579" y="56175"/>
                    <a:pt x="49463" y="61196"/>
                    <a:pt x="56060" y="61219"/>
                  </a:cubicBezTo>
                  <a:cubicBezTo>
                    <a:pt x="61218" y="61219"/>
                    <a:pt x="66833" y="58046"/>
                    <a:pt x="73201" y="51541"/>
                  </a:cubicBezTo>
                  <a:cubicBezTo>
                    <a:pt x="74046" y="50674"/>
                    <a:pt x="74868" y="49852"/>
                    <a:pt x="75667" y="49030"/>
                  </a:cubicBezTo>
                  <a:cubicBezTo>
                    <a:pt x="93347" y="30964"/>
                    <a:pt x="105070" y="18991"/>
                    <a:pt x="115367" y="18991"/>
                  </a:cubicBezTo>
                  <a:cubicBezTo>
                    <a:pt x="115426" y="18991"/>
                    <a:pt x="115484" y="18991"/>
                    <a:pt x="115542" y="18992"/>
                  </a:cubicBezTo>
                  <a:cubicBezTo>
                    <a:pt x="120062" y="19061"/>
                    <a:pt x="124262" y="21366"/>
                    <a:pt x="128735" y="26205"/>
                  </a:cubicBezTo>
                  <a:cubicBezTo>
                    <a:pt x="134125" y="32050"/>
                    <a:pt x="139956" y="35070"/>
                    <a:pt x="145769" y="35070"/>
                  </a:cubicBezTo>
                  <a:cubicBezTo>
                    <a:pt x="146949" y="35070"/>
                    <a:pt x="148127" y="34946"/>
                    <a:pt x="149301" y="34696"/>
                  </a:cubicBezTo>
                  <a:cubicBezTo>
                    <a:pt x="157518" y="32961"/>
                    <a:pt x="164754" y="25109"/>
                    <a:pt x="168680" y="13674"/>
                  </a:cubicBezTo>
                  <a:cubicBezTo>
                    <a:pt x="171492" y="5441"/>
                    <a:pt x="179510" y="161"/>
                    <a:pt x="189128" y="161"/>
                  </a:cubicBezTo>
                  <a:cubicBezTo>
                    <a:pt x="189190" y="161"/>
                    <a:pt x="189252" y="161"/>
                    <a:pt x="189314" y="161"/>
                  </a:cubicBezTo>
                  <a:cubicBezTo>
                    <a:pt x="200704" y="253"/>
                    <a:pt x="215335" y="7922"/>
                    <a:pt x="222228" y="29172"/>
                  </a:cubicBezTo>
                  <a:lnTo>
                    <a:pt x="222388" y="29104"/>
                  </a:lnTo>
                  <a:cubicBezTo>
                    <a:pt x="219329" y="19723"/>
                    <a:pt x="214353" y="12053"/>
                    <a:pt x="207985" y="6963"/>
                  </a:cubicBezTo>
                  <a:cubicBezTo>
                    <a:pt x="202438" y="2535"/>
                    <a:pt x="195819" y="47"/>
                    <a:pt x="189314" y="2"/>
                  </a:cubicBezTo>
                  <a:cubicBezTo>
                    <a:pt x="189229" y="1"/>
                    <a:pt x="189145" y="0"/>
                    <a:pt x="189061"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a:off x="966800" y="975250"/>
              <a:ext cx="5559700" cy="1694250"/>
            </a:xfrm>
            <a:custGeom>
              <a:avLst/>
              <a:gdLst/>
              <a:ahLst/>
              <a:cxnLst/>
              <a:rect l="l" t="t" r="r" b="b"/>
              <a:pathLst>
                <a:path w="222388" h="67770" extrusionOk="0">
                  <a:moveTo>
                    <a:pt x="189109" y="1"/>
                  </a:moveTo>
                  <a:cubicBezTo>
                    <a:pt x="184475" y="1"/>
                    <a:pt x="180093" y="1233"/>
                    <a:pt x="176486" y="3539"/>
                  </a:cubicBezTo>
                  <a:cubicBezTo>
                    <a:pt x="172697" y="5958"/>
                    <a:pt x="169958" y="9451"/>
                    <a:pt x="168520" y="13628"/>
                  </a:cubicBezTo>
                  <a:cubicBezTo>
                    <a:pt x="164594" y="25086"/>
                    <a:pt x="157336" y="32938"/>
                    <a:pt x="149073" y="34672"/>
                  </a:cubicBezTo>
                  <a:cubicBezTo>
                    <a:pt x="147925" y="34911"/>
                    <a:pt x="146775" y="35030"/>
                    <a:pt x="145624" y="35030"/>
                  </a:cubicBezTo>
                  <a:cubicBezTo>
                    <a:pt x="139841" y="35030"/>
                    <a:pt x="134066" y="32034"/>
                    <a:pt x="128736" y="26227"/>
                  </a:cubicBezTo>
                  <a:cubicBezTo>
                    <a:pt x="124239" y="21297"/>
                    <a:pt x="120016" y="18969"/>
                    <a:pt x="115428" y="18900"/>
                  </a:cubicBezTo>
                  <a:cubicBezTo>
                    <a:pt x="115342" y="18899"/>
                    <a:pt x="115255" y="18898"/>
                    <a:pt x="115168" y="18898"/>
                  </a:cubicBezTo>
                  <a:cubicBezTo>
                    <a:pt x="110380" y="18898"/>
                    <a:pt x="105217" y="21374"/>
                    <a:pt x="98446" y="26866"/>
                  </a:cubicBezTo>
                  <a:cubicBezTo>
                    <a:pt x="92055" y="32048"/>
                    <a:pt x="84865" y="39397"/>
                    <a:pt x="75758" y="48710"/>
                  </a:cubicBezTo>
                  <a:cubicBezTo>
                    <a:pt x="74891" y="49600"/>
                    <a:pt x="74001" y="50513"/>
                    <a:pt x="73088" y="51426"/>
                  </a:cubicBezTo>
                  <a:cubicBezTo>
                    <a:pt x="66742" y="57909"/>
                    <a:pt x="61173" y="61058"/>
                    <a:pt x="56083" y="61058"/>
                  </a:cubicBezTo>
                  <a:lnTo>
                    <a:pt x="56060" y="61058"/>
                  </a:lnTo>
                  <a:cubicBezTo>
                    <a:pt x="49532" y="61036"/>
                    <a:pt x="44670" y="56060"/>
                    <a:pt x="39534" y="50764"/>
                  </a:cubicBezTo>
                  <a:cubicBezTo>
                    <a:pt x="34357" y="45462"/>
                    <a:pt x="29029" y="39973"/>
                    <a:pt x="21812" y="39973"/>
                  </a:cubicBezTo>
                  <a:cubicBezTo>
                    <a:pt x="21074" y="39973"/>
                    <a:pt x="20318" y="40030"/>
                    <a:pt x="19539" y="40151"/>
                  </a:cubicBezTo>
                  <a:cubicBezTo>
                    <a:pt x="14746" y="40904"/>
                    <a:pt x="10752" y="42821"/>
                    <a:pt x="7670" y="45857"/>
                  </a:cubicBezTo>
                  <a:cubicBezTo>
                    <a:pt x="5228" y="48276"/>
                    <a:pt x="3356" y="51426"/>
                    <a:pt x="2124" y="55192"/>
                  </a:cubicBezTo>
                  <a:cubicBezTo>
                    <a:pt x="1" y="61606"/>
                    <a:pt x="480" y="67701"/>
                    <a:pt x="480" y="67769"/>
                  </a:cubicBezTo>
                  <a:lnTo>
                    <a:pt x="640" y="67746"/>
                  </a:lnTo>
                  <a:cubicBezTo>
                    <a:pt x="640" y="67701"/>
                    <a:pt x="184" y="61629"/>
                    <a:pt x="2283" y="55238"/>
                  </a:cubicBezTo>
                  <a:cubicBezTo>
                    <a:pt x="4201" y="49349"/>
                    <a:pt x="8789" y="41999"/>
                    <a:pt x="19562" y="40333"/>
                  </a:cubicBezTo>
                  <a:cubicBezTo>
                    <a:pt x="20337" y="40212"/>
                    <a:pt x="21090" y="40154"/>
                    <a:pt x="21824" y="40154"/>
                  </a:cubicBezTo>
                  <a:cubicBezTo>
                    <a:pt x="28963" y="40154"/>
                    <a:pt x="34267" y="45603"/>
                    <a:pt x="39420" y="50901"/>
                  </a:cubicBezTo>
                  <a:cubicBezTo>
                    <a:pt x="44579" y="56197"/>
                    <a:pt x="49463" y="61218"/>
                    <a:pt x="56060" y="61218"/>
                  </a:cubicBezTo>
                  <a:lnTo>
                    <a:pt x="56083" y="61218"/>
                  </a:lnTo>
                  <a:cubicBezTo>
                    <a:pt x="61218" y="61218"/>
                    <a:pt x="66833" y="58068"/>
                    <a:pt x="73202" y="51540"/>
                  </a:cubicBezTo>
                  <a:cubicBezTo>
                    <a:pt x="74115" y="50627"/>
                    <a:pt x="75005" y="49714"/>
                    <a:pt x="75872" y="48824"/>
                  </a:cubicBezTo>
                  <a:cubicBezTo>
                    <a:pt x="84980" y="39534"/>
                    <a:pt x="92170" y="32162"/>
                    <a:pt x="98538" y="27003"/>
                  </a:cubicBezTo>
                  <a:cubicBezTo>
                    <a:pt x="105286" y="21533"/>
                    <a:pt x="110426" y="19058"/>
                    <a:pt x="115171" y="19058"/>
                  </a:cubicBezTo>
                  <a:cubicBezTo>
                    <a:pt x="115257" y="19058"/>
                    <a:pt x="115343" y="19058"/>
                    <a:pt x="115428" y="19060"/>
                  </a:cubicBezTo>
                  <a:cubicBezTo>
                    <a:pt x="119948" y="19128"/>
                    <a:pt x="124148" y="21457"/>
                    <a:pt x="128599" y="26341"/>
                  </a:cubicBezTo>
                  <a:cubicBezTo>
                    <a:pt x="133961" y="32179"/>
                    <a:pt x="139783" y="35197"/>
                    <a:pt x="145616" y="35197"/>
                  </a:cubicBezTo>
                  <a:cubicBezTo>
                    <a:pt x="146784" y="35197"/>
                    <a:pt x="147953" y="35076"/>
                    <a:pt x="149119" y="34832"/>
                  </a:cubicBezTo>
                  <a:cubicBezTo>
                    <a:pt x="157427" y="33098"/>
                    <a:pt x="164731" y="25200"/>
                    <a:pt x="168680" y="13696"/>
                  </a:cubicBezTo>
                  <a:cubicBezTo>
                    <a:pt x="171492" y="5463"/>
                    <a:pt x="179510" y="183"/>
                    <a:pt x="189128" y="183"/>
                  </a:cubicBezTo>
                  <a:cubicBezTo>
                    <a:pt x="189190" y="183"/>
                    <a:pt x="189252" y="183"/>
                    <a:pt x="189314" y="183"/>
                  </a:cubicBezTo>
                  <a:cubicBezTo>
                    <a:pt x="200704" y="275"/>
                    <a:pt x="215335" y="7944"/>
                    <a:pt x="222228" y="29172"/>
                  </a:cubicBezTo>
                  <a:lnTo>
                    <a:pt x="222388" y="29126"/>
                  </a:lnTo>
                  <a:cubicBezTo>
                    <a:pt x="219329" y="19745"/>
                    <a:pt x="214376" y="12075"/>
                    <a:pt x="208008" y="6985"/>
                  </a:cubicBezTo>
                  <a:cubicBezTo>
                    <a:pt x="202439" y="2534"/>
                    <a:pt x="195819" y="69"/>
                    <a:pt x="189314" y="24"/>
                  </a:cubicBezTo>
                  <a:cubicBezTo>
                    <a:pt x="189246" y="1"/>
                    <a:pt x="189177" y="1"/>
                    <a:pt x="189109"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975950" y="1040275"/>
              <a:ext cx="5559700" cy="1694275"/>
            </a:xfrm>
            <a:custGeom>
              <a:avLst/>
              <a:gdLst/>
              <a:ahLst/>
              <a:cxnLst/>
              <a:rect l="l" t="t" r="r" b="b"/>
              <a:pathLst>
                <a:path w="222388" h="67771" extrusionOk="0">
                  <a:moveTo>
                    <a:pt x="189082" y="1"/>
                  </a:moveTo>
                  <a:cubicBezTo>
                    <a:pt x="184430" y="1"/>
                    <a:pt x="180095" y="1231"/>
                    <a:pt x="176485" y="3540"/>
                  </a:cubicBezTo>
                  <a:cubicBezTo>
                    <a:pt x="172719" y="5937"/>
                    <a:pt x="169957" y="9429"/>
                    <a:pt x="168519" y="13629"/>
                  </a:cubicBezTo>
                  <a:cubicBezTo>
                    <a:pt x="164593" y="25155"/>
                    <a:pt x="157244" y="33053"/>
                    <a:pt x="148890" y="34788"/>
                  </a:cubicBezTo>
                  <a:cubicBezTo>
                    <a:pt x="147739" y="35026"/>
                    <a:pt x="146586" y="35145"/>
                    <a:pt x="145435" y="35145"/>
                  </a:cubicBezTo>
                  <a:cubicBezTo>
                    <a:pt x="139645" y="35145"/>
                    <a:pt x="133895" y="32146"/>
                    <a:pt x="128621" y="26319"/>
                  </a:cubicBezTo>
                  <a:cubicBezTo>
                    <a:pt x="124124" y="21366"/>
                    <a:pt x="119901" y="19015"/>
                    <a:pt x="115336" y="18924"/>
                  </a:cubicBezTo>
                  <a:cubicBezTo>
                    <a:pt x="115249" y="18922"/>
                    <a:pt x="115162" y="18922"/>
                    <a:pt x="115075" y="18922"/>
                  </a:cubicBezTo>
                  <a:cubicBezTo>
                    <a:pt x="110310" y="18922"/>
                    <a:pt x="105171" y="21375"/>
                    <a:pt x="98468" y="26822"/>
                  </a:cubicBezTo>
                  <a:cubicBezTo>
                    <a:pt x="92146" y="31957"/>
                    <a:pt x="85002" y="39261"/>
                    <a:pt x="75963" y="48506"/>
                  </a:cubicBezTo>
                  <a:cubicBezTo>
                    <a:pt x="75027" y="49464"/>
                    <a:pt x="74068" y="50423"/>
                    <a:pt x="73087" y="51427"/>
                  </a:cubicBezTo>
                  <a:cubicBezTo>
                    <a:pt x="66764" y="57910"/>
                    <a:pt x="61195" y="61060"/>
                    <a:pt x="56082" y="61060"/>
                  </a:cubicBezTo>
                  <a:lnTo>
                    <a:pt x="56059" y="61060"/>
                  </a:lnTo>
                  <a:cubicBezTo>
                    <a:pt x="49531" y="61037"/>
                    <a:pt x="44692" y="56061"/>
                    <a:pt x="39534" y="50765"/>
                  </a:cubicBezTo>
                  <a:cubicBezTo>
                    <a:pt x="34358" y="45444"/>
                    <a:pt x="29031" y="39973"/>
                    <a:pt x="21817" y="39973"/>
                  </a:cubicBezTo>
                  <a:cubicBezTo>
                    <a:pt x="21078" y="39973"/>
                    <a:pt x="20319" y="40031"/>
                    <a:pt x="19539" y="40152"/>
                  </a:cubicBezTo>
                  <a:cubicBezTo>
                    <a:pt x="14745" y="40905"/>
                    <a:pt x="10751" y="42799"/>
                    <a:pt x="7692" y="45835"/>
                  </a:cubicBezTo>
                  <a:cubicBezTo>
                    <a:pt x="5227" y="48277"/>
                    <a:pt x="3355" y="51404"/>
                    <a:pt x="2123" y="55193"/>
                  </a:cubicBezTo>
                  <a:cubicBezTo>
                    <a:pt x="0" y="61607"/>
                    <a:pt x="479" y="67702"/>
                    <a:pt x="479" y="67770"/>
                  </a:cubicBezTo>
                  <a:lnTo>
                    <a:pt x="639" y="67747"/>
                  </a:lnTo>
                  <a:cubicBezTo>
                    <a:pt x="639" y="67679"/>
                    <a:pt x="183" y="61630"/>
                    <a:pt x="2283" y="55239"/>
                  </a:cubicBezTo>
                  <a:cubicBezTo>
                    <a:pt x="4200" y="49350"/>
                    <a:pt x="8788" y="41978"/>
                    <a:pt x="19561" y="40311"/>
                  </a:cubicBezTo>
                  <a:cubicBezTo>
                    <a:pt x="20324" y="40194"/>
                    <a:pt x="21067" y="40138"/>
                    <a:pt x="21790" y="40138"/>
                  </a:cubicBezTo>
                  <a:cubicBezTo>
                    <a:pt x="28946" y="40138"/>
                    <a:pt x="34258" y="45594"/>
                    <a:pt x="39419" y="50879"/>
                  </a:cubicBezTo>
                  <a:cubicBezTo>
                    <a:pt x="44578" y="56198"/>
                    <a:pt x="49463" y="61196"/>
                    <a:pt x="56059" y="61219"/>
                  </a:cubicBezTo>
                  <a:lnTo>
                    <a:pt x="56082" y="61219"/>
                  </a:lnTo>
                  <a:cubicBezTo>
                    <a:pt x="61240" y="61219"/>
                    <a:pt x="66833" y="58047"/>
                    <a:pt x="73224" y="51541"/>
                  </a:cubicBezTo>
                  <a:cubicBezTo>
                    <a:pt x="74182" y="50560"/>
                    <a:pt x="75141" y="49578"/>
                    <a:pt x="76077" y="48620"/>
                  </a:cubicBezTo>
                  <a:cubicBezTo>
                    <a:pt x="85116" y="39376"/>
                    <a:pt x="92260" y="32094"/>
                    <a:pt x="98583" y="26959"/>
                  </a:cubicBezTo>
                  <a:cubicBezTo>
                    <a:pt x="105261" y="21535"/>
                    <a:pt x="110355" y="19104"/>
                    <a:pt x="115075" y="19104"/>
                  </a:cubicBezTo>
                  <a:cubicBezTo>
                    <a:pt x="115162" y="19104"/>
                    <a:pt x="115249" y="19105"/>
                    <a:pt x="115336" y="19107"/>
                  </a:cubicBezTo>
                  <a:cubicBezTo>
                    <a:pt x="119856" y="19175"/>
                    <a:pt x="124033" y="21503"/>
                    <a:pt x="128484" y="26434"/>
                  </a:cubicBezTo>
                  <a:cubicBezTo>
                    <a:pt x="133802" y="32300"/>
                    <a:pt x="139600" y="35313"/>
                    <a:pt x="145443" y="35313"/>
                  </a:cubicBezTo>
                  <a:cubicBezTo>
                    <a:pt x="146607" y="35313"/>
                    <a:pt x="147748" y="35176"/>
                    <a:pt x="148912" y="34947"/>
                  </a:cubicBezTo>
                  <a:cubicBezTo>
                    <a:pt x="157335" y="33213"/>
                    <a:pt x="164730" y="25247"/>
                    <a:pt x="168679" y="13674"/>
                  </a:cubicBezTo>
                  <a:cubicBezTo>
                    <a:pt x="171491" y="5442"/>
                    <a:pt x="179509" y="161"/>
                    <a:pt x="189150" y="161"/>
                  </a:cubicBezTo>
                  <a:cubicBezTo>
                    <a:pt x="189212" y="161"/>
                    <a:pt x="189274" y="161"/>
                    <a:pt x="189336" y="162"/>
                  </a:cubicBezTo>
                  <a:cubicBezTo>
                    <a:pt x="200726" y="253"/>
                    <a:pt x="215334" y="7922"/>
                    <a:pt x="222227" y="29173"/>
                  </a:cubicBezTo>
                  <a:lnTo>
                    <a:pt x="222387" y="29127"/>
                  </a:lnTo>
                  <a:cubicBezTo>
                    <a:pt x="219351" y="19723"/>
                    <a:pt x="214375" y="12077"/>
                    <a:pt x="208007" y="6964"/>
                  </a:cubicBezTo>
                  <a:cubicBezTo>
                    <a:pt x="202461" y="2536"/>
                    <a:pt x="195818" y="48"/>
                    <a:pt x="189336" y="2"/>
                  </a:cubicBezTo>
                  <a:cubicBezTo>
                    <a:pt x="189251" y="1"/>
                    <a:pt x="189166" y="1"/>
                    <a:pt x="1890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985650" y="1105375"/>
              <a:ext cx="5559125" cy="1693650"/>
            </a:xfrm>
            <a:custGeom>
              <a:avLst/>
              <a:gdLst/>
              <a:ahLst/>
              <a:cxnLst/>
              <a:rect l="l" t="t" r="r" b="b"/>
              <a:pathLst>
                <a:path w="222365" h="67746" extrusionOk="0">
                  <a:moveTo>
                    <a:pt x="189108" y="0"/>
                  </a:moveTo>
                  <a:cubicBezTo>
                    <a:pt x="184451" y="0"/>
                    <a:pt x="180092" y="1210"/>
                    <a:pt x="176485" y="3515"/>
                  </a:cubicBezTo>
                  <a:cubicBezTo>
                    <a:pt x="172696" y="5935"/>
                    <a:pt x="169935" y="9427"/>
                    <a:pt x="168497" y="13604"/>
                  </a:cubicBezTo>
                  <a:cubicBezTo>
                    <a:pt x="164548" y="25199"/>
                    <a:pt x="157130" y="33165"/>
                    <a:pt x="148661" y="34900"/>
                  </a:cubicBezTo>
                  <a:cubicBezTo>
                    <a:pt x="147523" y="35132"/>
                    <a:pt x="146383" y="35248"/>
                    <a:pt x="145246" y="35248"/>
                  </a:cubicBezTo>
                  <a:cubicBezTo>
                    <a:pt x="139450" y="35248"/>
                    <a:pt x="133712" y="32251"/>
                    <a:pt x="128484" y="26432"/>
                  </a:cubicBezTo>
                  <a:cubicBezTo>
                    <a:pt x="123987" y="21433"/>
                    <a:pt x="119765" y="19059"/>
                    <a:pt x="115199" y="18968"/>
                  </a:cubicBezTo>
                  <a:cubicBezTo>
                    <a:pt x="115092" y="18965"/>
                    <a:pt x="114984" y="18964"/>
                    <a:pt x="114876" y="18964"/>
                  </a:cubicBezTo>
                  <a:cubicBezTo>
                    <a:pt x="110174" y="18964"/>
                    <a:pt x="105095" y="21397"/>
                    <a:pt x="98469" y="26774"/>
                  </a:cubicBezTo>
                  <a:cubicBezTo>
                    <a:pt x="92192" y="31864"/>
                    <a:pt x="85116" y="39123"/>
                    <a:pt x="76145" y="48298"/>
                  </a:cubicBezTo>
                  <a:cubicBezTo>
                    <a:pt x="75141" y="49303"/>
                    <a:pt x="74114" y="50353"/>
                    <a:pt x="73087" y="51425"/>
                  </a:cubicBezTo>
                  <a:cubicBezTo>
                    <a:pt x="66741" y="57885"/>
                    <a:pt x="61172" y="61035"/>
                    <a:pt x="56059" y="61035"/>
                  </a:cubicBezTo>
                  <a:lnTo>
                    <a:pt x="56036" y="61035"/>
                  </a:lnTo>
                  <a:cubicBezTo>
                    <a:pt x="49531" y="61035"/>
                    <a:pt x="44669" y="56036"/>
                    <a:pt x="39534" y="50763"/>
                  </a:cubicBezTo>
                  <a:cubicBezTo>
                    <a:pt x="34358" y="45442"/>
                    <a:pt x="29013" y="39971"/>
                    <a:pt x="21795" y="39971"/>
                  </a:cubicBezTo>
                  <a:cubicBezTo>
                    <a:pt x="21056" y="39971"/>
                    <a:pt x="20296" y="40029"/>
                    <a:pt x="19516" y="40150"/>
                  </a:cubicBezTo>
                  <a:cubicBezTo>
                    <a:pt x="14722" y="40880"/>
                    <a:pt x="10728" y="42797"/>
                    <a:pt x="7669" y="45833"/>
                  </a:cubicBezTo>
                  <a:cubicBezTo>
                    <a:pt x="5204" y="48253"/>
                    <a:pt x="3333" y="51403"/>
                    <a:pt x="2100" y="55169"/>
                  </a:cubicBezTo>
                  <a:cubicBezTo>
                    <a:pt x="0" y="61583"/>
                    <a:pt x="457" y="67700"/>
                    <a:pt x="457" y="67745"/>
                  </a:cubicBezTo>
                  <a:lnTo>
                    <a:pt x="639" y="67745"/>
                  </a:lnTo>
                  <a:cubicBezTo>
                    <a:pt x="616" y="67677"/>
                    <a:pt x="160" y="61605"/>
                    <a:pt x="2260" y="55214"/>
                  </a:cubicBezTo>
                  <a:cubicBezTo>
                    <a:pt x="4200" y="49348"/>
                    <a:pt x="8765" y="41976"/>
                    <a:pt x="19539" y="40309"/>
                  </a:cubicBezTo>
                  <a:cubicBezTo>
                    <a:pt x="20315" y="40188"/>
                    <a:pt x="21071" y="40131"/>
                    <a:pt x="21807" y="40131"/>
                  </a:cubicBezTo>
                  <a:cubicBezTo>
                    <a:pt x="28962" y="40131"/>
                    <a:pt x="34264" y="45579"/>
                    <a:pt x="39397" y="50878"/>
                  </a:cubicBezTo>
                  <a:cubicBezTo>
                    <a:pt x="44578" y="56173"/>
                    <a:pt x="49463" y="61195"/>
                    <a:pt x="56036" y="61195"/>
                  </a:cubicBezTo>
                  <a:lnTo>
                    <a:pt x="56059" y="61195"/>
                  </a:lnTo>
                  <a:cubicBezTo>
                    <a:pt x="61218" y="61195"/>
                    <a:pt x="66833" y="58045"/>
                    <a:pt x="73201" y="51539"/>
                  </a:cubicBezTo>
                  <a:cubicBezTo>
                    <a:pt x="74228" y="50467"/>
                    <a:pt x="75255" y="49440"/>
                    <a:pt x="76259" y="48412"/>
                  </a:cubicBezTo>
                  <a:cubicBezTo>
                    <a:pt x="85230" y="39237"/>
                    <a:pt x="92306" y="32001"/>
                    <a:pt x="98583" y="26911"/>
                  </a:cubicBezTo>
                  <a:cubicBezTo>
                    <a:pt x="105193" y="21533"/>
                    <a:pt x="110263" y="19125"/>
                    <a:pt x="114938" y="19125"/>
                  </a:cubicBezTo>
                  <a:cubicBezTo>
                    <a:pt x="115025" y="19125"/>
                    <a:pt x="115113" y="19126"/>
                    <a:pt x="115199" y="19128"/>
                  </a:cubicBezTo>
                  <a:cubicBezTo>
                    <a:pt x="119719" y="19219"/>
                    <a:pt x="123896" y="21570"/>
                    <a:pt x="128347" y="26546"/>
                  </a:cubicBezTo>
                  <a:cubicBezTo>
                    <a:pt x="133619" y="32389"/>
                    <a:pt x="139394" y="35402"/>
                    <a:pt x="145238" y="35402"/>
                  </a:cubicBezTo>
                  <a:cubicBezTo>
                    <a:pt x="146402" y="35402"/>
                    <a:pt x="147543" y="35288"/>
                    <a:pt x="148707" y="35060"/>
                  </a:cubicBezTo>
                  <a:cubicBezTo>
                    <a:pt x="152884" y="34192"/>
                    <a:pt x="156970" y="31750"/>
                    <a:pt x="160462" y="27961"/>
                  </a:cubicBezTo>
                  <a:cubicBezTo>
                    <a:pt x="163909" y="24240"/>
                    <a:pt x="166739" y="19287"/>
                    <a:pt x="168656" y="13672"/>
                  </a:cubicBezTo>
                  <a:cubicBezTo>
                    <a:pt x="171487" y="5455"/>
                    <a:pt x="179476" y="160"/>
                    <a:pt x="189108" y="160"/>
                  </a:cubicBezTo>
                  <a:lnTo>
                    <a:pt x="189313" y="160"/>
                  </a:lnTo>
                  <a:cubicBezTo>
                    <a:pt x="200703" y="251"/>
                    <a:pt x="215334" y="7920"/>
                    <a:pt x="222227" y="29171"/>
                  </a:cubicBezTo>
                  <a:lnTo>
                    <a:pt x="222364" y="29102"/>
                  </a:lnTo>
                  <a:cubicBezTo>
                    <a:pt x="219329" y="19721"/>
                    <a:pt x="214353" y="12052"/>
                    <a:pt x="207984" y="6962"/>
                  </a:cubicBezTo>
                  <a:cubicBezTo>
                    <a:pt x="202438" y="2511"/>
                    <a:pt x="195796" y="46"/>
                    <a:pt x="18931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994775" y="1169825"/>
              <a:ext cx="5559700" cy="1694250"/>
            </a:xfrm>
            <a:custGeom>
              <a:avLst/>
              <a:gdLst/>
              <a:ahLst/>
              <a:cxnLst/>
              <a:rect l="l" t="t" r="r" b="b"/>
              <a:pathLst>
                <a:path w="222388" h="67770" extrusionOk="0">
                  <a:moveTo>
                    <a:pt x="189182" y="1"/>
                  </a:moveTo>
                  <a:cubicBezTo>
                    <a:pt x="184507" y="1"/>
                    <a:pt x="180126" y="1210"/>
                    <a:pt x="176486" y="3539"/>
                  </a:cubicBezTo>
                  <a:cubicBezTo>
                    <a:pt x="172697" y="5936"/>
                    <a:pt x="169958" y="9428"/>
                    <a:pt x="168520" y="13628"/>
                  </a:cubicBezTo>
                  <a:cubicBezTo>
                    <a:pt x="164594" y="25109"/>
                    <a:pt x="156902" y="33326"/>
                    <a:pt x="148479" y="35015"/>
                  </a:cubicBezTo>
                  <a:cubicBezTo>
                    <a:pt x="147336" y="35248"/>
                    <a:pt x="146193" y="35363"/>
                    <a:pt x="145054" y="35363"/>
                  </a:cubicBezTo>
                  <a:cubicBezTo>
                    <a:pt x="139253" y="35363"/>
                    <a:pt x="133540" y="32370"/>
                    <a:pt x="128370" y="26570"/>
                  </a:cubicBezTo>
                  <a:cubicBezTo>
                    <a:pt x="123873" y="21526"/>
                    <a:pt x="119651" y="19129"/>
                    <a:pt x="115108" y="19015"/>
                  </a:cubicBezTo>
                  <a:cubicBezTo>
                    <a:pt x="115020" y="19013"/>
                    <a:pt x="114932" y="19012"/>
                    <a:pt x="114844" y="19012"/>
                  </a:cubicBezTo>
                  <a:cubicBezTo>
                    <a:pt x="110148" y="19012"/>
                    <a:pt x="105101" y="21398"/>
                    <a:pt x="98492" y="26753"/>
                  </a:cubicBezTo>
                  <a:cubicBezTo>
                    <a:pt x="92260" y="31820"/>
                    <a:pt x="85230" y="39010"/>
                    <a:pt x="76328" y="48117"/>
                  </a:cubicBezTo>
                  <a:cubicBezTo>
                    <a:pt x="75278" y="49190"/>
                    <a:pt x="74183" y="50308"/>
                    <a:pt x="73087" y="51427"/>
                  </a:cubicBezTo>
                  <a:cubicBezTo>
                    <a:pt x="66742" y="57909"/>
                    <a:pt x="61172" y="61059"/>
                    <a:pt x="56059" y="61059"/>
                  </a:cubicBezTo>
                  <a:cubicBezTo>
                    <a:pt x="49531" y="61036"/>
                    <a:pt x="44669" y="56060"/>
                    <a:pt x="39534" y="50765"/>
                  </a:cubicBezTo>
                  <a:cubicBezTo>
                    <a:pt x="34356" y="45463"/>
                    <a:pt x="29010" y="39973"/>
                    <a:pt x="21806" y="39973"/>
                  </a:cubicBezTo>
                  <a:cubicBezTo>
                    <a:pt x="21070" y="39973"/>
                    <a:pt x="20315" y="40030"/>
                    <a:pt x="19539" y="40151"/>
                  </a:cubicBezTo>
                  <a:cubicBezTo>
                    <a:pt x="14723" y="40904"/>
                    <a:pt x="10751" y="42821"/>
                    <a:pt x="7670" y="45857"/>
                  </a:cubicBezTo>
                  <a:cubicBezTo>
                    <a:pt x="5227" y="48277"/>
                    <a:pt x="3356" y="51427"/>
                    <a:pt x="2100" y="55193"/>
                  </a:cubicBezTo>
                  <a:cubicBezTo>
                    <a:pt x="0" y="61607"/>
                    <a:pt x="457" y="67701"/>
                    <a:pt x="480" y="67769"/>
                  </a:cubicBezTo>
                  <a:lnTo>
                    <a:pt x="639" y="67747"/>
                  </a:lnTo>
                  <a:cubicBezTo>
                    <a:pt x="639" y="67701"/>
                    <a:pt x="160" y="61629"/>
                    <a:pt x="2260" y="55238"/>
                  </a:cubicBezTo>
                  <a:cubicBezTo>
                    <a:pt x="4200" y="49350"/>
                    <a:pt x="8765" y="42000"/>
                    <a:pt x="19562" y="40311"/>
                  </a:cubicBezTo>
                  <a:cubicBezTo>
                    <a:pt x="20325" y="40193"/>
                    <a:pt x="21067" y="40138"/>
                    <a:pt x="21791" y="40138"/>
                  </a:cubicBezTo>
                  <a:cubicBezTo>
                    <a:pt x="28946" y="40138"/>
                    <a:pt x="34258" y="45593"/>
                    <a:pt x="39420" y="50879"/>
                  </a:cubicBezTo>
                  <a:cubicBezTo>
                    <a:pt x="44578" y="56197"/>
                    <a:pt x="49463" y="61219"/>
                    <a:pt x="56059" y="61219"/>
                  </a:cubicBezTo>
                  <a:cubicBezTo>
                    <a:pt x="61218" y="61219"/>
                    <a:pt x="66833" y="58046"/>
                    <a:pt x="73201" y="51541"/>
                  </a:cubicBezTo>
                  <a:cubicBezTo>
                    <a:pt x="74320" y="50422"/>
                    <a:pt x="75392" y="49304"/>
                    <a:pt x="76442" y="48231"/>
                  </a:cubicBezTo>
                  <a:cubicBezTo>
                    <a:pt x="85344" y="39124"/>
                    <a:pt x="92374" y="31934"/>
                    <a:pt x="98606" y="26889"/>
                  </a:cubicBezTo>
                  <a:cubicBezTo>
                    <a:pt x="105141" y="21581"/>
                    <a:pt x="110150" y="19193"/>
                    <a:pt x="114784" y="19193"/>
                  </a:cubicBezTo>
                  <a:cubicBezTo>
                    <a:pt x="114892" y="19193"/>
                    <a:pt x="115000" y="19195"/>
                    <a:pt x="115108" y="19197"/>
                  </a:cubicBezTo>
                  <a:cubicBezTo>
                    <a:pt x="119605" y="19289"/>
                    <a:pt x="123782" y="21662"/>
                    <a:pt x="128233" y="26684"/>
                  </a:cubicBezTo>
                  <a:cubicBezTo>
                    <a:pt x="133460" y="32527"/>
                    <a:pt x="139212" y="35540"/>
                    <a:pt x="145055" y="35540"/>
                  </a:cubicBezTo>
                  <a:cubicBezTo>
                    <a:pt x="146219" y="35540"/>
                    <a:pt x="147361" y="35426"/>
                    <a:pt x="148502" y="35198"/>
                  </a:cubicBezTo>
                  <a:cubicBezTo>
                    <a:pt x="152747" y="34330"/>
                    <a:pt x="156856" y="31865"/>
                    <a:pt x="160394" y="28054"/>
                  </a:cubicBezTo>
                  <a:cubicBezTo>
                    <a:pt x="163886" y="24287"/>
                    <a:pt x="166739" y="19334"/>
                    <a:pt x="168679" y="13674"/>
                  </a:cubicBezTo>
                  <a:cubicBezTo>
                    <a:pt x="171487" y="5457"/>
                    <a:pt x="179499" y="184"/>
                    <a:pt x="189108" y="184"/>
                  </a:cubicBezTo>
                  <a:lnTo>
                    <a:pt x="189313" y="184"/>
                  </a:lnTo>
                  <a:cubicBezTo>
                    <a:pt x="200703" y="275"/>
                    <a:pt x="215334" y="7922"/>
                    <a:pt x="222228" y="29172"/>
                  </a:cubicBezTo>
                  <a:lnTo>
                    <a:pt x="222387" y="29126"/>
                  </a:lnTo>
                  <a:cubicBezTo>
                    <a:pt x="219329" y="19745"/>
                    <a:pt x="214353" y="12076"/>
                    <a:pt x="207985" y="6986"/>
                  </a:cubicBezTo>
                  <a:cubicBezTo>
                    <a:pt x="202438" y="2535"/>
                    <a:pt x="195819" y="70"/>
                    <a:pt x="189313" y="1"/>
                  </a:cubicBezTo>
                  <a:cubicBezTo>
                    <a:pt x="189270"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a:off x="1003900" y="1234875"/>
              <a:ext cx="5559700" cy="1694250"/>
            </a:xfrm>
            <a:custGeom>
              <a:avLst/>
              <a:gdLst/>
              <a:ahLst/>
              <a:cxnLst/>
              <a:rect l="l" t="t" r="r" b="b"/>
              <a:pathLst>
                <a:path w="222388" h="67770" extrusionOk="0">
                  <a:moveTo>
                    <a:pt x="189083" y="0"/>
                  </a:moveTo>
                  <a:cubicBezTo>
                    <a:pt x="184453" y="0"/>
                    <a:pt x="180095" y="1230"/>
                    <a:pt x="176486" y="3516"/>
                  </a:cubicBezTo>
                  <a:cubicBezTo>
                    <a:pt x="172697" y="5936"/>
                    <a:pt x="169958" y="9428"/>
                    <a:pt x="168520" y="13628"/>
                  </a:cubicBezTo>
                  <a:cubicBezTo>
                    <a:pt x="164571" y="25178"/>
                    <a:pt x="156810" y="33418"/>
                    <a:pt x="148274" y="35129"/>
                  </a:cubicBezTo>
                  <a:cubicBezTo>
                    <a:pt x="147144" y="35356"/>
                    <a:pt x="146014" y="35468"/>
                    <a:pt x="144888" y="35468"/>
                  </a:cubicBezTo>
                  <a:cubicBezTo>
                    <a:pt x="139081" y="35468"/>
                    <a:pt x="133380" y="32477"/>
                    <a:pt x="128256" y="26684"/>
                  </a:cubicBezTo>
                  <a:cubicBezTo>
                    <a:pt x="123737" y="21594"/>
                    <a:pt x="119537" y="19175"/>
                    <a:pt x="114994" y="19060"/>
                  </a:cubicBezTo>
                  <a:cubicBezTo>
                    <a:pt x="114885" y="19058"/>
                    <a:pt x="114776" y="19057"/>
                    <a:pt x="114667" y="19057"/>
                  </a:cubicBezTo>
                  <a:cubicBezTo>
                    <a:pt x="110035" y="19057"/>
                    <a:pt x="105048" y="21422"/>
                    <a:pt x="98515" y="26707"/>
                  </a:cubicBezTo>
                  <a:cubicBezTo>
                    <a:pt x="92352" y="31728"/>
                    <a:pt x="85367" y="38873"/>
                    <a:pt x="76534" y="47912"/>
                  </a:cubicBezTo>
                  <a:cubicBezTo>
                    <a:pt x="75415" y="49053"/>
                    <a:pt x="74274" y="50217"/>
                    <a:pt x="73087" y="51427"/>
                  </a:cubicBezTo>
                  <a:cubicBezTo>
                    <a:pt x="66742" y="57909"/>
                    <a:pt x="61172" y="61036"/>
                    <a:pt x="56082" y="61036"/>
                  </a:cubicBezTo>
                  <a:lnTo>
                    <a:pt x="56060" y="61036"/>
                  </a:lnTo>
                  <a:cubicBezTo>
                    <a:pt x="49531" y="61036"/>
                    <a:pt x="44670" y="56037"/>
                    <a:pt x="39534" y="50765"/>
                  </a:cubicBezTo>
                  <a:cubicBezTo>
                    <a:pt x="34358" y="45444"/>
                    <a:pt x="29032" y="39973"/>
                    <a:pt x="21818" y="39973"/>
                  </a:cubicBezTo>
                  <a:cubicBezTo>
                    <a:pt x="21079" y="39973"/>
                    <a:pt x="20320" y="40030"/>
                    <a:pt x="19539" y="40151"/>
                  </a:cubicBezTo>
                  <a:cubicBezTo>
                    <a:pt x="14746" y="40881"/>
                    <a:pt x="10751" y="42799"/>
                    <a:pt x="7670" y="45834"/>
                  </a:cubicBezTo>
                  <a:cubicBezTo>
                    <a:pt x="5228" y="48277"/>
                    <a:pt x="3356" y="51404"/>
                    <a:pt x="2123" y="55193"/>
                  </a:cubicBezTo>
                  <a:cubicBezTo>
                    <a:pt x="1" y="61607"/>
                    <a:pt x="480" y="67701"/>
                    <a:pt x="480" y="67770"/>
                  </a:cubicBezTo>
                  <a:lnTo>
                    <a:pt x="640" y="67747"/>
                  </a:lnTo>
                  <a:cubicBezTo>
                    <a:pt x="640" y="67678"/>
                    <a:pt x="183" y="61630"/>
                    <a:pt x="2260" y="55239"/>
                  </a:cubicBezTo>
                  <a:cubicBezTo>
                    <a:pt x="4200" y="49350"/>
                    <a:pt x="8765" y="41977"/>
                    <a:pt x="19562" y="40311"/>
                  </a:cubicBezTo>
                  <a:cubicBezTo>
                    <a:pt x="20325" y="40193"/>
                    <a:pt x="21067" y="40138"/>
                    <a:pt x="21791" y="40138"/>
                  </a:cubicBezTo>
                  <a:cubicBezTo>
                    <a:pt x="28946" y="40138"/>
                    <a:pt x="34258" y="45593"/>
                    <a:pt x="39420" y="50879"/>
                  </a:cubicBezTo>
                  <a:cubicBezTo>
                    <a:pt x="44578" y="56197"/>
                    <a:pt x="49463" y="61196"/>
                    <a:pt x="56060" y="61219"/>
                  </a:cubicBezTo>
                  <a:lnTo>
                    <a:pt x="56082" y="61219"/>
                  </a:lnTo>
                  <a:cubicBezTo>
                    <a:pt x="61218" y="61219"/>
                    <a:pt x="66833" y="58046"/>
                    <a:pt x="73201" y="51541"/>
                  </a:cubicBezTo>
                  <a:cubicBezTo>
                    <a:pt x="74388" y="50354"/>
                    <a:pt x="75529" y="49167"/>
                    <a:pt x="76648" y="48026"/>
                  </a:cubicBezTo>
                  <a:cubicBezTo>
                    <a:pt x="85481" y="38987"/>
                    <a:pt x="92466" y="31843"/>
                    <a:pt x="98629" y="26844"/>
                  </a:cubicBezTo>
                  <a:cubicBezTo>
                    <a:pt x="105118" y="21581"/>
                    <a:pt x="110082" y="19216"/>
                    <a:pt x="114670" y="19216"/>
                  </a:cubicBezTo>
                  <a:cubicBezTo>
                    <a:pt x="114778" y="19216"/>
                    <a:pt x="114886" y="19218"/>
                    <a:pt x="114994" y="19220"/>
                  </a:cubicBezTo>
                  <a:cubicBezTo>
                    <a:pt x="119491" y="19334"/>
                    <a:pt x="123645" y="21731"/>
                    <a:pt x="128119" y="26775"/>
                  </a:cubicBezTo>
                  <a:cubicBezTo>
                    <a:pt x="133300" y="32619"/>
                    <a:pt x="139030" y="35632"/>
                    <a:pt x="144896" y="35632"/>
                  </a:cubicBezTo>
                  <a:cubicBezTo>
                    <a:pt x="146037" y="35632"/>
                    <a:pt x="147178" y="35517"/>
                    <a:pt x="148319" y="35289"/>
                  </a:cubicBezTo>
                  <a:cubicBezTo>
                    <a:pt x="156902" y="33577"/>
                    <a:pt x="164708" y="25292"/>
                    <a:pt x="168680" y="13674"/>
                  </a:cubicBezTo>
                  <a:cubicBezTo>
                    <a:pt x="171487" y="5457"/>
                    <a:pt x="179499" y="161"/>
                    <a:pt x="189108" y="161"/>
                  </a:cubicBezTo>
                  <a:lnTo>
                    <a:pt x="189314" y="161"/>
                  </a:lnTo>
                  <a:cubicBezTo>
                    <a:pt x="200703" y="252"/>
                    <a:pt x="215335" y="7922"/>
                    <a:pt x="222228" y="29172"/>
                  </a:cubicBezTo>
                  <a:lnTo>
                    <a:pt x="222388" y="29126"/>
                  </a:lnTo>
                  <a:cubicBezTo>
                    <a:pt x="219352" y="19722"/>
                    <a:pt x="214376" y="12076"/>
                    <a:pt x="208008" y="6963"/>
                  </a:cubicBezTo>
                  <a:cubicBezTo>
                    <a:pt x="202438" y="2535"/>
                    <a:pt x="195819" y="47"/>
                    <a:pt x="189336" y="1"/>
                  </a:cubicBezTo>
                  <a:cubicBezTo>
                    <a:pt x="189252" y="1"/>
                    <a:pt x="189168" y="0"/>
                    <a:pt x="1890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1013025" y="1299925"/>
              <a:ext cx="5559700" cy="1693675"/>
            </a:xfrm>
            <a:custGeom>
              <a:avLst/>
              <a:gdLst/>
              <a:ahLst/>
              <a:cxnLst/>
              <a:rect l="l" t="t" r="r" b="b"/>
              <a:pathLst>
                <a:path w="222388" h="67747" extrusionOk="0">
                  <a:moveTo>
                    <a:pt x="189079" y="0"/>
                  </a:moveTo>
                  <a:cubicBezTo>
                    <a:pt x="184450" y="0"/>
                    <a:pt x="180094" y="1208"/>
                    <a:pt x="176486" y="3517"/>
                  </a:cubicBezTo>
                  <a:cubicBezTo>
                    <a:pt x="172720" y="5936"/>
                    <a:pt x="169958" y="9428"/>
                    <a:pt x="168520" y="13605"/>
                  </a:cubicBezTo>
                  <a:cubicBezTo>
                    <a:pt x="164548" y="25246"/>
                    <a:pt x="156719" y="33532"/>
                    <a:pt x="148091" y="35244"/>
                  </a:cubicBezTo>
                  <a:cubicBezTo>
                    <a:pt x="146962" y="35469"/>
                    <a:pt x="145836" y="35580"/>
                    <a:pt x="144715" y="35580"/>
                  </a:cubicBezTo>
                  <a:cubicBezTo>
                    <a:pt x="138899" y="35580"/>
                    <a:pt x="133229" y="32574"/>
                    <a:pt x="128119" y="26775"/>
                  </a:cubicBezTo>
                  <a:cubicBezTo>
                    <a:pt x="123623" y="21663"/>
                    <a:pt x="119423" y="19220"/>
                    <a:pt x="114903" y="19083"/>
                  </a:cubicBezTo>
                  <a:cubicBezTo>
                    <a:pt x="114794" y="19081"/>
                    <a:pt x="114685" y="19079"/>
                    <a:pt x="114576" y="19079"/>
                  </a:cubicBezTo>
                  <a:cubicBezTo>
                    <a:pt x="109988" y="19079"/>
                    <a:pt x="105026" y="21422"/>
                    <a:pt x="98560" y="26661"/>
                  </a:cubicBezTo>
                  <a:cubicBezTo>
                    <a:pt x="92420" y="31637"/>
                    <a:pt x="85482" y="38736"/>
                    <a:pt x="76717" y="47706"/>
                  </a:cubicBezTo>
                  <a:cubicBezTo>
                    <a:pt x="75553" y="48916"/>
                    <a:pt x="74343" y="50149"/>
                    <a:pt x="73110" y="51404"/>
                  </a:cubicBezTo>
                  <a:cubicBezTo>
                    <a:pt x="66765" y="57886"/>
                    <a:pt x="61195" y="61036"/>
                    <a:pt x="56083" y="61036"/>
                  </a:cubicBezTo>
                  <a:lnTo>
                    <a:pt x="56060" y="61036"/>
                  </a:lnTo>
                  <a:cubicBezTo>
                    <a:pt x="49532" y="61036"/>
                    <a:pt x="44693" y="56037"/>
                    <a:pt x="39534" y="50765"/>
                  </a:cubicBezTo>
                  <a:cubicBezTo>
                    <a:pt x="34357" y="45442"/>
                    <a:pt x="29029" y="39950"/>
                    <a:pt x="21811" y="39950"/>
                  </a:cubicBezTo>
                  <a:cubicBezTo>
                    <a:pt x="21074" y="39950"/>
                    <a:pt x="20317" y="40008"/>
                    <a:pt x="19539" y="40128"/>
                  </a:cubicBezTo>
                  <a:cubicBezTo>
                    <a:pt x="14746" y="40881"/>
                    <a:pt x="10751" y="42799"/>
                    <a:pt x="7693" y="45835"/>
                  </a:cubicBezTo>
                  <a:cubicBezTo>
                    <a:pt x="5228" y="48254"/>
                    <a:pt x="3356" y="51404"/>
                    <a:pt x="2124" y="55170"/>
                  </a:cubicBezTo>
                  <a:cubicBezTo>
                    <a:pt x="1" y="61584"/>
                    <a:pt x="480" y="67701"/>
                    <a:pt x="480" y="67747"/>
                  </a:cubicBezTo>
                  <a:lnTo>
                    <a:pt x="640" y="67747"/>
                  </a:lnTo>
                  <a:cubicBezTo>
                    <a:pt x="640" y="67678"/>
                    <a:pt x="183" y="61607"/>
                    <a:pt x="2283" y="55216"/>
                  </a:cubicBezTo>
                  <a:cubicBezTo>
                    <a:pt x="4223" y="49350"/>
                    <a:pt x="8789" y="41977"/>
                    <a:pt x="19562" y="40311"/>
                  </a:cubicBezTo>
                  <a:cubicBezTo>
                    <a:pt x="20337" y="40190"/>
                    <a:pt x="21090" y="40132"/>
                    <a:pt x="21824" y="40132"/>
                  </a:cubicBezTo>
                  <a:cubicBezTo>
                    <a:pt x="28963" y="40132"/>
                    <a:pt x="34267" y="45581"/>
                    <a:pt x="39420" y="50879"/>
                  </a:cubicBezTo>
                  <a:cubicBezTo>
                    <a:pt x="44579" y="56174"/>
                    <a:pt x="49463" y="61196"/>
                    <a:pt x="56060" y="61196"/>
                  </a:cubicBezTo>
                  <a:lnTo>
                    <a:pt x="56083" y="61196"/>
                  </a:lnTo>
                  <a:cubicBezTo>
                    <a:pt x="61241" y="61196"/>
                    <a:pt x="66833" y="58046"/>
                    <a:pt x="73224" y="51541"/>
                  </a:cubicBezTo>
                  <a:cubicBezTo>
                    <a:pt x="74457" y="50263"/>
                    <a:pt x="75667" y="49030"/>
                    <a:pt x="76831" y="47820"/>
                  </a:cubicBezTo>
                  <a:cubicBezTo>
                    <a:pt x="85596" y="38850"/>
                    <a:pt x="92535" y="31774"/>
                    <a:pt x="98652" y="26798"/>
                  </a:cubicBezTo>
                  <a:cubicBezTo>
                    <a:pt x="105095" y="21582"/>
                    <a:pt x="110013" y="19239"/>
                    <a:pt x="114577" y="19239"/>
                  </a:cubicBezTo>
                  <a:cubicBezTo>
                    <a:pt x="114686" y="19239"/>
                    <a:pt x="114795" y="19240"/>
                    <a:pt x="114903" y="19243"/>
                  </a:cubicBezTo>
                  <a:cubicBezTo>
                    <a:pt x="119377" y="19380"/>
                    <a:pt x="123531" y="21800"/>
                    <a:pt x="128005" y="26890"/>
                  </a:cubicBezTo>
                  <a:cubicBezTo>
                    <a:pt x="133134" y="32727"/>
                    <a:pt x="138858" y="35740"/>
                    <a:pt x="144717" y="35740"/>
                  </a:cubicBezTo>
                  <a:cubicBezTo>
                    <a:pt x="145845" y="35740"/>
                    <a:pt x="146979" y="35628"/>
                    <a:pt x="148114" y="35403"/>
                  </a:cubicBezTo>
                  <a:cubicBezTo>
                    <a:pt x="156811" y="33692"/>
                    <a:pt x="164685" y="25360"/>
                    <a:pt x="168680" y="13674"/>
                  </a:cubicBezTo>
                  <a:cubicBezTo>
                    <a:pt x="171492" y="5441"/>
                    <a:pt x="179510" y="161"/>
                    <a:pt x="189150" y="161"/>
                  </a:cubicBezTo>
                  <a:cubicBezTo>
                    <a:pt x="189212" y="161"/>
                    <a:pt x="189275" y="161"/>
                    <a:pt x="189337" y="161"/>
                  </a:cubicBezTo>
                  <a:cubicBezTo>
                    <a:pt x="200727" y="253"/>
                    <a:pt x="215335" y="7922"/>
                    <a:pt x="222228" y="29149"/>
                  </a:cubicBezTo>
                  <a:lnTo>
                    <a:pt x="222388" y="29104"/>
                  </a:lnTo>
                  <a:cubicBezTo>
                    <a:pt x="219352" y="19722"/>
                    <a:pt x="214376" y="12053"/>
                    <a:pt x="208008" y="6963"/>
                  </a:cubicBezTo>
                  <a:cubicBezTo>
                    <a:pt x="202461" y="2512"/>
                    <a:pt x="195819" y="47"/>
                    <a:pt x="189337" y="1"/>
                  </a:cubicBezTo>
                  <a:cubicBezTo>
                    <a:pt x="189251" y="1"/>
                    <a:pt x="189165" y="0"/>
                    <a:pt x="189079"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7"/>
            <p:cNvSpPr/>
            <p:nvPr/>
          </p:nvSpPr>
          <p:spPr>
            <a:xfrm>
              <a:off x="1022725" y="1364425"/>
              <a:ext cx="5559125" cy="1694225"/>
            </a:xfrm>
            <a:custGeom>
              <a:avLst/>
              <a:gdLst/>
              <a:ahLst/>
              <a:cxnLst/>
              <a:rect l="l" t="t" r="r" b="b"/>
              <a:pathLst>
                <a:path w="222365" h="67769" extrusionOk="0">
                  <a:moveTo>
                    <a:pt x="189183" y="0"/>
                  </a:moveTo>
                  <a:cubicBezTo>
                    <a:pt x="184507" y="0"/>
                    <a:pt x="180104" y="1209"/>
                    <a:pt x="176486" y="3539"/>
                  </a:cubicBezTo>
                  <a:cubicBezTo>
                    <a:pt x="172697" y="5935"/>
                    <a:pt x="169935" y="9428"/>
                    <a:pt x="168497" y="13627"/>
                  </a:cubicBezTo>
                  <a:cubicBezTo>
                    <a:pt x="164503" y="25337"/>
                    <a:pt x="156605" y="33668"/>
                    <a:pt x="147863" y="35380"/>
                  </a:cubicBezTo>
                  <a:cubicBezTo>
                    <a:pt x="146742" y="35600"/>
                    <a:pt x="145625" y="35709"/>
                    <a:pt x="144513" y="35709"/>
                  </a:cubicBezTo>
                  <a:cubicBezTo>
                    <a:pt x="138695" y="35709"/>
                    <a:pt x="133041" y="32718"/>
                    <a:pt x="127982" y="26912"/>
                  </a:cubicBezTo>
                  <a:cubicBezTo>
                    <a:pt x="123486" y="21753"/>
                    <a:pt x="119286" y="19265"/>
                    <a:pt x="114766" y="19151"/>
                  </a:cubicBezTo>
                  <a:cubicBezTo>
                    <a:pt x="114636" y="19147"/>
                    <a:pt x="114506" y="19145"/>
                    <a:pt x="114375" y="19145"/>
                  </a:cubicBezTo>
                  <a:cubicBezTo>
                    <a:pt x="109830" y="19145"/>
                    <a:pt x="104928" y="21469"/>
                    <a:pt x="98560" y="26661"/>
                  </a:cubicBezTo>
                  <a:cubicBezTo>
                    <a:pt x="92466" y="31591"/>
                    <a:pt x="85596" y="38621"/>
                    <a:pt x="76876" y="47546"/>
                  </a:cubicBezTo>
                  <a:cubicBezTo>
                    <a:pt x="75644" y="48801"/>
                    <a:pt x="74388" y="50102"/>
                    <a:pt x="73087" y="51426"/>
                  </a:cubicBezTo>
                  <a:cubicBezTo>
                    <a:pt x="66742" y="57908"/>
                    <a:pt x="61173" y="61058"/>
                    <a:pt x="56060" y="61058"/>
                  </a:cubicBezTo>
                  <a:lnTo>
                    <a:pt x="56037" y="61058"/>
                  </a:lnTo>
                  <a:cubicBezTo>
                    <a:pt x="49532" y="61035"/>
                    <a:pt x="44670" y="56060"/>
                    <a:pt x="39534" y="50764"/>
                  </a:cubicBezTo>
                  <a:cubicBezTo>
                    <a:pt x="34357" y="45462"/>
                    <a:pt x="29010" y="39973"/>
                    <a:pt x="21789" y="39973"/>
                  </a:cubicBezTo>
                  <a:cubicBezTo>
                    <a:pt x="21052" y="39973"/>
                    <a:pt x="20295" y="40030"/>
                    <a:pt x="19516" y="40150"/>
                  </a:cubicBezTo>
                  <a:cubicBezTo>
                    <a:pt x="14723" y="40904"/>
                    <a:pt x="10729" y="42821"/>
                    <a:pt x="7670" y="45857"/>
                  </a:cubicBezTo>
                  <a:cubicBezTo>
                    <a:pt x="5205" y="48276"/>
                    <a:pt x="3333" y="51426"/>
                    <a:pt x="2101" y="55192"/>
                  </a:cubicBezTo>
                  <a:cubicBezTo>
                    <a:pt x="1" y="61606"/>
                    <a:pt x="457" y="67700"/>
                    <a:pt x="457" y="67769"/>
                  </a:cubicBezTo>
                  <a:lnTo>
                    <a:pt x="640" y="67746"/>
                  </a:lnTo>
                  <a:cubicBezTo>
                    <a:pt x="617" y="67700"/>
                    <a:pt x="161" y="61629"/>
                    <a:pt x="2261" y="55238"/>
                  </a:cubicBezTo>
                  <a:cubicBezTo>
                    <a:pt x="4201" y="49349"/>
                    <a:pt x="8766" y="41999"/>
                    <a:pt x="19539" y="40310"/>
                  </a:cubicBezTo>
                  <a:cubicBezTo>
                    <a:pt x="20304" y="40193"/>
                    <a:pt x="21049" y="40137"/>
                    <a:pt x="21774" y="40137"/>
                  </a:cubicBezTo>
                  <a:cubicBezTo>
                    <a:pt x="28946" y="40137"/>
                    <a:pt x="34256" y="45592"/>
                    <a:pt x="39397" y="50878"/>
                  </a:cubicBezTo>
                  <a:cubicBezTo>
                    <a:pt x="44579" y="56197"/>
                    <a:pt x="49463" y="61218"/>
                    <a:pt x="56037" y="61218"/>
                  </a:cubicBezTo>
                  <a:lnTo>
                    <a:pt x="56060" y="61218"/>
                  </a:lnTo>
                  <a:cubicBezTo>
                    <a:pt x="61218" y="61218"/>
                    <a:pt x="66833" y="58045"/>
                    <a:pt x="73202" y="51540"/>
                  </a:cubicBezTo>
                  <a:cubicBezTo>
                    <a:pt x="74503" y="50216"/>
                    <a:pt x="75758" y="48915"/>
                    <a:pt x="76991" y="47660"/>
                  </a:cubicBezTo>
                  <a:cubicBezTo>
                    <a:pt x="85710" y="38758"/>
                    <a:pt x="92580" y="31705"/>
                    <a:pt x="98652" y="26775"/>
                  </a:cubicBezTo>
                  <a:cubicBezTo>
                    <a:pt x="105020" y="21627"/>
                    <a:pt x="109878" y="19305"/>
                    <a:pt x="114379" y="19305"/>
                  </a:cubicBezTo>
                  <a:cubicBezTo>
                    <a:pt x="114508" y="19305"/>
                    <a:pt x="114638" y="19307"/>
                    <a:pt x="114766" y="19311"/>
                  </a:cubicBezTo>
                  <a:cubicBezTo>
                    <a:pt x="119240" y="19448"/>
                    <a:pt x="123394" y="21890"/>
                    <a:pt x="127868" y="27026"/>
                  </a:cubicBezTo>
                  <a:cubicBezTo>
                    <a:pt x="132958" y="32869"/>
                    <a:pt x="138642" y="35882"/>
                    <a:pt x="144508" y="35882"/>
                  </a:cubicBezTo>
                  <a:cubicBezTo>
                    <a:pt x="145649" y="35882"/>
                    <a:pt x="146768" y="35768"/>
                    <a:pt x="147909" y="35540"/>
                  </a:cubicBezTo>
                  <a:cubicBezTo>
                    <a:pt x="156697" y="33828"/>
                    <a:pt x="164640" y="25451"/>
                    <a:pt x="168657" y="13673"/>
                  </a:cubicBezTo>
                  <a:cubicBezTo>
                    <a:pt x="171463" y="5458"/>
                    <a:pt x="179453" y="182"/>
                    <a:pt x="189067" y="182"/>
                  </a:cubicBezTo>
                  <a:cubicBezTo>
                    <a:pt x="189149" y="182"/>
                    <a:pt x="189231" y="183"/>
                    <a:pt x="189314" y="183"/>
                  </a:cubicBezTo>
                  <a:cubicBezTo>
                    <a:pt x="200704" y="275"/>
                    <a:pt x="215335" y="7921"/>
                    <a:pt x="222228" y="29171"/>
                  </a:cubicBezTo>
                  <a:lnTo>
                    <a:pt x="222365" y="29126"/>
                  </a:lnTo>
                  <a:cubicBezTo>
                    <a:pt x="219329" y="19722"/>
                    <a:pt x="214353" y="12075"/>
                    <a:pt x="207985" y="6985"/>
                  </a:cubicBezTo>
                  <a:cubicBezTo>
                    <a:pt x="202438" y="2534"/>
                    <a:pt x="195796" y="69"/>
                    <a:pt x="189314" y="1"/>
                  </a:cubicBezTo>
                  <a:cubicBezTo>
                    <a:pt x="189270" y="0"/>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7"/>
            <p:cNvSpPr/>
            <p:nvPr/>
          </p:nvSpPr>
          <p:spPr>
            <a:xfrm>
              <a:off x="1031875" y="1429450"/>
              <a:ext cx="5559675" cy="1693700"/>
            </a:xfrm>
            <a:custGeom>
              <a:avLst/>
              <a:gdLst/>
              <a:ahLst/>
              <a:cxnLst/>
              <a:rect l="l" t="t" r="r" b="b"/>
              <a:pathLst>
                <a:path w="222387" h="67748" extrusionOk="0">
                  <a:moveTo>
                    <a:pt x="189060" y="1"/>
                  </a:moveTo>
                  <a:cubicBezTo>
                    <a:pt x="184430" y="1"/>
                    <a:pt x="180094" y="1230"/>
                    <a:pt x="176485" y="3517"/>
                  </a:cubicBezTo>
                  <a:cubicBezTo>
                    <a:pt x="172696" y="5936"/>
                    <a:pt x="169957" y="9429"/>
                    <a:pt x="168519" y="13628"/>
                  </a:cubicBezTo>
                  <a:cubicBezTo>
                    <a:pt x="164479" y="25406"/>
                    <a:pt x="156490" y="33783"/>
                    <a:pt x="147680" y="35495"/>
                  </a:cubicBezTo>
                  <a:cubicBezTo>
                    <a:pt x="146568" y="35709"/>
                    <a:pt x="145461" y="35815"/>
                    <a:pt x="144360" y="35815"/>
                  </a:cubicBezTo>
                  <a:cubicBezTo>
                    <a:pt x="138522" y="35815"/>
                    <a:pt x="132880" y="32827"/>
                    <a:pt x="127867" y="27027"/>
                  </a:cubicBezTo>
                  <a:cubicBezTo>
                    <a:pt x="123371" y="21800"/>
                    <a:pt x="119171" y="19312"/>
                    <a:pt x="114674" y="19175"/>
                  </a:cubicBezTo>
                  <a:cubicBezTo>
                    <a:pt x="114544" y="19171"/>
                    <a:pt x="114413" y="19169"/>
                    <a:pt x="114281" y="19169"/>
                  </a:cubicBezTo>
                  <a:cubicBezTo>
                    <a:pt x="109760" y="19169"/>
                    <a:pt x="104904" y="21470"/>
                    <a:pt x="98583" y="26616"/>
                  </a:cubicBezTo>
                  <a:cubicBezTo>
                    <a:pt x="92534" y="31501"/>
                    <a:pt x="85709" y="38508"/>
                    <a:pt x="77058" y="47341"/>
                  </a:cubicBezTo>
                  <a:cubicBezTo>
                    <a:pt x="75780" y="48665"/>
                    <a:pt x="74456" y="50035"/>
                    <a:pt x="73087" y="51427"/>
                  </a:cubicBezTo>
                  <a:cubicBezTo>
                    <a:pt x="66741" y="57887"/>
                    <a:pt x="61172" y="61037"/>
                    <a:pt x="56059" y="61037"/>
                  </a:cubicBezTo>
                  <a:cubicBezTo>
                    <a:pt x="49531" y="61037"/>
                    <a:pt x="44669" y="56038"/>
                    <a:pt x="39533" y="50765"/>
                  </a:cubicBezTo>
                  <a:cubicBezTo>
                    <a:pt x="34357" y="45444"/>
                    <a:pt x="29012" y="39973"/>
                    <a:pt x="21812" y="39973"/>
                  </a:cubicBezTo>
                  <a:cubicBezTo>
                    <a:pt x="21074" y="39973"/>
                    <a:pt x="20317" y="40031"/>
                    <a:pt x="19538" y="40151"/>
                  </a:cubicBezTo>
                  <a:cubicBezTo>
                    <a:pt x="14722" y="40882"/>
                    <a:pt x="10751" y="42799"/>
                    <a:pt x="7669" y="45835"/>
                  </a:cubicBezTo>
                  <a:cubicBezTo>
                    <a:pt x="5227" y="48277"/>
                    <a:pt x="3355" y="51404"/>
                    <a:pt x="2100" y="55193"/>
                  </a:cubicBezTo>
                  <a:cubicBezTo>
                    <a:pt x="0" y="61607"/>
                    <a:pt x="457" y="67702"/>
                    <a:pt x="479" y="67747"/>
                  </a:cubicBezTo>
                  <a:lnTo>
                    <a:pt x="639" y="67747"/>
                  </a:lnTo>
                  <a:cubicBezTo>
                    <a:pt x="639" y="67679"/>
                    <a:pt x="160" y="61607"/>
                    <a:pt x="2260" y="55239"/>
                  </a:cubicBezTo>
                  <a:cubicBezTo>
                    <a:pt x="4200" y="49350"/>
                    <a:pt x="8765" y="41977"/>
                    <a:pt x="19561" y="40311"/>
                  </a:cubicBezTo>
                  <a:cubicBezTo>
                    <a:pt x="20324" y="40194"/>
                    <a:pt x="21067" y="40138"/>
                    <a:pt x="21790" y="40138"/>
                  </a:cubicBezTo>
                  <a:cubicBezTo>
                    <a:pt x="28946" y="40138"/>
                    <a:pt x="34258" y="45593"/>
                    <a:pt x="39419" y="50879"/>
                  </a:cubicBezTo>
                  <a:cubicBezTo>
                    <a:pt x="44578" y="56198"/>
                    <a:pt x="49462" y="61196"/>
                    <a:pt x="56059" y="61219"/>
                  </a:cubicBezTo>
                  <a:cubicBezTo>
                    <a:pt x="61217" y="61219"/>
                    <a:pt x="66832" y="58046"/>
                    <a:pt x="73201" y="51541"/>
                  </a:cubicBezTo>
                  <a:cubicBezTo>
                    <a:pt x="74570" y="50149"/>
                    <a:pt x="75894" y="48779"/>
                    <a:pt x="77195" y="47456"/>
                  </a:cubicBezTo>
                  <a:cubicBezTo>
                    <a:pt x="85823" y="38622"/>
                    <a:pt x="92648" y="31638"/>
                    <a:pt x="98674" y="26753"/>
                  </a:cubicBezTo>
                  <a:cubicBezTo>
                    <a:pt x="104973" y="21629"/>
                    <a:pt x="109807" y="19329"/>
                    <a:pt x="114264" y="19329"/>
                  </a:cubicBezTo>
                  <a:cubicBezTo>
                    <a:pt x="114394" y="19329"/>
                    <a:pt x="114523" y="19331"/>
                    <a:pt x="114652" y="19335"/>
                  </a:cubicBezTo>
                  <a:cubicBezTo>
                    <a:pt x="119125" y="19472"/>
                    <a:pt x="123279" y="21960"/>
                    <a:pt x="127753" y="27141"/>
                  </a:cubicBezTo>
                  <a:cubicBezTo>
                    <a:pt x="132775" y="32961"/>
                    <a:pt x="138458" y="35974"/>
                    <a:pt x="144347" y="35974"/>
                  </a:cubicBezTo>
                  <a:cubicBezTo>
                    <a:pt x="145466" y="35974"/>
                    <a:pt x="146584" y="35860"/>
                    <a:pt x="147703" y="35655"/>
                  </a:cubicBezTo>
                  <a:cubicBezTo>
                    <a:pt x="156582" y="33920"/>
                    <a:pt x="164616" y="25498"/>
                    <a:pt x="168679" y="13674"/>
                  </a:cubicBezTo>
                  <a:cubicBezTo>
                    <a:pt x="171487" y="5457"/>
                    <a:pt x="179498" y="162"/>
                    <a:pt x="189108" y="162"/>
                  </a:cubicBezTo>
                  <a:lnTo>
                    <a:pt x="189313" y="162"/>
                  </a:lnTo>
                  <a:cubicBezTo>
                    <a:pt x="200703" y="253"/>
                    <a:pt x="215334" y="7922"/>
                    <a:pt x="222227" y="29172"/>
                  </a:cubicBezTo>
                  <a:lnTo>
                    <a:pt x="222387" y="29104"/>
                  </a:lnTo>
                  <a:cubicBezTo>
                    <a:pt x="219328" y="19723"/>
                    <a:pt x="214352" y="12076"/>
                    <a:pt x="207984" y="6963"/>
                  </a:cubicBezTo>
                  <a:cubicBezTo>
                    <a:pt x="202438" y="2535"/>
                    <a:pt x="195818" y="47"/>
                    <a:pt x="189313" y="2"/>
                  </a:cubicBezTo>
                  <a:cubicBezTo>
                    <a:pt x="189229" y="1"/>
                    <a:pt x="189144" y="1"/>
                    <a:pt x="189060"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1041000" y="1494500"/>
              <a:ext cx="5559700" cy="1693700"/>
            </a:xfrm>
            <a:custGeom>
              <a:avLst/>
              <a:gdLst/>
              <a:ahLst/>
              <a:cxnLst/>
              <a:rect l="l" t="t" r="r" b="b"/>
              <a:pathLst>
                <a:path w="222388" h="67748" extrusionOk="0">
                  <a:moveTo>
                    <a:pt x="189077" y="1"/>
                  </a:moveTo>
                  <a:cubicBezTo>
                    <a:pt x="184428" y="1"/>
                    <a:pt x="180093" y="1209"/>
                    <a:pt x="176485" y="3517"/>
                  </a:cubicBezTo>
                  <a:cubicBezTo>
                    <a:pt x="172719" y="5936"/>
                    <a:pt x="169957" y="9429"/>
                    <a:pt x="168519" y="13606"/>
                  </a:cubicBezTo>
                  <a:cubicBezTo>
                    <a:pt x="164457" y="25475"/>
                    <a:pt x="156399" y="33897"/>
                    <a:pt x="147475" y="35609"/>
                  </a:cubicBezTo>
                  <a:cubicBezTo>
                    <a:pt x="146376" y="35817"/>
                    <a:pt x="145282" y="35920"/>
                    <a:pt x="144195" y="35920"/>
                  </a:cubicBezTo>
                  <a:cubicBezTo>
                    <a:pt x="138350" y="35920"/>
                    <a:pt x="132719" y="32934"/>
                    <a:pt x="127753" y="27141"/>
                  </a:cubicBezTo>
                  <a:cubicBezTo>
                    <a:pt x="123257" y="21868"/>
                    <a:pt x="119057" y="19358"/>
                    <a:pt x="114560" y="19221"/>
                  </a:cubicBezTo>
                  <a:cubicBezTo>
                    <a:pt x="114411" y="19216"/>
                    <a:pt x="114261" y="19213"/>
                    <a:pt x="114111" y="19213"/>
                  </a:cubicBezTo>
                  <a:cubicBezTo>
                    <a:pt x="109651" y="19213"/>
                    <a:pt x="104854" y="21514"/>
                    <a:pt x="98583" y="26570"/>
                  </a:cubicBezTo>
                  <a:cubicBezTo>
                    <a:pt x="92602" y="31432"/>
                    <a:pt x="85823" y="38371"/>
                    <a:pt x="77241" y="47159"/>
                  </a:cubicBezTo>
                  <a:cubicBezTo>
                    <a:pt x="75894" y="48528"/>
                    <a:pt x="74525" y="49966"/>
                    <a:pt x="73087" y="51404"/>
                  </a:cubicBezTo>
                  <a:cubicBezTo>
                    <a:pt x="66741" y="57887"/>
                    <a:pt x="61172" y="61037"/>
                    <a:pt x="56082" y="61037"/>
                  </a:cubicBezTo>
                  <a:lnTo>
                    <a:pt x="56059" y="61037"/>
                  </a:lnTo>
                  <a:cubicBezTo>
                    <a:pt x="49531" y="61037"/>
                    <a:pt x="44669" y="56038"/>
                    <a:pt x="39534" y="50742"/>
                  </a:cubicBezTo>
                  <a:cubicBezTo>
                    <a:pt x="34356" y="45441"/>
                    <a:pt x="29028" y="39951"/>
                    <a:pt x="21811" y="39951"/>
                  </a:cubicBezTo>
                  <a:cubicBezTo>
                    <a:pt x="21074" y="39951"/>
                    <a:pt x="20317" y="40008"/>
                    <a:pt x="19539" y="40129"/>
                  </a:cubicBezTo>
                  <a:cubicBezTo>
                    <a:pt x="14745" y="40882"/>
                    <a:pt x="10751" y="42799"/>
                    <a:pt x="7670" y="45835"/>
                  </a:cubicBezTo>
                  <a:cubicBezTo>
                    <a:pt x="5227" y="48254"/>
                    <a:pt x="3356" y="51404"/>
                    <a:pt x="2123" y="55171"/>
                  </a:cubicBezTo>
                  <a:cubicBezTo>
                    <a:pt x="0" y="61584"/>
                    <a:pt x="480" y="67679"/>
                    <a:pt x="480" y="67747"/>
                  </a:cubicBezTo>
                  <a:lnTo>
                    <a:pt x="639" y="67747"/>
                  </a:lnTo>
                  <a:cubicBezTo>
                    <a:pt x="639" y="67679"/>
                    <a:pt x="183" y="61607"/>
                    <a:pt x="2283" y="55216"/>
                  </a:cubicBezTo>
                  <a:cubicBezTo>
                    <a:pt x="4200" y="49327"/>
                    <a:pt x="8788" y="41978"/>
                    <a:pt x="19561" y="40311"/>
                  </a:cubicBezTo>
                  <a:cubicBezTo>
                    <a:pt x="20336" y="40190"/>
                    <a:pt x="21090" y="40132"/>
                    <a:pt x="21824" y="40132"/>
                  </a:cubicBezTo>
                  <a:cubicBezTo>
                    <a:pt x="28962" y="40132"/>
                    <a:pt x="34266" y="45581"/>
                    <a:pt x="39420" y="50879"/>
                  </a:cubicBezTo>
                  <a:cubicBezTo>
                    <a:pt x="44578" y="56175"/>
                    <a:pt x="49463" y="61196"/>
                    <a:pt x="56059" y="61196"/>
                  </a:cubicBezTo>
                  <a:lnTo>
                    <a:pt x="56082" y="61196"/>
                  </a:lnTo>
                  <a:cubicBezTo>
                    <a:pt x="61218" y="61196"/>
                    <a:pt x="66833" y="58047"/>
                    <a:pt x="73201" y="51518"/>
                  </a:cubicBezTo>
                  <a:cubicBezTo>
                    <a:pt x="74639" y="50080"/>
                    <a:pt x="76031" y="48642"/>
                    <a:pt x="77378" y="47273"/>
                  </a:cubicBezTo>
                  <a:cubicBezTo>
                    <a:pt x="85937" y="38485"/>
                    <a:pt x="92717" y="31546"/>
                    <a:pt x="98697" y="26707"/>
                  </a:cubicBezTo>
                  <a:cubicBezTo>
                    <a:pt x="104922" y="21652"/>
                    <a:pt x="109695" y="19373"/>
                    <a:pt x="114111" y="19373"/>
                  </a:cubicBezTo>
                  <a:cubicBezTo>
                    <a:pt x="114261" y="19373"/>
                    <a:pt x="114411" y="19375"/>
                    <a:pt x="114560" y="19381"/>
                  </a:cubicBezTo>
                  <a:cubicBezTo>
                    <a:pt x="119011" y="19517"/>
                    <a:pt x="123166" y="22028"/>
                    <a:pt x="127639" y="27232"/>
                  </a:cubicBezTo>
                  <a:cubicBezTo>
                    <a:pt x="132638" y="33076"/>
                    <a:pt x="138300" y="36087"/>
                    <a:pt x="144189" y="36087"/>
                  </a:cubicBezTo>
                  <a:cubicBezTo>
                    <a:pt x="145292" y="36087"/>
                    <a:pt x="146404" y="35982"/>
                    <a:pt x="147520" y="35769"/>
                  </a:cubicBezTo>
                  <a:cubicBezTo>
                    <a:pt x="151925" y="34925"/>
                    <a:pt x="156262" y="32368"/>
                    <a:pt x="160028" y="28419"/>
                  </a:cubicBezTo>
                  <a:cubicBezTo>
                    <a:pt x="163726" y="24516"/>
                    <a:pt x="166716" y="19426"/>
                    <a:pt x="168679" y="13674"/>
                  </a:cubicBezTo>
                  <a:cubicBezTo>
                    <a:pt x="171487" y="5434"/>
                    <a:pt x="179498" y="162"/>
                    <a:pt x="189108" y="162"/>
                  </a:cubicBezTo>
                  <a:lnTo>
                    <a:pt x="189313" y="162"/>
                  </a:lnTo>
                  <a:cubicBezTo>
                    <a:pt x="200703" y="253"/>
                    <a:pt x="215334" y="7922"/>
                    <a:pt x="222227" y="29150"/>
                  </a:cubicBezTo>
                  <a:lnTo>
                    <a:pt x="222387" y="29104"/>
                  </a:lnTo>
                  <a:cubicBezTo>
                    <a:pt x="219351" y="19723"/>
                    <a:pt x="214375" y="12054"/>
                    <a:pt x="208007" y="6964"/>
                  </a:cubicBezTo>
                  <a:cubicBezTo>
                    <a:pt x="202438" y="2513"/>
                    <a:pt x="195819" y="48"/>
                    <a:pt x="189336" y="2"/>
                  </a:cubicBezTo>
                  <a:cubicBezTo>
                    <a:pt x="189250" y="1"/>
                    <a:pt x="189163" y="1"/>
                    <a:pt x="18907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7"/>
          <p:cNvGrpSpPr/>
          <p:nvPr/>
        </p:nvGrpSpPr>
        <p:grpSpPr>
          <a:xfrm>
            <a:off x="-822845" y="958475"/>
            <a:ext cx="10683233" cy="5112556"/>
            <a:chOff x="892625" y="456550"/>
            <a:chExt cx="5708075" cy="2731650"/>
          </a:xfrm>
        </p:grpSpPr>
        <p:sp>
          <p:nvSpPr>
            <p:cNvPr id="372" name="Google Shape;372;p7"/>
            <p:cNvSpPr/>
            <p:nvPr/>
          </p:nvSpPr>
          <p:spPr>
            <a:xfrm>
              <a:off x="892625" y="456550"/>
              <a:ext cx="5559700" cy="1694225"/>
            </a:xfrm>
            <a:custGeom>
              <a:avLst/>
              <a:gdLst/>
              <a:ahLst/>
              <a:cxnLst/>
              <a:rect l="l" t="t" r="r" b="b"/>
              <a:pathLst>
                <a:path w="222388" h="67769" extrusionOk="0">
                  <a:moveTo>
                    <a:pt x="189183" y="0"/>
                  </a:moveTo>
                  <a:cubicBezTo>
                    <a:pt x="184507" y="0"/>
                    <a:pt x="180127" y="1209"/>
                    <a:pt x="176486" y="3539"/>
                  </a:cubicBezTo>
                  <a:cubicBezTo>
                    <a:pt x="172697" y="5958"/>
                    <a:pt x="169958" y="9428"/>
                    <a:pt x="168520" y="13627"/>
                  </a:cubicBezTo>
                  <a:cubicBezTo>
                    <a:pt x="164731" y="24698"/>
                    <a:pt x="158203" y="32025"/>
                    <a:pt x="150625" y="33736"/>
                  </a:cubicBezTo>
                  <a:cubicBezTo>
                    <a:pt x="149450" y="34006"/>
                    <a:pt x="148261" y="34140"/>
                    <a:pt x="147061" y="34140"/>
                  </a:cubicBezTo>
                  <a:cubicBezTo>
                    <a:pt x="141361" y="34140"/>
                    <a:pt x="135426" y="31118"/>
                    <a:pt x="129694" y="25291"/>
                  </a:cubicBezTo>
                  <a:cubicBezTo>
                    <a:pt x="125266" y="20749"/>
                    <a:pt x="120883" y="18535"/>
                    <a:pt x="116318" y="18535"/>
                  </a:cubicBezTo>
                  <a:lnTo>
                    <a:pt x="116296" y="18535"/>
                  </a:lnTo>
                  <a:cubicBezTo>
                    <a:pt x="111137" y="18535"/>
                    <a:pt x="105545" y="21205"/>
                    <a:pt x="98195" y="27208"/>
                  </a:cubicBezTo>
                  <a:cubicBezTo>
                    <a:pt x="91393" y="32755"/>
                    <a:pt x="83747" y="40561"/>
                    <a:pt x="74069" y="50445"/>
                  </a:cubicBezTo>
                  <a:lnTo>
                    <a:pt x="73087" y="51426"/>
                  </a:lnTo>
                  <a:cubicBezTo>
                    <a:pt x="66742" y="57908"/>
                    <a:pt x="61172" y="61058"/>
                    <a:pt x="56082" y="61058"/>
                  </a:cubicBezTo>
                  <a:lnTo>
                    <a:pt x="56060" y="61058"/>
                  </a:lnTo>
                  <a:cubicBezTo>
                    <a:pt x="49532" y="61035"/>
                    <a:pt x="44670" y="56060"/>
                    <a:pt x="39534" y="50764"/>
                  </a:cubicBezTo>
                  <a:cubicBezTo>
                    <a:pt x="34356" y="45462"/>
                    <a:pt x="29029" y="39973"/>
                    <a:pt x="21811" y="39973"/>
                  </a:cubicBezTo>
                  <a:cubicBezTo>
                    <a:pt x="21074" y="39973"/>
                    <a:pt x="20317" y="40030"/>
                    <a:pt x="19539" y="40150"/>
                  </a:cubicBezTo>
                  <a:cubicBezTo>
                    <a:pt x="14746" y="40904"/>
                    <a:pt x="10751" y="42821"/>
                    <a:pt x="7670" y="45857"/>
                  </a:cubicBezTo>
                  <a:cubicBezTo>
                    <a:pt x="5228" y="48276"/>
                    <a:pt x="3356" y="51426"/>
                    <a:pt x="2123" y="55192"/>
                  </a:cubicBezTo>
                  <a:cubicBezTo>
                    <a:pt x="1" y="61606"/>
                    <a:pt x="480" y="67700"/>
                    <a:pt x="480" y="67769"/>
                  </a:cubicBezTo>
                  <a:lnTo>
                    <a:pt x="640" y="67746"/>
                  </a:lnTo>
                  <a:cubicBezTo>
                    <a:pt x="640" y="67700"/>
                    <a:pt x="183" y="61629"/>
                    <a:pt x="2260" y="55238"/>
                  </a:cubicBezTo>
                  <a:cubicBezTo>
                    <a:pt x="4200" y="49349"/>
                    <a:pt x="8766" y="41999"/>
                    <a:pt x="19562" y="40310"/>
                  </a:cubicBezTo>
                  <a:cubicBezTo>
                    <a:pt x="20325" y="40193"/>
                    <a:pt x="21067" y="40137"/>
                    <a:pt x="21791" y="40137"/>
                  </a:cubicBezTo>
                  <a:cubicBezTo>
                    <a:pt x="28946" y="40137"/>
                    <a:pt x="34258" y="45592"/>
                    <a:pt x="39420" y="50878"/>
                  </a:cubicBezTo>
                  <a:cubicBezTo>
                    <a:pt x="44578" y="56197"/>
                    <a:pt x="49463" y="61218"/>
                    <a:pt x="56060" y="61218"/>
                  </a:cubicBezTo>
                  <a:lnTo>
                    <a:pt x="56082" y="61218"/>
                  </a:lnTo>
                  <a:cubicBezTo>
                    <a:pt x="61218" y="61218"/>
                    <a:pt x="66833" y="58068"/>
                    <a:pt x="73201" y="51540"/>
                  </a:cubicBezTo>
                  <a:lnTo>
                    <a:pt x="74183" y="50559"/>
                  </a:lnTo>
                  <a:cubicBezTo>
                    <a:pt x="92968" y="31385"/>
                    <a:pt x="105385" y="18717"/>
                    <a:pt x="116318" y="18717"/>
                  </a:cubicBezTo>
                  <a:cubicBezTo>
                    <a:pt x="120838" y="18717"/>
                    <a:pt x="125175" y="20909"/>
                    <a:pt x="129580" y="25405"/>
                  </a:cubicBezTo>
                  <a:cubicBezTo>
                    <a:pt x="135355" y="31271"/>
                    <a:pt x="141312" y="34307"/>
                    <a:pt x="147087" y="34307"/>
                  </a:cubicBezTo>
                  <a:cubicBezTo>
                    <a:pt x="148274" y="34307"/>
                    <a:pt x="149484" y="34170"/>
                    <a:pt x="150648" y="33919"/>
                  </a:cubicBezTo>
                  <a:cubicBezTo>
                    <a:pt x="158294" y="32184"/>
                    <a:pt x="164868" y="24812"/>
                    <a:pt x="168680" y="13673"/>
                  </a:cubicBezTo>
                  <a:cubicBezTo>
                    <a:pt x="171486" y="5480"/>
                    <a:pt x="179476" y="182"/>
                    <a:pt x="189068" y="182"/>
                  </a:cubicBezTo>
                  <a:cubicBezTo>
                    <a:pt x="189150" y="182"/>
                    <a:pt x="189232" y="183"/>
                    <a:pt x="189314" y="183"/>
                  </a:cubicBezTo>
                  <a:cubicBezTo>
                    <a:pt x="200704" y="275"/>
                    <a:pt x="215335" y="7944"/>
                    <a:pt x="222228" y="29171"/>
                  </a:cubicBezTo>
                  <a:lnTo>
                    <a:pt x="222388" y="29126"/>
                  </a:lnTo>
                  <a:cubicBezTo>
                    <a:pt x="219329" y="19745"/>
                    <a:pt x="214353" y="12075"/>
                    <a:pt x="208008" y="6985"/>
                  </a:cubicBezTo>
                  <a:cubicBezTo>
                    <a:pt x="202438" y="2534"/>
                    <a:pt x="195819" y="69"/>
                    <a:pt x="189314" y="1"/>
                  </a:cubicBezTo>
                  <a:cubicBezTo>
                    <a:pt x="189270" y="1"/>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7"/>
            <p:cNvSpPr/>
            <p:nvPr/>
          </p:nvSpPr>
          <p:spPr>
            <a:xfrm>
              <a:off x="901750" y="521600"/>
              <a:ext cx="5559700" cy="1694225"/>
            </a:xfrm>
            <a:custGeom>
              <a:avLst/>
              <a:gdLst/>
              <a:ahLst/>
              <a:cxnLst/>
              <a:rect l="l" t="t" r="r" b="b"/>
              <a:pathLst>
                <a:path w="222388" h="67769" extrusionOk="0">
                  <a:moveTo>
                    <a:pt x="189108" y="1"/>
                  </a:moveTo>
                  <a:cubicBezTo>
                    <a:pt x="184475" y="1"/>
                    <a:pt x="180115" y="1211"/>
                    <a:pt x="176486" y="3516"/>
                  </a:cubicBezTo>
                  <a:cubicBezTo>
                    <a:pt x="172720" y="5935"/>
                    <a:pt x="169958" y="9428"/>
                    <a:pt x="168520" y="13627"/>
                  </a:cubicBezTo>
                  <a:cubicBezTo>
                    <a:pt x="164708" y="24743"/>
                    <a:pt x="158135" y="32139"/>
                    <a:pt x="150442" y="33851"/>
                  </a:cubicBezTo>
                  <a:cubicBezTo>
                    <a:pt x="149267" y="34115"/>
                    <a:pt x="148080" y="34246"/>
                    <a:pt x="146885" y="34246"/>
                  </a:cubicBezTo>
                  <a:cubicBezTo>
                    <a:pt x="141165" y="34246"/>
                    <a:pt x="135263" y="31236"/>
                    <a:pt x="129580" y="25382"/>
                  </a:cubicBezTo>
                  <a:cubicBezTo>
                    <a:pt x="125152" y="20817"/>
                    <a:pt x="120770" y="18581"/>
                    <a:pt x="116204" y="18581"/>
                  </a:cubicBezTo>
                  <a:lnTo>
                    <a:pt x="116182" y="18581"/>
                  </a:lnTo>
                  <a:cubicBezTo>
                    <a:pt x="111046" y="18581"/>
                    <a:pt x="105499" y="21228"/>
                    <a:pt x="98241" y="27163"/>
                  </a:cubicBezTo>
                  <a:cubicBezTo>
                    <a:pt x="91485" y="32641"/>
                    <a:pt x="83907" y="40402"/>
                    <a:pt x="74297" y="50216"/>
                  </a:cubicBezTo>
                  <a:lnTo>
                    <a:pt x="73087" y="51426"/>
                  </a:lnTo>
                  <a:cubicBezTo>
                    <a:pt x="66765" y="57908"/>
                    <a:pt x="61195" y="61058"/>
                    <a:pt x="56083" y="61058"/>
                  </a:cubicBezTo>
                  <a:lnTo>
                    <a:pt x="56060" y="61058"/>
                  </a:lnTo>
                  <a:cubicBezTo>
                    <a:pt x="49532" y="61036"/>
                    <a:pt x="44693" y="56037"/>
                    <a:pt x="39534" y="50764"/>
                  </a:cubicBezTo>
                  <a:cubicBezTo>
                    <a:pt x="34358" y="45443"/>
                    <a:pt x="29032" y="39972"/>
                    <a:pt x="21818" y="39972"/>
                  </a:cubicBezTo>
                  <a:cubicBezTo>
                    <a:pt x="21079" y="39972"/>
                    <a:pt x="20320" y="40030"/>
                    <a:pt x="19539" y="40150"/>
                  </a:cubicBezTo>
                  <a:cubicBezTo>
                    <a:pt x="14746" y="40881"/>
                    <a:pt x="10752" y="42798"/>
                    <a:pt x="7693" y="45834"/>
                  </a:cubicBezTo>
                  <a:cubicBezTo>
                    <a:pt x="5228" y="48276"/>
                    <a:pt x="3356" y="51403"/>
                    <a:pt x="2124" y="55192"/>
                  </a:cubicBezTo>
                  <a:cubicBezTo>
                    <a:pt x="1" y="61606"/>
                    <a:pt x="480" y="67701"/>
                    <a:pt x="480" y="67769"/>
                  </a:cubicBezTo>
                  <a:lnTo>
                    <a:pt x="640" y="67746"/>
                  </a:lnTo>
                  <a:cubicBezTo>
                    <a:pt x="640" y="67678"/>
                    <a:pt x="183" y="61629"/>
                    <a:pt x="2283" y="55238"/>
                  </a:cubicBezTo>
                  <a:cubicBezTo>
                    <a:pt x="4201" y="49349"/>
                    <a:pt x="8789" y="41976"/>
                    <a:pt x="19562" y="40310"/>
                  </a:cubicBezTo>
                  <a:cubicBezTo>
                    <a:pt x="20325" y="40193"/>
                    <a:pt x="21068" y="40137"/>
                    <a:pt x="21791" y="40137"/>
                  </a:cubicBezTo>
                  <a:cubicBezTo>
                    <a:pt x="28946" y="40137"/>
                    <a:pt x="34259" y="45592"/>
                    <a:pt x="39420" y="50878"/>
                  </a:cubicBezTo>
                  <a:cubicBezTo>
                    <a:pt x="44579" y="56197"/>
                    <a:pt x="49463" y="61195"/>
                    <a:pt x="56060" y="61218"/>
                  </a:cubicBezTo>
                  <a:lnTo>
                    <a:pt x="56083" y="61218"/>
                  </a:lnTo>
                  <a:cubicBezTo>
                    <a:pt x="61241" y="61218"/>
                    <a:pt x="66833" y="58045"/>
                    <a:pt x="73224" y="51540"/>
                  </a:cubicBezTo>
                  <a:lnTo>
                    <a:pt x="74411" y="50331"/>
                  </a:lnTo>
                  <a:cubicBezTo>
                    <a:pt x="93037" y="31317"/>
                    <a:pt x="105340" y="18740"/>
                    <a:pt x="116182" y="18740"/>
                  </a:cubicBezTo>
                  <a:lnTo>
                    <a:pt x="116204" y="18740"/>
                  </a:lnTo>
                  <a:cubicBezTo>
                    <a:pt x="120724" y="18763"/>
                    <a:pt x="125061" y="20977"/>
                    <a:pt x="129466" y="25497"/>
                  </a:cubicBezTo>
                  <a:cubicBezTo>
                    <a:pt x="135169" y="31389"/>
                    <a:pt x="141122" y="34406"/>
                    <a:pt x="146886" y="34406"/>
                  </a:cubicBezTo>
                  <a:cubicBezTo>
                    <a:pt x="148089" y="34406"/>
                    <a:pt x="149283" y="34274"/>
                    <a:pt x="150465" y="34010"/>
                  </a:cubicBezTo>
                  <a:cubicBezTo>
                    <a:pt x="158226" y="32276"/>
                    <a:pt x="164845" y="24858"/>
                    <a:pt x="168680" y="13673"/>
                  </a:cubicBezTo>
                  <a:cubicBezTo>
                    <a:pt x="171487" y="5456"/>
                    <a:pt x="179499" y="161"/>
                    <a:pt x="189131" y="161"/>
                  </a:cubicBezTo>
                  <a:lnTo>
                    <a:pt x="189337" y="161"/>
                  </a:lnTo>
                  <a:cubicBezTo>
                    <a:pt x="200727" y="252"/>
                    <a:pt x="215335" y="7921"/>
                    <a:pt x="222228" y="29171"/>
                  </a:cubicBezTo>
                  <a:lnTo>
                    <a:pt x="222388" y="29126"/>
                  </a:lnTo>
                  <a:cubicBezTo>
                    <a:pt x="219352" y="19722"/>
                    <a:pt x="214376" y="12075"/>
                    <a:pt x="208008" y="6963"/>
                  </a:cubicBezTo>
                  <a:cubicBezTo>
                    <a:pt x="202461" y="2534"/>
                    <a:pt x="195819" y="46"/>
                    <a:pt x="18933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7"/>
            <p:cNvSpPr/>
            <p:nvPr/>
          </p:nvSpPr>
          <p:spPr>
            <a:xfrm>
              <a:off x="911450" y="586625"/>
              <a:ext cx="5559125" cy="1693700"/>
            </a:xfrm>
            <a:custGeom>
              <a:avLst/>
              <a:gdLst/>
              <a:ahLst/>
              <a:cxnLst/>
              <a:rect l="l" t="t" r="r" b="b"/>
              <a:pathLst>
                <a:path w="222365" h="67748" extrusionOk="0">
                  <a:moveTo>
                    <a:pt x="189056" y="1"/>
                  </a:moveTo>
                  <a:cubicBezTo>
                    <a:pt x="184427" y="1"/>
                    <a:pt x="180072" y="1209"/>
                    <a:pt x="176486" y="3517"/>
                  </a:cubicBezTo>
                  <a:cubicBezTo>
                    <a:pt x="172697" y="5936"/>
                    <a:pt x="169935" y="9429"/>
                    <a:pt x="168497" y="13606"/>
                  </a:cubicBezTo>
                  <a:cubicBezTo>
                    <a:pt x="164685" y="24813"/>
                    <a:pt x="158020" y="32231"/>
                    <a:pt x="150237" y="33966"/>
                  </a:cubicBezTo>
                  <a:cubicBezTo>
                    <a:pt x="149069" y="34224"/>
                    <a:pt x="147892" y="34352"/>
                    <a:pt x="146708" y="34352"/>
                  </a:cubicBezTo>
                  <a:cubicBezTo>
                    <a:pt x="140971" y="34352"/>
                    <a:pt x="135081" y="31344"/>
                    <a:pt x="129443" y="25498"/>
                  </a:cubicBezTo>
                  <a:cubicBezTo>
                    <a:pt x="125015" y="20887"/>
                    <a:pt x="120633" y="18627"/>
                    <a:pt x="116090" y="18627"/>
                  </a:cubicBezTo>
                  <a:lnTo>
                    <a:pt x="116022" y="18627"/>
                  </a:lnTo>
                  <a:cubicBezTo>
                    <a:pt x="110932" y="18627"/>
                    <a:pt x="105454" y="21229"/>
                    <a:pt x="98241" y="27095"/>
                  </a:cubicBezTo>
                  <a:cubicBezTo>
                    <a:pt x="91553" y="32551"/>
                    <a:pt x="84021" y="40243"/>
                    <a:pt x="74503" y="49966"/>
                  </a:cubicBezTo>
                  <a:lnTo>
                    <a:pt x="73087" y="51427"/>
                  </a:lnTo>
                  <a:cubicBezTo>
                    <a:pt x="66742" y="57887"/>
                    <a:pt x="61173" y="61037"/>
                    <a:pt x="56060" y="61037"/>
                  </a:cubicBezTo>
                  <a:lnTo>
                    <a:pt x="56037" y="61037"/>
                  </a:lnTo>
                  <a:cubicBezTo>
                    <a:pt x="49532" y="61037"/>
                    <a:pt x="44670" y="56038"/>
                    <a:pt x="39511" y="50765"/>
                  </a:cubicBezTo>
                  <a:cubicBezTo>
                    <a:pt x="34356" y="45444"/>
                    <a:pt x="29013" y="39973"/>
                    <a:pt x="21796" y="39973"/>
                  </a:cubicBezTo>
                  <a:cubicBezTo>
                    <a:pt x="21056" y="39973"/>
                    <a:pt x="20297" y="40031"/>
                    <a:pt x="19516" y="40152"/>
                  </a:cubicBezTo>
                  <a:cubicBezTo>
                    <a:pt x="14723" y="40882"/>
                    <a:pt x="10729" y="42799"/>
                    <a:pt x="7670" y="45835"/>
                  </a:cubicBezTo>
                  <a:cubicBezTo>
                    <a:pt x="5205" y="48254"/>
                    <a:pt x="3333" y="51404"/>
                    <a:pt x="2101" y="55171"/>
                  </a:cubicBezTo>
                  <a:cubicBezTo>
                    <a:pt x="1" y="61584"/>
                    <a:pt x="457" y="67702"/>
                    <a:pt x="457" y="67747"/>
                  </a:cubicBezTo>
                  <a:lnTo>
                    <a:pt x="617" y="67747"/>
                  </a:lnTo>
                  <a:cubicBezTo>
                    <a:pt x="617" y="67679"/>
                    <a:pt x="161" y="61607"/>
                    <a:pt x="2261" y="55239"/>
                  </a:cubicBezTo>
                  <a:cubicBezTo>
                    <a:pt x="4201" y="49350"/>
                    <a:pt x="8766" y="41978"/>
                    <a:pt x="19539" y="40311"/>
                  </a:cubicBezTo>
                  <a:cubicBezTo>
                    <a:pt x="20316" y="40190"/>
                    <a:pt x="21072" y="40132"/>
                    <a:pt x="21807" y="40132"/>
                  </a:cubicBezTo>
                  <a:cubicBezTo>
                    <a:pt x="28963" y="40132"/>
                    <a:pt x="34264" y="45581"/>
                    <a:pt x="39397" y="50879"/>
                  </a:cubicBezTo>
                  <a:cubicBezTo>
                    <a:pt x="44579" y="56175"/>
                    <a:pt x="49463" y="61196"/>
                    <a:pt x="56037" y="61196"/>
                  </a:cubicBezTo>
                  <a:lnTo>
                    <a:pt x="56060" y="61196"/>
                  </a:lnTo>
                  <a:cubicBezTo>
                    <a:pt x="61218" y="61196"/>
                    <a:pt x="66833" y="58047"/>
                    <a:pt x="73202" y="51541"/>
                  </a:cubicBezTo>
                  <a:lnTo>
                    <a:pt x="74617" y="50081"/>
                  </a:lnTo>
                  <a:cubicBezTo>
                    <a:pt x="93060" y="31250"/>
                    <a:pt x="105271" y="18787"/>
                    <a:pt x="116022" y="18787"/>
                  </a:cubicBezTo>
                  <a:lnTo>
                    <a:pt x="116090" y="18787"/>
                  </a:lnTo>
                  <a:cubicBezTo>
                    <a:pt x="120587" y="18810"/>
                    <a:pt x="124924" y="21047"/>
                    <a:pt x="129329" y="25612"/>
                  </a:cubicBezTo>
                  <a:cubicBezTo>
                    <a:pt x="134990" y="31478"/>
                    <a:pt x="140924" y="34514"/>
                    <a:pt x="146699" y="34514"/>
                  </a:cubicBezTo>
                  <a:cubicBezTo>
                    <a:pt x="147886" y="34514"/>
                    <a:pt x="149096" y="34377"/>
                    <a:pt x="150260" y="34126"/>
                  </a:cubicBezTo>
                  <a:cubicBezTo>
                    <a:pt x="158112" y="32391"/>
                    <a:pt x="164822" y="24927"/>
                    <a:pt x="168657" y="13674"/>
                  </a:cubicBezTo>
                  <a:cubicBezTo>
                    <a:pt x="171487" y="5434"/>
                    <a:pt x="179476" y="162"/>
                    <a:pt x="189109" y="162"/>
                  </a:cubicBezTo>
                  <a:lnTo>
                    <a:pt x="189314" y="162"/>
                  </a:lnTo>
                  <a:cubicBezTo>
                    <a:pt x="200704" y="253"/>
                    <a:pt x="215335" y="7922"/>
                    <a:pt x="222228" y="29173"/>
                  </a:cubicBezTo>
                  <a:lnTo>
                    <a:pt x="222365" y="29104"/>
                  </a:lnTo>
                  <a:cubicBezTo>
                    <a:pt x="219329" y="19723"/>
                    <a:pt x="214353" y="12054"/>
                    <a:pt x="207985" y="6964"/>
                  </a:cubicBezTo>
                  <a:cubicBezTo>
                    <a:pt x="202439" y="2513"/>
                    <a:pt x="195796" y="48"/>
                    <a:pt x="189314" y="2"/>
                  </a:cubicBezTo>
                  <a:cubicBezTo>
                    <a:pt x="189228" y="1"/>
                    <a:pt x="189142" y="1"/>
                    <a:pt x="189056"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7"/>
            <p:cNvSpPr/>
            <p:nvPr/>
          </p:nvSpPr>
          <p:spPr>
            <a:xfrm>
              <a:off x="920600" y="651125"/>
              <a:ext cx="5559700" cy="1694250"/>
            </a:xfrm>
            <a:custGeom>
              <a:avLst/>
              <a:gdLst/>
              <a:ahLst/>
              <a:cxnLst/>
              <a:rect l="l" t="t" r="r" b="b"/>
              <a:pathLst>
                <a:path w="222388" h="67770" extrusionOk="0">
                  <a:moveTo>
                    <a:pt x="189182" y="1"/>
                  </a:moveTo>
                  <a:cubicBezTo>
                    <a:pt x="184506" y="1"/>
                    <a:pt x="180126" y="1210"/>
                    <a:pt x="176485" y="3539"/>
                  </a:cubicBezTo>
                  <a:cubicBezTo>
                    <a:pt x="172696" y="5936"/>
                    <a:pt x="169934" y="9428"/>
                    <a:pt x="168519" y="13628"/>
                  </a:cubicBezTo>
                  <a:cubicBezTo>
                    <a:pt x="164662" y="24903"/>
                    <a:pt x="157928" y="32345"/>
                    <a:pt x="150031" y="34079"/>
                  </a:cubicBezTo>
                  <a:cubicBezTo>
                    <a:pt x="148863" y="34337"/>
                    <a:pt x="147685" y="34465"/>
                    <a:pt x="146502" y="34465"/>
                  </a:cubicBezTo>
                  <a:cubicBezTo>
                    <a:pt x="140772" y="34465"/>
                    <a:pt x="134909" y="31461"/>
                    <a:pt x="129328" y="25634"/>
                  </a:cubicBezTo>
                  <a:cubicBezTo>
                    <a:pt x="124900" y="20978"/>
                    <a:pt x="120518" y="18695"/>
                    <a:pt x="115975" y="18672"/>
                  </a:cubicBezTo>
                  <a:lnTo>
                    <a:pt x="115884" y="18672"/>
                  </a:lnTo>
                  <a:cubicBezTo>
                    <a:pt x="110840" y="18672"/>
                    <a:pt x="105430" y="21274"/>
                    <a:pt x="98286" y="27072"/>
                  </a:cubicBezTo>
                  <a:cubicBezTo>
                    <a:pt x="91644" y="32481"/>
                    <a:pt x="84180" y="40105"/>
                    <a:pt x="74707" y="49760"/>
                  </a:cubicBezTo>
                  <a:lnTo>
                    <a:pt x="73087" y="51426"/>
                  </a:lnTo>
                  <a:cubicBezTo>
                    <a:pt x="66741" y="57909"/>
                    <a:pt x="61172" y="61059"/>
                    <a:pt x="56059" y="61059"/>
                  </a:cubicBezTo>
                  <a:cubicBezTo>
                    <a:pt x="49531" y="61036"/>
                    <a:pt x="44669" y="56060"/>
                    <a:pt x="39533" y="50765"/>
                  </a:cubicBezTo>
                  <a:cubicBezTo>
                    <a:pt x="34356" y="45463"/>
                    <a:pt x="29009" y="39973"/>
                    <a:pt x="21805" y="39973"/>
                  </a:cubicBezTo>
                  <a:cubicBezTo>
                    <a:pt x="21070" y="39973"/>
                    <a:pt x="20315" y="40030"/>
                    <a:pt x="19539" y="40151"/>
                  </a:cubicBezTo>
                  <a:cubicBezTo>
                    <a:pt x="14722" y="40904"/>
                    <a:pt x="10751" y="42821"/>
                    <a:pt x="7669" y="45857"/>
                  </a:cubicBezTo>
                  <a:cubicBezTo>
                    <a:pt x="5227" y="48277"/>
                    <a:pt x="3355" y="51426"/>
                    <a:pt x="2100" y="55193"/>
                  </a:cubicBezTo>
                  <a:cubicBezTo>
                    <a:pt x="0" y="61607"/>
                    <a:pt x="457" y="67701"/>
                    <a:pt x="457" y="67769"/>
                  </a:cubicBezTo>
                  <a:lnTo>
                    <a:pt x="639" y="67747"/>
                  </a:lnTo>
                  <a:cubicBezTo>
                    <a:pt x="639" y="67701"/>
                    <a:pt x="160" y="61629"/>
                    <a:pt x="2260" y="55238"/>
                  </a:cubicBezTo>
                  <a:cubicBezTo>
                    <a:pt x="4200" y="49349"/>
                    <a:pt x="8765" y="42000"/>
                    <a:pt x="19561" y="40311"/>
                  </a:cubicBezTo>
                  <a:cubicBezTo>
                    <a:pt x="20324" y="40193"/>
                    <a:pt x="21067" y="40137"/>
                    <a:pt x="21790" y="40137"/>
                  </a:cubicBezTo>
                  <a:cubicBezTo>
                    <a:pt x="28946" y="40137"/>
                    <a:pt x="34258" y="45593"/>
                    <a:pt x="39419" y="50879"/>
                  </a:cubicBezTo>
                  <a:cubicBezTo>
                    <a:pt x="44578" y="56197"/>
                    <a:pt x="49463" y="61218"/>
                    <a:pt x="56059" y="61218"/>
                  </a:cubicBezTo>
                  <a:cubicBezTo>
                    <a:pt x="61218" y="61218"/>
                    <a:pt x="66833" y="58046"/>
                    <a:pt x="73201" y="51541"/>
                  </a:cubicBezTo>
                  <a:lnTo>
                    <a:pt x="74844" y="49874"/>
                  </a:lnTo>
                  <a:cubicBezTo>
                    <a:pt x="93127" y="31203"/>
                    <a:pt x="105225" y="18832"/>
                    <a:pt x="115884" y="18832"/>
                  </a:cubicBezTo>
                  <a:lnTo>
                    <a:pt x="115975" y="18832"/>
                  </a:lnTo>
                  <a:cubicBezTo>
                    <a:pt x="120472" y="18878"/>
                    <a:pt x="124809" y="21137"/>
                    <a:pt x="129214" y="25748"/>
                  </a:cubicBezTo>
                  <a:cubicBezTo>
                    <a:pt x="134806" y="31614"/>
                    <a:pt x="140741" y="34650"/>
                    <a:pt x="146516" y="34650"/>
                  </a:cubicBezTo>
                  <a:cubicBezTo>
                    <a:pt x="147703" y="34650"/>
                    <a:pt x="148890" y="34513"/>
                    <a:pt x="150076" y="34262"/>
                  </a:cubicBezTo>
                  <a:cubicBezTo>
                    <a:pt x="158020" y="32504"/>
                    <a:pt x="164799" y="25018"/>
                    <a:pt x="168679" y="13673"/>
                  </a:cubicBezTo>
                  <a:cubicBezTo>
                    <a:pt x="171487" y="5456"/>
                    <a:pt x="179498" y="184"/>
                    <a:pt x="189108" y="184"/>
                  </a:cubicBezTo>
                  <a:lnTo>
                    <a:pt x="189313" y="184"/>
                  </a:lnTo>
                  <a:cubicBezTo>
                    <a:pt x="200703" y="275"/>
                    <a:pt x="215334" y="7921"/>
                    <a:pt x="222227" y="29172"/>
                  </a:cubicBezTo>
                  <a:lnTo>
                    <a:pt x="222387" y="29126"/>
                  </a:lnTo>
                  <a:cubicBezTo>
                    <a:pt x="219328" y="19722"/>
                    <a:pt x="214353" y="12076"/>
                    <a:pt x="207984" y="6986"/>
                  </a:cubicBezTo>
                  <a:cubicBezTo>
                    <a:pt x="202438" y="2535"/>
                    <a:pt x="195818" y="70"/>
                    <a:pt x="189313" y="1"/>
                  </a:cubicBezTo>
                  <a:cubicBezTo>
                    <a:pt x="189269"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7"/>
            <p:cNvSpPr/>
            <p:nvPr/>
          </p:nvSpPr>
          <p:spPr>
            <a:xfrm>
              <a:off x="929725" y="716150"/>
              <a:ext cx="5559700" cy="1694275"/>
            </a:xfrm>
            <a:custGeom>
              <a:avLst/>
              <a:gdLst/>
              <a:ahLst/>
              <a:cxnLst/>
              <a:rect l="l" t="t" r="r" b="b"/>
              <a:pathLst>
                <a:path w="222388" h="67771" extrusionOk="0">
                  <a:moveTo>
                    <a:pt x="189061" y="1"/>
                  </a:moveTo>
                  <a:cubicBezTo>
                    <a:pt x="184452" y="1"/>
                    <a:pt x="180095" y="1231"/>
                    <a:pt x="176486" y="3517"/>
                  </a:cubicBezTo>
                  <a:cubicBezTo>
                    <a:pt x="172697" y="5937"/>
                    <a:pt x="169958" y="9429"/>
                    <a:pt x="168520" y="13629"/>
                  </a:cubicBezTo>
                  <a:cubicBezTo>
                    <a:pt x="164639" y="24950"/>
                    <a:pt x="157837" y="32460"/>
                    <a:pt x="149848" y="34194"/>
                  </a:cubicBezTo>
                  <a:cubicBezTo>
                    <a:pt x="148688" y="34446"/>
                    <a:pt x="147520" y="34571"/>
                    <a:pt x="146348" y="34571"/>
                  </a:cubicBezTo>
                  <a:cubicBezTo>
                    <a:pt x="140601" y="34571"/>
                    <a:pt x="134750" y="31569"/>
                    <a:pt x="129214" y="25749"/>
                  </a:cubicBezTo>
                  <a:cubicBezTo>
                    <a:pt x="124786" y="21047"/>
                    <a:pt x="120427" y="18742"/>
                    <a:pt x="115884" y="18719"/>
                  </a:cubicBezTo>
                  <a:lnTo>
                    <a:pt x="115747" y="18719"/>
                  </a:lnTo>
                  <a:cubicBezTo>
                    <a:pt x="110771" y="18719"/>
                    <a:pt x="105385" y="21275"/>
                    <a:pt x="98332" y="27027"/>
                  </a:cubicBezTo>
                  <a:cubicBezTo>
                    <a:pt x="91735" y="32368"/>
                    <a:pt x="84317" y="39946"/>
                    <a:pt x="74936" y="49533"/>
                  </a:cubicBezTo>
                  <a:lnTo>
                    <a:pt x="73087" y="51428"/>
                  </a:lnTo>
                  <a:cubicBezTo>
                    <a:pt x="66741" y="57910"/>
                    <a:pt x="61172" y="61037"/>
                    <a:pt x="56082" y="61037"/>
                  </a:cubicBezTo>
                  <a:lnTo>
                    <a:pt x="56059" y="61037"/>
                  </a:lnTo>
                  <a:cubicBezTo>
                    <a:pt x="49531" y="61037"/>
                    <a:pt x="44669" y="56038"/>
                    <a:pt x="39534" y="50766"/>
                  </a:cubicBezTo>
                  <a:cubicBezTo>
                    <a:pt x="34358" y="45445"/>
                    <a:pt x="29031" y="39974"/>
                    <a:pt x="21817" y="39974"/>
                  </a:cubicBezTo>
                  <a:cubicBezTo>
                    <a:pt x="21078" y="39974"/>
                    <a:pt x="20319" y="40031"/>
                    <a:pt x="19539" y="40152"/>
                  </a:cubicBezTo>
                  <a:cubicBezTo>
                    <a:pt x="14745" y="40882"/>
                    <a:pt x="10751" y="42800"/>
                    <a:pt x="7670" y="45835"/>
                  </a:cubicBezTo>
                  <a:cubicBezTo>
                    <a:pt x="5227" y="48278"/>
                    <a:pt x="3356" y="51405"/>
                    <a:pt x="2123" y="55194"/>
                  </a:cubicBezTo>
                  <a:cubicBezTo>
                    <a:pt x="0" y="61608"/>
                    <a:pt x="480" y="67702"/>
                    <a:pt x="480" y="67770"/>
                  </a:cubicBezTo>
                  <a:lnTo>
                    <a:pt x="639" y="67748"/>
                  </a:lnTo>
                  <a:cubicBezTo>
                    <a:pt x="639" y="67679"/>
                    <a:pt x="183" y="61608"/>
                    <a:pt x="2283" y="55239"/>
                  </a:cubicBezTo>
                  <a:cubicBezTo>
                    <a:pt x="4200" y="49350"/>
                    <a:pt x="8788" y="41978"/>
                    <a:pt x="19562" y="40312"/>
                  </a:cubicBezTo>
                  <a:cubicBezTo>
                    <a:pt x="20325" y="40194"/>
                    <a:pt x="21067" y="40138"/>
                    <a:pt x="21791" y="40138"/>
                  </a:cubicBezTo>
                  <a:cubicBezTo>
                    <a:pt x="28946" y="40138"/>
                    <a:pt x="34258" y="45594"/>
                    <a:pt x="39420" y="50880"/>
                  </a:cubicBezTo>
                  <a:cubicBezTo>
                    <a:pt x="44578" y="56198"/>
                    <a:pt x="49463" y="61197"/>
                    <a:pt x="56059" y="61220"/>
                  </a:cubicBezTo>
                  <a:lnTo>
                    <a:pt x="56082" y="61220"/>
                  </a:lnTo>
                  <a:cubicBezTo>
                    <a:pt x="61218" y="61220"/>
                    <a:pt x="66833" y="58047"/>
                    <a:pt x="73201" y="51542"/>
                  </a:cubicBezTo>
                  <a:lnTo>
                    <a:pt x="75050" y="49647"/>
                  </a:lnTo>
                  <a:cubicBezTo>
                    <a:pt x="93196" y="31136"/>
                    <a:pt x="105202" y="18879"/>
                    <a:pt x="115747" y="18879"/>
                  </a:cubicBezTo>
                  <a:lnTo>
                    <a:pt x="115862" y="18879"/>
                  </a:lnTo>
                  <a:cubicBezTo>
                    <a:pt x="120358" y="18924"/>
                    <a:pt x="124695" y="21207"/>
                    <a:pt x="129100" y="25863"/>
                  </a:cubicBezTo>
                  <a:cubicBezTo>
                    <a:pt x="134647" y="31729"/>
                    <a:pt x="140559" y="34742"/>
                    <a:pt x="146333" y="34742"/>
                  </a:cubicBezTo>
                  <a:cubicBezTo>
                    <a:pt x="147520" y="34742"/>
                    <a:pt x="148707" y="34605"/>
                    <a:pt x="149894" y="34354"/>
                  </a:cubicBezTo>
                  <a:cubicBezTo>
                    <a:pt x="153843" y="33510"/>
                    <a:pt x="157655" y="31136"/>
                    <a:pt x="160919" y="27529"/>
                  </a:cubicBezTo>
                  <a:cubicBezTo>
                    <a:pt x="164114" y="23969"/>
                    <a:pt x="166785" y="19175"/>
                    <a:pt x="168679" y="13675"/>
                  </a:cubicBezTo>
                  <a:cubicBezTo>
                    <a:pt x="171487" y="5457"/>
                    <a:pt x="179498" y="162"/>
                    <a:pt x="189108" y="162"/>
                  </a:cubicBezTo>
                  <a:lnTo>
                    <a:pt x="189313" y="162"/>
                  </a:lnTo>
                  <a:cubicBezTo>
                    <a:pt x="200703" y="253"/>
                    <a:pt x="215334" y="7923"/>
                    <a:pt x="222227" y="29173"/>
                  </a:cubicBezTo>
                  <a:lnTo>
                    <a:pt x="222387" y="29127"/>
                  </a:lnTo>
                  <a:cubicBezTo>
                    <a:pt x="219329" y="19723"/>
                    <a:pt x="214353" y="12077"/>
                    <a:pt x="208007" y="6964"/>
                  </a:cubicBezTo>
                  <a:cubicBezTo>
                    <a:pt x="202438" y="2536"/>
                    <a:pt x="195819" y="48"/>
                    <a:pt x="189313" y="2"/>
                  </a:cubicBezTo>
                  <a:cubicBezTo>
                    <a:pt x="189229" y="1"/>
                    <a:pt x="189145" y="1"/>
                    <a:pt x="189061"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7"/>
            <p:cNvSpPr/>
            <p:nvPr/>
          </p:nvSpPr>
          <p:spPr>
            <a:xfrm>
              <a:off x="938850" y="781250"/>
              <a:ext cx="5559700" cy="1693650"/>
            </a:xfrm>
            <a:custGeom>
              <a:avLst/>
              <a:gdLst/>
              <a:ahLst/>
              <a:cxnLst/>
              <a:rect l="l" t="t" r="r" b="b"/>
              <a:pathLst>
                <a:path w="222388" h="67746" extrusionOk="0">
                  <a:moveTo>
                    <a:pt x="189131" y="0"/>
                  </a:moveTo>
                  <a:cubicBezTo>
                    <a:pt x="184475" y="0"/>
                    <a:pt x="180115" y="1210"/>
                    <a:pt x="176486" y="3515"/>
                  </a:cubicBezTo>
                  <a:cubicBezTo>
                    <a:pt x="172720" y="5935"/>
                    <a:pt x="169958" y="9427"/>
                    <a:pt x="168520" y="13604"/>
                  </a:cubicBezTo>
                  <a:cubicBezTo>
                    <a:pt x="164685" y="24857"/>
                    <a:pt x="157632" y="32595"/>
                    <a:pt x="149666" y="34307"/>
                  </a:cubicBezTo>
                  <a:cubicBezTo>
                    <a:pt x="148502" y="34558"/>
                    <a:pt x="147332" y="34683"/>
                    <a:pt x="146159" y="34683"/>
                  </a:cubicBezTo>
                  <a:cubicBezTo>
                    <a:pt x="140406" y="34683"/>
                    <a:pt x="134580" y="31678"/>
                    <a:pt x="129100" y="25838"/>
                  </a:cubicBezTo>
                  <a:cubicBezTo>
                    <a:pt x="124672" y="21114"/>
                    <a:pt x="120313" y="18785"/>
                    <a:pt x="115770" y="18740"/>
                  </a:cubicBezTo>
                  <a:cubicBezTo>
                    <a:pt x="115726" y="18739"/>
                    <a:pt x="115682" y="18739"/>
                    <a:pt x="115638" y="18739"/>
                  </a:cubicBezTo>
                  <a:cubicBezTo>
                    <a:pt x="110700" y="18739"/>
                    <a:pt x="105368" y="21278"/>
                    <a:pt x="98355" y="26957"/>
                  </a:cubicBezTo>
                  <a:cubicBezTo>
                    <a:pt x="91827" y="32275"/>
                    <a:pt x="84477" y="39808"/>
                    <a:pt x="75141" y="49326"/>
                  </a:cubicBezTo>
                  <a:lnTo>
                    <a:pt x="73087" y="51403"/>
                  </a:lnTo>
                  <a:cubicBezTo>
                    <a:pt x="66764" y="57885"/>
                    <a:pt x="61195" y="61035"/>
                    <a:pt x="56082" y="61035"/>
                  </a:cubicBezTo>
                  <a:lnTo>
                    <a:pt x="56059" y="61035"/>
                  </a:lnTo>
                  <a:cubicBezTo>
                    <a:pt x="49531" y="61035"/>
                    <a:pt x="44692" y="56036"/>
                    <a:pt x="39534" y="50764"/>
                  </a:cubicBezTo>
                  <a:cubicBezTo>
                    <a:pt x="34356" y="45441"/>
                    <a:pt x="29028" y="39949"/>
                    <a:pt x="21811" y="39949"/>
                  </a:cubicBezTo>
                  <a:cubicBezTo>
                    <a:pt x="21074" y="39949"/>
                    <a:pt x="20317" y="40007"/>
                    <a:pt x="19539" y="40127"/>
                  </a:cubicBezTo>
                  <a:cubicBezTo>
                    <a:pt x="14746" y="40880"/>
                    <a:pt x="10751" y="42798"/>
                    <a:pt x="7693" y="45833"/>
                  </a:cubicBezTo>
                  <a:cubicBezTo>
                    <a:pt x="5227" y="48253"/>
                    <a:pt x="3356" y="51403"/>
                    <a:pt x="2123" y="55169"/>
                  </a:cubicBezTo>
                  <a:cubicBezTo>
                    <a:pt x="0" y="61583"/>
                    <a:pt x="480" y="67700"/>
                    <a:pt x="480" y="67746"/>
                  </a:cubicBezTo>
                  <a:lnTo>
                    <a:pt x="640" y="67746"/>
                  </a:lnTo>
                  <a:cubicBezTo>
                    <a:pt x="640" y="67677"/>
                    <a:pt x="183" y="61606"/>
                    <a:pt x="2283" y="55215"/>
                  </a:cubicBezTo>
                  <a:cubicBezTo>
                    <a:pt x="4223" y="49349"/>
                    <a:pt x="8788" y="41976"/>
                    <a:pt x="19562" y="40310"/>
                  </a:cubicBezTo>
                  <a:cubicBezTo>
                    <a:pt x="20336" y="40188"/>
                    <a:pt x="21090" y="40131"/>
                    <a:pt x="21824" y="40131"/>
                  </a:cubicBezTo>
                  <a:cubicBezTo>
                    <a:pt x="28963" y="40131"/>
                    <a:pt x="34266" y="45579"/>
                    <a:pt x="39420" y="50878"/>
                  </a:cubicBezTo>
                  <a:cubicBezTo>
                    <a:pt x="44578" y="56173"/>
                    <a:pt x="49463" y="61195"/>
                    <a:pt x="56059" y="61195"/>
                  </a:cubicBezTo>
                  <a:lnTo>
                    <a:pt x="56082" y="61195"/>
                  </a:lnTo>
                  <a:cubicBezTo>
                    <a:pt x="61241" y="61195"/>
                    <a:pt x="66833" y="58045"/>
                    <a:pt x="73224" y="51540"/>
                  </a:cubicBezTo>
                  <a:lnTo>
                    <a:pt x="75278" y="49440"/>
                  </a:lnTo>
                  <a:cubicBezTo>
                    <a:pt x="93242" y="31065"/>
                    <a:pt x="105157" y="18900"/>
                    <a:pt x="115633" y="18900"/>
                  </a:cubicBezTo>
                  <a:lnTo>
                    <a:pt x="115770" y="18900"/>
                  </a:lnTo>
                  <a:cubicBezTo>
                    <a:pt x="120244" y="18968"/>
                    <a:pt x="124581" y="21273"/>
                    <a:pt x="128986" y="25953"/>
                  </a:cubicBezTo>
                  <a:cubicBezTo>
                    <a:pt x="134486" y="31831"/>
                    <a:pt x="140363" y="34842"/>
                    <a:pt x="146173" y="34842"/>
                  </a:cubicBezTo>
                  <a:cubicBezTo>
                    <a:pt x="147357" y="34842"/>
                    <a:pt x="148538" y="34717"/>
                    <a:pt x="149712" y="34466"/>
                  </a:cubicBezTo>
                  <a:cubicBezTo>
                    <a:pt x="153706" y="33599"/>
                    <a:pt x="157541" y="31225"/>
                    <a:pt x="160850" y="27573"/>
                  </a:cubicBezTo>
                  <a:cubicBezTo>
                    <a:pt x="164092" y="23990"/>
                    <a:pt x="166785" y="19196"/>
                    <a:pt x="168679" y="13673"/>
                  </a:cubicBezTo>
                  <a:cubicBezTo>
                    <a:pt x="171487" y="5433"/>
                    <a:pt x="179499" y="160"/>
                    <a:pt x="189131" y="160"/>
                  </a:cubicBezTo>
                  <a:lnTo>
                    <a:pt x="189336" y="160"/>
                  </a:lnTo>
                  <a:cubicBezTo>
                    <a:pt x="200726" y="251"/>
                    <a:pt x="215334" y="7921"/>
                    <a:pt x="222228" y="29148"/>
                  </a:cubicBezTo>
                  <a:lnTo>
                    <a:pt x="222387" y="29102"/>
                  </a:lnTo>
                  <a:cubicBezTo>
                    <a:pt x="219352" y="19721"/>
                    <a:pt x="214376" y="12052"/>
                    <a:pt x="208007" y="6962"/>
                  </a:cubicBezTo>
                  <a:cubicBezTo>
                    <a:pt x="202461" y="2511"/>
                    <a:pt x="195819" y="46"/>
                    <a:pt x="189336"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7"/>
            <p:cNvSpPr/>
            <p:nvPr/>
          </p:nvSpPr>
          <p:spPr>
            <a:xfrm>
              <a:off x="948550" y="845725"/>
              <a:ext cx="5559125" cy="1694225"/>
            </a:xfrm>
            <a:custGeom>
              <a:avLst/>
              <a:gdLst/>
              <a:ahLst/>
              <a:cxnLst/>
              <a:rect l="l" t="t" r="r" b="b"/>
              <a:pathLst>
                <a:path w="222365" h="67769" extrusionOk="0">
                  <a:moveTo>
                    <a:pt x="189182" y="0"/>
                  </a:moveTo>
                  <a:cubicBezTo>
                    <a:pt x="184506" y="0"/>
                    <a:pt x="180104" y="1209"/>
                    <a:pt x="176486" y="3538"/>
                  </a:cubicBezTo>
                  <a:cubicBezTo>
                    <a:pt x="172697" y="5935"/>
                    <a:pt x="169935" y="9427"/>
                    <a:pt x="168497" y="13627"/>
                  </a:cubicBezTo>
                  <a:cubicBezTo>
                    <a:pt x="164639" y="24926"/>
                    <a:pt x="157518" y="32709"/>
                    <a:pt x="149461" y="34444"/>
                  </a:cubicBezTo>
                  <a:cubicBezTo>
                    <a:pt x="148305" y="34689"/>
                    <a:pt x="147145" y="34810"/>
                    <a:pt x="145982" y="34810"/>
                  </a:cubicBezTo>
                  <a:cubicBezTo>
                    <a:pt x="140211" y="34810"/>
                    <a:pt x="134397" y="31808"/>
                    <a:pt x="128963" y="25976"/>
                  </a:cubicBezTo>
                  <a:cubicBezTo>
                    <a:pt x="124467" y="21137"/>
                    <a:pt x="120244" y="18854"/>
                    <a:pt x="115634" y="18809"/>
                  </a:cubicBezTo>
                  <a:cubicBezTo>
                    <a:pt x="115568" y="18808"/>
                    <a:pt x="115503" y="18807"/>
                    <a:pt x="115437" y="18807"/>
                  </a:cubicBezTo>
                  <a:cubicBezTo>
                    <a:pt x="110562" y="18807"/>
                    <a:pt x="105292" y="21326"/>
                    <a:pt x="98378" y="26934"/>
                  </a:cubicBezTo>
                  <a:cubicBezTo>
                    <a:pt x="91895" y="32207"/>
                    <a:pt x="84591" y="39671"/>
                    <a:pt x="75347" y="49121"/>
                  </a:cubicBezTo>
                  <a:lnTo>
                    <a:pt x="73087" y="51426"/>
                  </a:lnTo>
                  <a:cubicBezTo>
                    <a:pt x="66742" y="57908"/>
                    <a:pt x="61172" y="61058"/>
                    <a:pt x="56059" y="61058"/>
                  </a:cubicBezTo>
                  <a:lnTo>
                    <a:pt x="56037" y="61058"/>
                  </a:lnTo>
                  <a:cubicBezTo>
                    <a:pt x="49531" y="61035"/>
                    <a:pt x="44670" y="56059"/>
                    <a:pt x="39511" y="50764"/>
                  </a:cubicBezTo>
                  <a:cubicBezTo>
                    <a:pt x="34356" y="45443"/>
                    <a:pt x="29013" y="39972"/>
                    <a:pt x="21795" y="39972"/>
                  </a:cubicBezTo>
                  <a:cubicBezTo>
                    <a:pt x="21056" y="39972"/>
                    <a:pt x="20297" y="40029"/>
                    <a:pt x="19516" y="40150"/>
                  </a:cubicBezTo>
                  <a:cubicBezTo>
                    <a:pt x="14723" y="40903"/>
                    <a:pt x="10728" y="42821"/>
                    <a:pt x="7670" y="45856"/>
                  </a:cubicBezTo>
                  <a:cubicBezTo>
                    <a:pt x="5205" y="48276"/>
                    <a:pt x="3333" y="51426"/>
                    <a:pt x="2100" y="55192"/>
                  </a:cubicBezTo>
                  <a:cubicBezTo>
                    <a:pt x="1" y="61606"/>
                    <a:pt x="457" y="67700"/>
                    <a:pt x="457" y="67769"/>
                  </a:cubicBezTo>
                  <a:lnTo>
                    <a:pt x="640" y="67746"/>
                  </a:lnTo>
                  <a:cubicBezTo>
                    <a:pt x="617" y="67700"/>
                    <a:pt x="160" y="61629"/>
                    <a:pt x="2260" y="55238"/>
                  </a:cubicBezTo>
                  <a:cubicBezTo>
                    <a:pt x="4200" y="49349"/>
                    <a:pt x="8765" y="41999"/>
                    <a:pt x="19539" y="40310"/>
                  </a:cubicBezTo>
                  <a:cubicBezTo>
                    <a:pt x="20304" y="40193"/>
                    <a:pt x="21048" y="40137"/>
                    <a:pt x="21774" y="40137"/>
                  </a:cubicBezTo>
                  <a:cubicBezTo>
                    <a:pt x="28946" y="40137"/>
                    <a:pt x="34256" y="45592"/>
                    <a:pt x="39397" y="50878"/>
                  </a:cubicBezTo>
                  <a:cubicBezTo>
                    <a:pt x="44578" y="56196"/>
                    <a:pt x="49463" y="61218"/>
                    <a:pt x="56037" y="61218"/>
                  </a:cubicBezTo>
                  <a:lnTo>
                    <a:pt x="56059" y="61218"/>
                  </a:lnTo>
                  <a:cubicBezTo>
                    <a:pt x="61218" y="61218"/>
                    <a:pt x="66833" y="58045"/>
                    <a:pt x="73201" y="51540"/>
                  </a:cubicBezTo>
                  <a:lnTo>
                    <a:pt x="75461" y="49235"/>
                  </a:lnTo>
                  <a:cubicBezTo>
                    <a:pt x="93278" y="31031"/>
                    <a:pt x="105070" y="18967"/>
                    <a:pt x="115458" y="18967"/>
                  </a:cubicBezTo>
                  <a:cubicBezTo>
                    <a:pt x="115517" y="18967"/>
                    <a:pt x="115575" y="18968"/>
                    <a:pt x="115634" y="18968"/>
                  </a:cubicBezTo>
                  <a:cubicBezTo>
                    <a:pt x="120176" y="19037"/>
                    <a:pt x="124376" y="21297"/>
                    <a:pt x="128849" y="26090"/>
                  </a:cubicBezTo>
                  <a:cubicBezTo>
                    <a:pt x="134296" y="31954"/>
                    <a:pt x="140153" y="34978"/>
                    <a:pt x="145961" y="34978"/>
                  </a:cubicBezTo>
                  <a:cubicBezTo>
                    <a:pt x="147138" y="34978"/>
                    <a:pt x="148314" y="34854"/>
                    <a:pt x="149483" y="34604"/>
                  </a:cubicBezTo>
                  <a:cubicBezTo>
                    <a:pt x="157609" y="32869"/>
                    <a:pt x="164776" y="25040"/>
                    <a:pt x="168657" y="13673"/>
                  </a:cubicBezTo>
                  <a:cubicBezTo>
                    <a:pt x="171487" y="5456"/>
                    <a:pt x="179476" y="183"/>
                    <a:pt x="189108" y="183"/>
                  </a:cubicBezTo>
                  <a:lnTo>
                    <a:pt x="189314" y="183"/>
                  </a:lnTo>
                  <a:cubicBezTo>
                    <a:pt x="200703" y="252"/>
                    <a:pt x="215334" y="7921"/>
                    <a:pt x="222228" y="29171"/>
                  </a:cubicBezTo>
                  <a:lnTo>
                    <a:pt x="222365" y="29126"/>
                  </a:lnTo>
                  <a:cubicBezTo>
                    <a:pt x="219329" y="19722"/>
                    <a:pt x="214353" y="12075"/>
                    <a:pt x="207985" y="6985"/>
                  </a:cubicBezTo>
                  <a:cubicBezTo>
                    <a:pt x="202438" y="2534"/>
                    <a:pt x="195796" y="69"/>
                    <a:pt x="189314" y="1"/>
                  </a:cubicBezTo>
                  <a:cubicBezTo>
                    <a:pt x="189270" y="0"/>
                    <a:pt x="189226" y="0"/>
                    <a:pt x="189182"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7"/>
            <p:cNvSpPr/>
            <p:nvPr/>
          </p:nvSpPr>
          <p:spPr>
            <a:xfrm>
              <a:off x="957675" y="910750"/>
              <a:ext cx="5559700" cy="1693675"/>
            </a:xfrm>
            <a:custGeom>
              <a:avLst/>
              <a:gdLst/>
              <a:ahLst/>
              <a:cxnLst/>
              <a:rect l="l" t="t" r="r" b="b"/>
              <a:pathLst>
                <a:path w="222388" h="67747" extrusionOk="0">
                  <a:moveTo>
                    <a:pt x="189061" y="0"/>
                  </a:moveTo>
                  <a:cubicBezTo>
                    <a:pt x="184431" y="0"/>
                    <a:pt x="180095" y="1230"/>
                    <a:pt x="176486" y="3517"/>
                  </a:cubicBezTo>
                  <a:cubicBezTo>
                    <a:pt x="172697" y="5936"/>
                    <a:pt x="169958" y="9428"/>
                    <a:pt x="168520" y="13628"/>
                  </a:cubicBezTo>
                  <a:cubicBezTo>
                    <a:pt x="164617" y="24995"/>
                    <a:pt x="157427" y="32824"/>
                    <a:pt x="149278" y="34536"/>
                  </a:cubicBezTo>
                  <a:cubicBezTo>
                    <a:pt x="148118" y="34781"/>
                    <a:pt x="146955" y="34903"/>
                    <a:pt x="145791" y="34903"/>
                  </a:cubicBezTo>
                  <a:cubicBezTo>
                    <a:pt x="140013" y="34903"/>
                    <a:pt x="134226" y="31904"/>
                    <a:pt x="128850" y="26091"/>
                  </a:cubicBezTo>
                  <a:cubicBezTo>
                    <a:pt x="124353" y="21206"/>
                    <a:pt x="120130" y="18901"/>
                    <a:pt x="115542" y="18832"/>
                  </a:cubicBezTo>
                  <a:cubicBezTo>
                    <a:pt x="115477" y="18832"/>
                    <a:pt x="115411" y="18831"/>
                    <a:pt x="115345" y="18831"/>
                  </a:cubicBezTo>
                  <a:cubicBezTo>
                    <a:pt x="110494" y="18831"/>
                    <a:pt x="105269" y="21327"/>
                    <a:pt x="98401" y="26890"/>
                  </a:cubicBezTo>
                  <a:cubicBezTo>
                    <a:pt x="91987" y="32117"/>
                    <a:pt x="84728" y="39535"/>
                    <a:pt x="75552" y="48893"/>
                  </a:cubicBezTo>
                  <a:cubicBezTo>
                    <a:pt x="74731" y="49738"/>
                    <a:pt x="73932" y="50560"/>
                    <a:pt x="73087" y="51427"/>
                  </a:cubicBezTo>
                  <a:cubicBezTo>
                    <a:pt x="66742" y="57886"/>
                    <a:pt x="61173" y="61036"/>
                    <a:pt x="56060" y="61036"/>
                  </a:cubicBezTo>
                  <a:cubicBezTo>
                    <a:pt x="49532" y="61036"/>
                    <a:pt x="44670" y="56038"/>
                    <a:pt x="39534" y="50765"/>
                  </a:cubicBezTo>
                  <a:cubicBezTo>
                    <a:pt x="34358" y="45444"/>
                    <a:pt x="29013" y="39973"/>
                    <a:pt x="21813" y="39973"/>
                  </a:cubicBezTo>
                  <a:cubicBezTo>
                    <a:pt x="21075" y="39973"/>
                    <a:pt x="20318" y="40030"/>
                    <a:pt x="19539" y="40151"/>
                  </a:cubicBezTo>
                  <a:cubicBezTo>
                    <a:pt x="14723" y="40882"/>
                    <a:pt x="10751" y="42799"/>
                    <a:pt x="7670" y="45835"/>
                  </a:cubicBezTo>
                  <a:cubicBezTo>
                    <a:pt x="5228" y="48254"/>
                    <a:pt x="3356" y="51404"/>
                    <a:pt x="2101" y="55170"/>
                  </a:cubicBezTo>
                  <a:cubicBezTo>
                    <a:pt x="1" y="61607"/>
                    <a:pt x="457" y="67701"/>
                    <a:pt x="457" y="67747"/>
                  </a:cubicBezTo>
                  <a:lnTo>
                    <a:pt x="640" y="67747"/>
                  </a:lnTo>
                  <a:cubicBezTo>
                    <a:pt x="640" y="67679"/>
                    <a:pt x="160" y="61607"/>
                    <a:pt x="2260" y="55239"/>
                  </a:cubicBezTo>
                  <a:cubicBezTo>
                    <a:pt x="4201" y="49350"/>
                    <a:pt x="8766" y="41977"/>
                    <a:pt x="19562" y="40311"/>
                  </a:cubicBezTo>
                  <a:cubicBezTo>
                    <a:pt x="20334" y="40190"/>
                    <a:pt x="21086" y="40133"/>
                    <a:pt x="21818" y="40133"/>
                  </a:cubicBezTo>
                  <a:cubicBezTo>
                    <a:pt x="28960" y="40133"/>
                    <a:pt x="34265" y="45600"/>
                    <a:pt x="39420" y="50879"/>
                  </a:cubicBezTo>
                  <a:cubicBezTo>
                    <a:pt x="44579" y="56175"/>
                    <a:pt x="49463" y="61196"/>
                    <a:pt x="56060" y="61219"/>
                  </a:cubicBezTo>
                  <a:cubicBezTo>
                    <a:pt x="61218" y="61219"/>
                    <a:pt x="66833" y="58046"/>
                    <a:pt x="73201" y="51541"/>
                  </a:cubicBezTo>
                  <a:cubicBezTo>
                    <a:pt x="74046" y="50674"/>
                    <a:pt x="74868" y="49852"/>
                    <a:pt x="75667" y="49030"/>
                  </a:cubicBezTo>
                  <a:cubicBezTo>
                    <a:pt x="93347" y="30964"/>
                    <a:pt x="105070" y="18991"/>
                    <a:pt x="115367" y="18991"/>
                  </a:cubicBezTo>
                  <a:cubicBezTo>
                    <a:pt x="115426" y="18991"/>
                    <a:pt x="115484" y="18991"/>
                    <a:pt x="115542" y="18992"/>
                  </a:cubicBezTo>
                  <a:cubicBezTo>
                    <a:pt x="120062" y="19061"/>
                    <a:pt x="124262" y="21366"/>
                    <a:pt x="128735" y="26205"/>
                  </a:cubicBezTo>
                  <a:cubicBezTo>
                    <a:pt x="134125" y="32050"/>
                    <a:pt x="139956" y="35070"/>
                    <a:pt x="145769" y="35070"/>
                  </a:cubicBezTo>
                  <a:cubicBezTo>
                    <a:pt x="146949" y="35070"/>
                    <a:pt x="148127" y="34946"/>
                    <a:pt x="149301" y="34696"/>
                  </a:cubicBezTo>
                  <a:cubicBezTo>
                    <a:pt x="157518" y="32961"/>
                    <a:pt x="164754" y="25109"/>
                    <a:pt x="168680" y="13674"/>
                  </a:cubicBezTo>
                  <a:cubicBezTo>
                    <a:pt x="171492" y="5441"/>
                    <a:pt x="179510" y="161"/>
                    <a:pt x="189128" y="161"/>
                  </a:cubicBezTo>
                  <a:cubicBezTo>
                    <a:pt x="189190" y="161"/>
                    <a:pt x="189252" y="161"/>
                    <a:pt x="189314" y="161"/>
                  </a:cubicBezTo>
                  <a:cubicBezTo>
                    <a:pt x="200704" y="253"/>
                    <a:pt x="215335" y="7922"/>
                    <a:pt x="222228" y="29172"/>
                  </a:cubicBezTo>
                  <a:lnTo>
                    <a:pt x="222388" y="29104"/>
                  </a:lnTo>
                  <a:cubicBezTo>
                    <a:pt x="219329" y="19723"/>
                    <a:pt x="214353" y="12053"/>
                    <a:pt x="207985" y="6963"/>
                  </a:cubicBezTo>
                  <a:cubicBezTo>
                    <a:pt x="202438" y="2535"/>
                    <a:pt x="195819" y="47"/>
                    <a:pt x="189314" y="2"/>
                  </a:cubicBezTo>
                  <a:cubicBezTo>
                    <a:pt x="189229" y="1"/>
                    <a:pt x="189145" y="0"/>
                    <a:pt x="189061"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7"/>
            <p:cNvSpPr/>
            <p:nvPr/>
          </p:nvSpPr>
          <p:spPr>
            <a:xfrm>
              <a:off x="966800" y="975250"/>
              <a:ext cx="5559700" cy="1694250"/>
            </a:xfrm>
            <a:custGeom>
              <a:avLst/>
              <a:gdLst/>
              <a:ahLst/>
              <a:cxnLst/>
              <a:rect l="l" t="t" r="r" b="b"/>
              <a:pathLst>
                <a:path w="222388" h="67770" extrusionOk="0">
                  <a:moveTo>
                    <a:pt x="189109" y="1"/>
                  </a:moveTo>
                  <a:cubicBezTo>
                    <a:pt x="184475" y="1"/>
                    <a:pt x="180093" y="1233"/>
                    <a:pt x="176486" y="3539"/>
                  </a:cubicBezTo>
                  <a:cubicBezTo>
                    <a:pt x="172697" y="5958"/>
                    <a:pt x="169958" y="9451"/>
                    <a:pt x="168520" y="13628"/>
                  </a:cubicBezTo>
                  <a:cubicBezTo>
                    <a:pt x="164594" y="25086"/>
                    <a:pt x="157336" y="32938"/>
                    <a:pt x="149073" y="34672"/>
                  </a:cubicBezTo>
                  <a:cubicBezTo>
                    <a:pt x="147925" y="34911"/>
                    <a:pt x="146775" y="35030"/>
                    <a:pt x="145624" y="35030"/>
                  </a:cubicBezTo>
                  <a:cubicBezTo>
                    <a:pt x="139841" y="35030"/>
                    <a:pt x="134066" y="32034"/>
                    <a:pt x="128736" y="26227"/>
                  </a:cubicBezTo>
                  <a:cubicBezTo>
                    <a:pt x="124239" y="21297"/>
                    <a:pt x="120016" y="18969"/>
                    <a:pt x="115428" y="18900"/>
                  </a:cubicBezTo>
                  <a:cubicBezTo>
                    <a:pt x="115342" y="18899"/>
                    <a:pt x="115255" y="18898"/>
                    <a:pt x="115168" y="18898"/>
                  </a:cubicBezTo>
                  <a:cubicBezTo>
                    <a:pt x="110380" y="18898"/>
                    <a:pt x="105217" y="21374"/>
                    <a:pt x="98446" y="26866"/>
                  </a:cubicBezTo>
                  <a:cubicBezTo>
                    <a:pt x="92055" y="32048"/>
                    <a:pt x="84865" y="39397"/>
                    <a:pt x="75758" y="48710"/>
                  </a:cubicBezTo>
                  <a:cubicBezTo>
                    <a:pt x="74891" y="49600"/>
                    <a:pt x="74001" y="50513"/>
                    <a:pt x="73088" y="51426"/>
                  </a:cubicBezTo>
                  <a:cubicBezTo>
                    <a:pt x="66742" y="57909"/>
                    <a:pt x="61173" y="61058"/>
                    <a:pt x="56083" y="61058"/>
                  </a:cubicBezTo>
                  <a:lnTo>
                    <a:pt x="56060" y="61058"/>
                  </a:lnTo>
                  <a:cubicBezTo>
                    <a:pt x="49532" y="61036"/>
                    <a:pt x="44670" y="56060"/>
                    <a:pt x="39534" y="50764"/>
                  </a:cubicBezTo>
                  <a:cubicBezTo>
                    <a:pt x="34357" y="45462"/>
                    <a:pt x="29029" y="39973"/>
                    <a:pt x="21812" y="39973"/>
                  </a:cubicBezTo>
                  <a:cubicBezTo>
                    <a:pt x="21074" y="39973"/>
                    <a:pt x="20318" y="40030"/>
                    <a:pt x="19539" y="40151"/>
                  </a:cubicBezTo>
                  <a:cubicBezTo>
                    <a:pt x="14746" y="40904"/>
                    <a:pt x="10752" y="42821"/>
                    <a:pt x="7670" y="45857"/>
                  </a:cubicBezTo>
                  <a:cubicBezTo>
                    <a:pt x="5228" y="48276"/>
                    <a:pt x="3356" y="51426"/>
                    <a:pt x="2124" y="55192"/>
                  </a:cubicBezTo>
                  <a:cubicBezTo>
                    <a:pt x="1" y="61606"/>
                    <a:pt x="480" y="67701"/>
                    <a:pt x="480" y="67769"/>
                  </a:cubicBezTo>
                  <a:lnTo>
                    <a:pt x="640" y="67746"/>
                  </a:lnTo>
                  <a:cubicBezTo>
                    <a:pt x="640" y="67701"/>
                    <a:pt x="184" y="61629"/>
                    <a:pt x="2283" y="55238"/>
                  </a:cubicBezTo>
                  <a:cubicBezTo>
                    <a:pt x="4201" y="49349"/>
                    <a:pt x="8789" y="41999"/>
                    <a:pt x="19562" y="40333"/>
                  </a:cubicBezTo>
                  <a:cubicBezTo>
                    <a:pt x="20337" y="40212"/>
                    <a:pt x="21090" y="40154"/>
                    <a:pt x="21824" y="40154"/>
                  </a:cubicBezTo>
                  <a:cubicBezTo>
                    <a:pt x="28963" y="40154"/>
                    <a:pt x="34267" y="45603"/>
                    <a:pt x="39420" y="50901"/>
                  </a:cubicBezTo>
                  <a:cubicBezTo>
                    <a:pt x="44579" y="56197"/>
                    <a:pt x="49463" y="61218"/>
                    <a:pt x="56060" y="61218"/>
                  </a:cubicBezTo>
                  <a:lnTo>
                    <a:pt x="56083" y="61218"/>
                  </a:lnTo>
                  <a:cubicBezTo>
                    <a:pt x="61218" y="61218"/>
                    <a:pt x="66833" y="58068"/>
                    <a:pt x="73202" y="51540"/>
                  </a:cubicBezTo>
                  <a:cubicBezTo>
                    <a:pt x="74115" y="50627"/>
                    <a:pt x="75005" y="49714"/>
                    <a:pt x="75872" y="48824"/>
                  </a:cubicBezTo>
                  <a:cubicBezTo>
                    <a:pt x="84980" y="39534"/>
                    <a:pt x="92170" y="32162"/>
                    <a:pt x="98538" y="27003"/>
                  </a:cubicBezTo>
                  <a:cubicBezTo>
                    <a:pt x="105286" y="21533"/>
                    <a:pt x="110426" y="19058"/>
                    <a:pt x="115171" y="19058"/>
                  </a:cubicBezTo>
                  <a:cubicBezTo>
                    <a:pt x="115257" y="19058"/>
                    <a:pt x="115343" y="19058"/>
                    <a:pt x="115428" y="19060"/>
                  </a:cubicBezTo>
                  <a:cubicBezTo>
                    <a:pt x="119948" y="19128"/>
                    <a:pt x="124148" y="21457"/>
                    <a:pt x="128599" y="26341"/>
                  </a:cubicBezTo>
                  <a:cubicBezTo>
                    <a:pt x="133961" y="32179"/>
                    <a:pt x="139783" y="35197"/>
                    <a:pt x="145616" y="35197"/>
                  </a:cubicBezTo>
                  <a:cubicBezTo>
                    <a:pt x="146784" y="35197"/>
                    <a:pt x="147953" y="35076"/>
                    <a:pt x="149119" y="34832"/>
                  </a:cubicBezTo>
                  <a:cubicBezTo>
                    <a:pt x="157427" y="33098"/>
                    <a:pt x="164731" y="25200"/>
                    <a:pt x="168680" y="13696"/>
                  </a:cubicBezTo>
                  <a:cubicBezTo>
                    <a:pt x="171492" y="5463"/>
                    <a:pt x="179510" y="183"/>
                    <a:pt x="189128" y="183"/>
                  </a:cubicBezTo>
                  <a:cubicBezTo>
                    <a:pt x="189190" y="183"/>
                    <a:pt x="189252" y="183"/>
                    <a:pt x="189314" y="183"/>
                  </a:cubicBezTo>
                  <a:cubicBezTo>
                    <a:pt x="200704" y="275"/>
                    <a:pt x="215335" y="7944"/>
                    <a:pt x="222228" y="29172"/>
                  </a:cubicBezTo>
                  <a:lnTo>
                    <a:pt x="222388" y="29126"/>
                  </a:lnTo>
                  <a:cubicBezTo>
                    <a:pt x="219329" y="19745"/>
                    <a:pt x="214376" y="12075"/>
                    <a:pt x="208008" y="6985"/>
                  </a:cubicBezTo>
                  <a:cubicBezTo>
                    <a:pt x="202439" y="2534"/>
                    <a:pt x="195819" y="69"/>
                    <a:pt x="189314" y="24"/>
                  </a:cubicBezTo>
                  <a:cubicBezTo>
                    <a:pt x="189246" y="1"/>
                    <a:pt x="189177" y="1"/>
                    <a:pt x="189109"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7"/>
            <p:cNvSpPr/>
            <p:nvPr/>
          </p:nvSpPr>
          <p:spPr>
            <a:xfrm>
              <a:off x="975950" y="1040275"/>
              <a:ext cx="5559700" cy="1694275"/>
            </a:xfrm>
            <a:custGeom>
              <a:avLst/>
              <a:gdLst/>
              <a:ahLst/>
              <a:cxnLst/>
              <a:rect l="l" t="t" r="r" b="b"/>
              <a:pathLst>
                <a:path w="222388" h="67771" extrusionOk="0">
                  <a:moveTo>
                    <a:pt x="189082" y="1"/>
                  </a:moveTo>
                  <a:cubicBezTo>
                    <a:pt x="184430" y="1"/>
                    <a:pt x="180095" y="1231"/>
                    <a:pt x="176485" y="3540"/>
                  </a:cubicBezTo>
                  <a:cubicBezTo>
                    <a:pt x="172719" y="5937"/>
                    <a:pt x="169957" y="9429"/>
                    <a:pt x="168519" y="13629"/>
                  </a:cubicBezTo>
                  <a:cubicBezTo>
                    <a:pt x="164593" y="25155"/>
                    <a:pt x="157244" y="33053"/>
                    <a:pt x="148890" y="34788"/>
                  </a:cubicBezTo>
                  <a:cubicBezTo>
                    <a:pt x="147739" y="35026"/>
                    <a:pt x="146586" y="35145"/>
                    <a:pt x="145435" y="35145"/>
                  </a:cubicBezTo>
                  <a:cubicBezTo>
                    <a:pt x="139645" y="35145"/>
                    <a:pt x="133895" y="32146"/>
                    <a:pt x="128621" y="26319"/>
                  </a:cubicBezTo>
                  <a:cubicBezTo>
                    <a:pt x="124124" y="21366"/>
                    <a:pt x="119901" y="19015"/>
                    <a:pt x="115336" y="18924"/>
                  </a:cubicBezTo>
                  <a:cubicBezTo>
                    <a:pt x="115249" y="18922"/>
                    <a:pt x="115162" y="18922"/>
                    <a:pt x="115075" y="18922"/>
                  </a:cubicBezTo>
                  <a:cubicBezTo>
                    <a:pt x="110310" y="18922"/>
                    <a:pt x="105171" y="21375"/>
                    <a:pt x="98468" y="26822"/>
                  </a:cubicBezTo>
                  <a:cubicBezTo>
                    <a:pt x="92146" y="31957"/>
                    <a:pt x="85002" y="39261"/>
                    <a:pt x="75963" y="48506"/>
                  </a:cubicBezTo>
                  <a:cubicBezTo>
                    <a:pt x="75027" y="49464"/>
                    <a:pt x="74068" y="50423"/>
                    <a:pt x="73087" y="51427"/>
                  </a:cubicBezTo>
                  <a:cubicBezTo>
                    <a:pt x="66764" y="57910"/>
                    <a:pt x="61195" y="61060"/>
                    <a:pt x="56082" y="61060"/>
                  </a:cubicBezTo>
                  <a:lnTo>
                    <a:pt x="56059" y="61060"/>
                  </a:lnTo>
                  <a:cubicBezTo>
                    <a:pt x="49531" y="61037"/>
                    <a:pt x="44692" y="56061"/>
                    <a:pt x="39534" y="50765"/>
                  </a:cubicBezTo>
                  <a:cubicBezTo>
                    <a:pt x="34358" y="45444"/>
                    <a:pt x="29031" y="39973"/>
                    <a:pt x="21817" y="39973"/>
                  </a:cubicBezTo>
                  <a:cubicBezTo>
                    <a:pt x="21078" y="39973"/>
                    <a:pt x="20319" y="40031"/>
                    <a:pt x="19539" y="40152"/>
                  </a:cubicBezTo>
                  <a:cubicBezTo>
                    <a:pt x="14745" y="40905"/>
                    <a:pt x="10751" y="42799"/>
                    <a:pt x="7692" y="45835"/>
                  </a:cubicBezTo>
                  <a:cubicBezTo>
                    <a:pt x="5227" y="48277"/>
                    <a:pt x="3355" y="51404"/>
                    <a:pt x="2123" y="55193"/>
                  </a:cubicBezTo>
                  <a:cubicBezTo>
                    <a:pt x="0" y="61607"/>
                    <a:pt x="479" y="67702"/>
                    <a:pt x="479" y="67770"/>
                  </a:cubicBezTo>
                  <a:lnTo>
                    <a:pt x="639" y="67747"/>
                  </a:lnTo>
                  <a:cubicBezTo>
                    <a:pt x="639" y="67679"/>
                    <a:pt x="183" y="61630"/>
                    <a:pt x="2283" y="55239"/>
                  </a:cubicBezTo>
                  <a:cubicBezTo>
                    <a:pt x="4200" y="49350"/>
                    <a:pt x="8788" y="41978"/>
                    <a:pt x="19561" y="40311"/>
                  </a:cubicBezTo>
                  <a:cubicBezTo>
                    <a:pt x="20324" y="40194"/>
                    <a:pt x="21067" y="40138"/>
                    <a:pt x="21790" y="40138"/>
                  </a:cubicBezTo>
                  <a:cubicBezTo>
                    <a:pt x="28946" y="40138"/>
                    <a:pt x="34258" y="45594"/>
                    <a:pt x="39419" y="50879"/>
                  </a:cubicBezTo>
                  <a:cubicBezTo>
                    <a:pt x="44578" y="56198"/>
                    <a:pt x="49463" y="61196"/>
                    <a:pt x="56059" y="61219"/>
                  </a:cubicBezTo>
                  <a:lnTo>
                    <a:pt x="56082" y="61219"/>
                  </a:lnTo>
                  <a:cubicBezTo>
                    <a:pt x="61240" y="61219"/>
                    <a:pt x="66833" y="58047"/>
                    <a:pt x="73224" y="51541"/>
                  </a:cubicBezTo>
                  <a:cubicBezTo>
                    <a:pt x="74182" y="50560"/>
                    <a:pt x="75141" y="49578"/>
                    <a:pt x="76077" y="48620"/>
                  </a:cubicBezTo>
                  <a:cubicBezTo>
                    <a:pt x="85116" y="39376"/>
                    <a:pt x="92260" y="32094"/>
                    <a:pt x="98583" y="26959"/>
                  </a:cubicBezTo>
                  <a:cubicBezTo>
                    <a:pt x="105261" y="21535"/>
                    <a:pt x="110355" y="19104"/>
                    <a:pt x="115075" y="19104"/>
                  </a:cubicBezTo>
                  <a:cubicBezTo>
                    <a:pt x="115162" y="19104"/>
                    <a:pt x="115249" y="19105"/>
                    <a:pt x="115336" y="19107"/>
                  </a:cubicBezTo>
                  <a:cubicBezTo>
                    <a:pt x="119856" y="19175"/>
                    <a:pt x="124033" y="21503"/>
                    <a:pt x="128484" y="26434"/>
                  </a:cubicBezTo>
                  <a:cubicBezTo>
                    <a:pt x="133802" y="32300"/>
                    <a:pt x="139600" y="35313"/>
                    <a:pt x="145443" y="35313"/>
                  </a:cubicBezTo>
                  <a:cubicBezTo>
                    <a:pt x="146607" y="35313"/>
                    <a:pt x="147748" y="35176"/>
                    <a:pt x="148912" y="34947"/>
                  </a:cubicBezTo>
                  <a:cubicBezTo>
                    <a:pt x="157335" y="33213"/>
                    <a:pt x="164730" y="25247"/>
                    <a:pt x="168679" y="13674"/>
                  </a:cubicBezTo>
                  <a:cubicBezTo>
                    <a:pt x="171491" y="5442"/>
                    <a:pt x="179509" y="161"/>
                    <a:pt x="189150" y="161"/>
                  </a:cubicBezTo>
                  <a:cubicBezTo>
                    <a:pt x="189212" y="161"/>
                    <a:pt x="189274" y="161"/>
                    <a:pt x="189336" y="162"/>
                  </a:cubicBezTo>
                  <a:cubicBezTo>
                    <a:pt x="200726" y="253"/>
                    <a:pt x="215334" y="7922"/>
                    <a:pt x="222227" y="29173"/>
                  </a:cubicBezTo>
                  <a:lnTo>
                    <a:pt x="222387" y="29127"/>
                  </a:lnTo>
                  <a:cubicBezTo>
                    <a:pt x="219351" y="19723"/>
                    <a:pt x="214375" y="12077"/>
                    <a:pt x="208007" y="6964"/>
                  </a:cubicBezTo>
                  <a:cubicBezTo>
                    <a:pt x="202461" y="2536"/>
                    <a:pt x="195818" y="48"/>
                    <a:pt x="189336" y="2"/>
                  </a:cubicBezTo>
                  <a:cubicBezTo>
                    <a:pt x="189251" y="1"/>
                    <a:pt x="189166" y="1"/>
                    <a:pt x="1890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7"/>
            <p:cNvSpPr/>
            <p:nvPr/>
          </p:nvSpPr>
          <p:spPr>
            <a:xfrm>
              <a:off x="985650" y="1105375"/>
              <a:ext cx="5559125" cy="1693650"/>
            </a:xfrm>
            <a:custGeom>
              <a:avLst/>
              <a:gdLst/>
              <a:ahLst/>
              <a:cxnLst/>
              <a:rect l="l" t="t" r="r" b="b"/>
              <a:pathLst>
                <a:path w="222365" h="67746" extrusionOk="0">
                  <a:moveTo>
                    <a:pt x="189108" y="0"/>
                  </a:moveTo>
                  <a:cubicBezTo>
                    <a:pt x="184451" y="0"/>
                    <a:pt x="180092" y="1210"/>
                    <a:pt x="176485" y="3515"/>
                  </a:cubicBezTo>
                  <a:cubicBezTo>
                    <a:pt x="172696" y="5935"/>
                    <a:pt x="169935" y="9427"/>
                    <a:pt x="168497" y="13604"/>
                  </a:cubicBezTo>
                  <a:cubicBezTo>
                    <a:pt x="164548" y="25199"/>
                    <a:pt x="157130" y="33165"/>
                    <a:pt x="148661" y="34900"/>
                  </a:cubicBezTo>
                  <a:cubicBezTo>
                    <a:pt x="147523" y="35132"/>
                    <a:pt x="146383" y="35248"/>
                    <a:pt x="145246" y="35248"/>
                  </a:cubicBezTo>
                  <a:cubicBezTo>
                    <a:pt x="139450" y="35248"/>
                    <a:pt x="133712" y="32251"/>
                    <a:pt x="128484" y="26432"/>
                  </a:cubicBezTo>
                  <a:cubicBezTo>
                    <a:pt x="123987" y="21433"/>
                    <a:pt x="119765" y="19059"/>
                    <a:pt x="115199" y="18968"/>
                  </a:cubicBezTo>
                  <a:cubicBezTo>
                    <a:pt x="115092" y="18965"/>
                    <a:pt x="114984" y="18964"/>
                    <a:pt x="114876" y="18964"/>
                  </a:cubicBezTo>
                  <a:cubicBezTo>
                    <a:pt x="110174" y="18964"/>
                    <a:pt x="105095" y="21397"/>
                    <a:pt x="98469" y="26774"/>
                  </a:cubicBezTo>
                  <a:cubicBezTo>
                    <a:pt x="92192" y="31864"/>
                    <a:pt x="85116" y="39123"/>
                    <a:pt x="76145" y="48298"/>
                  </a:cubicBezTo>
                  <a:cubicBezTo>
                    <a:pt x="75141" y="49303"/>
                    <a:pt x="74114" y="50353"/>
                    <a:pt x="73087" y="51425"/>
                  </a:cubicBezTo>
                  <a:cubicBezTo>
                    <a:pt x="66741" y="57885"/>
                    <a:pt x="61172" y="61035"/>
                    <a:pt x="56059" y="61035"/>
                  </a:cubicBezTo>
                  <a:lnTo>
                    <a:pt x="56036" y="61035"/>
                  </a:lnTo>
                  <a:cubicBezTo>
                    <a:pt x="49531" y="61035"/>
                    <a:pt x="44669" y="56036"/>
                    <a:pt x="39534" y="50763"/>
                  </a:cubicBezTo>
                  <a:cubicBezTo>
                    <a:pt x="34358" y="45442"/>
                    <a:pt x="29013" y="39971"/>
                    <a:pt x="21795" y="39971"/>
                  </a:cubicBezTo>
                  <a:cubicBezTo>
                    <a:pt x="21056" y="39971"/>
                    <a:pt x="20296" y="40029"/>
                    <a:pt x="19516" y="40150"/>
                  </a:cubicBezTo>
                  <a:cubicBezTo>
                    <a:pt x="14722" y="40880"/>
                    <a:pt x="10728" y="42797"/>
                    <a:pt x="7669" y="45833"/>
                  </a:cubicBezTo>
                  <a:cubicBezTo>
                    <a:pt x="5204" y="48253"/>
                    <a:pt x="3333" y="51403"/>
                    <a:pt x="2100" y="55169"/>
                  </a:cubicBezTo>
                  <a:cubicBezTo>
                    <a:pt x="0" y="61583"/>
                    <a:pt x="457" y="67700"/>
                    <a:pt x="457" y="67745"/>
                  </a:cubicBezTo>
                  <a:lnTo>
                    <a:pt x="639" y="67745"/>
                  </a:lnTo>
                  <a:cubicBezTo>
                    <a:pt x="616" y="67677"/>
                    <a:pt x="160" y="61605"/>
                    <a:pt x="2260" y="55214"/>
                  </a:cubicBezTo>
                  <a:cubicBezTo>
                    <a:pt x="4200" y="49348"/>
                    <a:pt x="8765" y="41976"/>
                    <a:pt x="19539" y="40309"/>
                  </a:cubicBezTo>
                  <a:cubicBezTo>
                    <a:pt x="20315" y="40188"/>
                    <a:pt x="21071" y="40131"/>
                    <a:pt x="21807" y="40131"/>
                  </a:cubicBezTo>
                  <a:cubicBezTo>
                    <a:pt x="28962" y="40131"/>
                    <a:pt x="34264" y="45579"/>
                    <a:pt x="39397" y="50878"/>
                  </a:cubicBezTo>
                  <a:cubicBezTo>
                    <a:pt x="44578" y="56173"/>
                    <a:pt x="49463" y="61195"/>
                    <a:pt x="56036" y="61195"/>
                  </a:cubicBezTo>
                  <a:lnTo>
                    <a:pt x="56059" y="61195"/>
                  </a:lnTo>
                  <a:cubicBezTo>
                    <a:pt x="61218" y="61195"/>
                    <a:pt x="66833" y="58045"/>
                    <a:pt x="73201" y="51539"/>
                  </a:cubicBezTo>
                  <a:cubicBezTo>
                    <a:pt x="74228" y="50467"/>
                    <a:pt x="75255" y="49440"/>
                    <a:pt x="76259" y="48412"/>
                  </a:cubicBezTo>
                  <a:cubicBezTo>
                    <a:pt x="85230" y="39237"/>
                    <a:pt x="92306" y="32001"/>
                    <a:pt x="98583" y="26911"/>
                  </a:cubicBezTo>
                  <a:cubicBezTo>
                    <a:pt x="105193" y="21533"/>
                    <a:pt x="110263" y="19125"/>
                    <a:pt x="114938" y="19125"/>
                  </a:cubicBezTo>
                  <a:cubicBezTo>
                    <a:pt x="115025" y="19125"/>
                    <a:pt x="115113" y="19126"/>
                    <a:pt x="115199" y="19128"/>
                  </a:cubicBezTo>
                  <a:cubicBezTo>
                    <a:pt x="119719" y="19219"/>
                    <a:pt x="123896" y="21570"/>
                    <a:pt x="128347" y="26546"/>
                  </a:cubicBezTo>
                  <a:cubicBezTo>
                    <a:pt x="133619" y="32389"/>
                    <a:pt x="139394" y="35402"/>
                    <a:pt x="145238" y="35402"/>
                  </a:cubicBezTo>
                  <a:cubicBezTo>
                    <a:pt x="146402" y="35402"/>
                    <a:pt x="147543" y="35288"/>
                    <a:pt x="148707" y="35060"/>
                  </a:cubicBezTo>
                  <a:cubicBezTo>
                    <a:pt x="152884" y="34192"/>
                    <a:pt x="156970" y="31750"/>
                    <a:pt x="160462" y="27961"/>
                  </a:cubicBezTo>
                  <a:cubicBezTo>
                    <a:pt x="163909" y="24240"/>
                    <a:pt x="166739" y="19287"/>
                    <a:pt x="168656" y="13672"/>
                  </a:cubicBezTo>
                  <a:cubicBezTo>
                    <a:pt x="171487" y="5455"/>
                    <a:pt x="179476" y="160"/>
                    <a:pt x="189108" y="160"/>
                  </a:cubicBezTo>
                  <a:lnTo>
                    <a:pt x="189313" y="160"/>
                  </a:lnTo>
                  <a:cubicBezTo>
                    <a:pt x="200703" y="251"/>
                    <a:pt x="215334" y="7920"/>
                    <a:pt x="222227" y="29171"/>
                  </a:cubicBezTo>
                  <a:lnTo>
                    <a:pt x="222364" y="29102"/>
                  </a:lnTo>
                  <a:cubicBezTo>
                    <a:pt x="219329" y="19721"/>
                    <a:pt x="214353" y="12052"/>
                    <a:pt x="207984" y="6962"/>
                  </a:cubicBezTo>
                  <a:cubicBezTo>
                    <a:pt x="202438" y="2511"/>
                    <a:pt x="195796" y="46"/>
                    <a:pt x="18931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7"/>
            <p:cNvSpPr/>
            <p:nvPr/>
          </p:nvSpPr>
          <p:spPr>
            <a:xfrm>
              <a:off x="994775" y="1169825"/>
              <a:ext cx="5559700" cy="1694250"/>
            </a:xfrm>
            <a:custGeom>
              <a:avLst/>
              <a:gdLst/>
              <a:ahLst/>
              <a:cxnLst/>
              <a:rect l="l" t="t" r="r" b="b"/>
              <a:pathLst>
                <a:path w="222388" h="67770" extrusionOk="0">
                  <a:moveTo>
                    <a:pt x="189182" y="1"/>
                  </a:moveTo>
                  <a:cubicBezTo>
                    <a:pt x="184507" y="1"/>
                    <a:pt x="180126" y="1210"/>
                    <a:pt x="176486" y="3539"/>
                  </a:cubicBezTo>
                  <a:cubicBezTo>
                    <a:pt x="172697" y="5936"/>
                    <a:pt x="169958" y="9428"/>
                    <a:pt x="168520" y="13628"/>
                  </a:cubicBezTo>
                  <a:cubicBezTo>
                    <a:pt x="164594" y="25109"/>
                    <a:pt x="156902" y="33326"/>
                    <a:pt x="148479" y="35015"/>
                  </a:cubicBezTo>
                  <a:cubicBezTo>
                    <a:pt x="147336" y="35248"/>
                    <a:pt x="146193" y="35363"/>
                    <a:pt x="145054" y="35363"/>
                  </a:cubicBezTo>
                  <a:cubicBezTo>
                    <a:pt x="139253" y="35363"/>
                    <a:pt x="133540" y="32370"/>
                    <a:pt x="128370" y="26570"/>
                  </a:cubicBezTo>
                  <a:cubicBezTo>
                    <a:pt x="123873" y="21526"/>
                    <a:pt x="119651" y="19129"/>
                    <a:pt x="115108" y="19015"/>
                  </a:cubicBezTo>
                  <a:cubicBezTo>
                    <a:pt x="115020" y="19013"/>
                    <a:pt x="114932" y="19012"/>
                    <a:pt x="114844" y="19012"/>
                  </a:cubicBezTo>
                  <a:cubicBezTo>
                    <a:pt x="110148" y="19012"/>
                    <a:pt x="105101" y="21398"/>
                    <a:pt x="98492" y="26753"/>
                  </a:cubicBezTo>
                  <a:cubicBezTo>
                    <a:pt x="92260" y="31820"/>
                    <a:pt x="85230" y="39010"/>
                    <a:pt x="76328" y="48117"/>
                  </a:cubicBezTo>
                  <a:cubicBezTo>
                    <a:pt x="75278" y="49190"/>
                    <a:pt x="74183" y="50308"/>
                    <a:pt x="73087" y="51427"/>
                  </a:cubicBezTo>
                  <a:cubicBezTo>
                    <a:pt x="66742" y="57909"/>
                    <a:pt x="61172" y="61059"/>
                    <a:pt x="56059" y="61059"/>
                  </a:cubicBezTo>
                  <a:cubicBezTo>
                    <a:pt x="49531" y="61036"/>
                    <a:pt x="44669" y="56060"/>
                    <a:pt x="39534" y="50765"/>
                  </a:cubicBezTo>
                  <a:cubicBezTo>
                    <a:pt x="34356" y="45463"/>
                    <a:pt x="29010" y="39973"/>
                    <a:pt x="21806" y="39973"/>
                  </a:cubicBezTo>
                  <a:cubicBezTo>
                    <a:pt x="21070" y="39973"/>
                    <a:pt x="20315" y="40030"/>
                    <a:pt x="19539" y="40151"/>
                  </a:cubicBezTo>
                  <a:cubicBezTo>
                    <a:pt x="14723" y="40904"/>
                    <a:pt x="10751" y="42821"/>
                    <a:pt x="7670" y="45857"/>
                  </a:cubicBezTo>
                  <a:cubicBezTo>
                    <a:pt x="5227" y="48277"/>
                    <a:pt x="3356" y="51427"/>
                    <a:pt x="2100" y="55193"/>
                  </a:cubicBezTo>
                  <a:cubicBezTo>
                    <a:pt x="0" y="61607"/>
                    <a:pt x="457" y="67701"/>
                    <a:pt x="480" y="67769"/>
                  </a:cubicBezTo>
                  <a:lnTo>
                    <a:pt x="639" y="67747"/>
                  </a:lnTo>
                  <a:cubicBezTo>
                    <a:pt x="639" y="67701"/>
                    <a:pt x="160" y="61629"/>
                    <a:pt x="2260" y="55238"/>
                  </a:cubicBezTo>
                  <a:cubicBezTo>
                    <a:pt x="4200" y="49350"/>
                    <a:pt x="8765" y="42000"/>
                    <a:pt x="19562" y="40311"/>
                  </a:cubicBezTo>
                  <a:cubicBezTo>
                    <a:pt x="20325" y="40193"/>
                    <a:pt x="21067" y="40138"/>
                    <a:pt x="21791" y="40138"/>
                  </a:cubicBezTo>
                  <a:cubicBezTo>
                    <a:pt x="28946" y="40138"/>
                    <a:pt x="34258" y="45593"/>
                    <a:pt x="39420" y="50879"/>
                  </a:cubicBezTo>
                  <a:cubicBezTo>
                    <a:pt x="44578" y="56197"/>
                    <a:pt x="49463" y="61219"/>
                    <a:pt x="56059" y="61219"/>
                  </a:cubicBezTo>
                  <a:cubicBezTo>
                    <a:pt x="61218" y="61219"/>
                    <a:pt x="66833" y="58046"/>
                    <a:pt x="73201" y="51541"/>
                  </a:cubicBezTo>
                  <a:cubicBezTo>
                    <a:pt x="74320" y="50422"/>
                    <a:pt x="75392" y="49304"/>
                    <a:pt x="76442" y="48231"/>
                  </a:cubicBezTo>
                  <a:cubicBezTo>
                    <a:pt x="85344" y="39124"/>
                    <a:pt x="92374" y="31934"/>
                    <a:pt x="98606" y="26889"/>
                  </a:cubicBezTo>
                  <a:cubicBezTo>
                    <a:pt x="105141" y="21581"/>
                    <a:pt x="110150" y="19193"/>
                    <a:pt x="114784" y="19193"/>
                  </a:cubicBezTo>
                  <a:cubicBezTo>
                    <a:pt x="114892" y="19193"/>
                    <a:pt x="115000" y="19195"/>
                    <a:pt x="115108" y="19197"/>
                  </a:cubicBezTo>
                  <a:cubicBezTo>
                    <a:pt x="119605" y="19289"/>
                    <a:pt x="123782" y="21662"/>
                    <a:pt x="128233" y="26684"/>
                  </a:cubicBezTo>
                  <a:cubicBezTo>
                    <a:pt x="133460" y="32527"/>
                    <a:pt x="139212" y="35540"/>
                    <a:pt x="145055" y="35540"/>
                  </a:cubicBezTo>
                  <a:cubicBezTo>
                    <a:pt x="146219" y="35540"/>
                    <a:pt x="147361" y="35426"/>
                    <a:pt x="148502" y="35198"/>
                  </a:cubicBezTo>
                  <a:cubicBezTo>
                    <a:pt x="152747" y="34330"/>
                    <a:pt x="156856" y="31865"/>
                    <a:pt x="160394" y="28054"/>
                  </a:cubicBezTo>
                  <a:cubicBezTo>
                    <a:pt x="163886" y="24287"/>
                    <a:pt x="166739" y="19334"/>
                    <a:pt x="168679" y="13674"/>
                  </a:cubicBezTo>
                  <a:cubicBezTo>
                    <a:pt x="171487" y="5457"/>
                    <a:pt x="179499" y="184"/>
                    <a:pt x="189108" y="184"/>
                  </a:cubicBezTo>
                  <a:lnTo>
                    <a:pt x="189313" y="184"/>
                  </a:lnTo>
                  <a:cubicBezTo>
                    <a:pt x="200703" y="275"/>
                    <a:pt x="215334" y="7922"/>
                    <a:pt x="222228" y="29172"/>
                  </a:cubicBezTo>
                  <a:lnTo>
                    <a:pt x="222387" y="29126"/>
                  </a:lnTo>
                  <a:cubicBezTo>
                    <a:pt x="219329" y="19745"/>
                    <a:pt x="214353" y="12076"/>
                    <a:pt x="207985" y="6986"/>
                  </a:cubicBezTo>
                  <a:cubicBezTo>
                    <a:pt x="202438" y="2535"/>
                    <a:pt x="195819" y="70"/>
                    <a:pt x="189313" y="1"/>
                  </a:cubicBezTo>
                  <a:cubicBezTo>
                    <a:pt x="189270"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7"/>
            <p:cNvSpPr/>
            <p:nvPr/>
          </p:nvSpPr>
          <p:spPr>
            <a:xfrm>
              <a:off x="1003900" y="1234875"/>
              <a:ext cx="5559700" cy="1694250"/>
            </a:xfrm>
            <a:custGeom>
              <a:avLst/>
              <a:gdLst/>
              <a:ahLst/>
              <a:cxnLst/>
              <a:rect l="l" t="t" r="r" b="b"/>
              <a:pathLst>
                <a:path w="222388" h="67770" extrusionOk="0">
                  <a:moveTo>
                    <a:pt x="189083" y="0"/>
                  </a:moveTo>
                  <a:cubicBezTo>
                    <a:pt x="184453" y="0"/>
                    <a:pt x="180095" y="1230"/>
                    <a:pt x="176486" y="3516"/>
                  </a:cubicBezTo>
                  <a:cubicBezTo>
                    <a:pt x="172697" y="5936"/>
                    <a:pt x="169958" y="9428"/>
                    <a:pt x="168520" y="13628"/>
                  </a:cubicBezTo>
                  <a:cubicBezTo>
                    <a:pt x="164571" y="25178"/>
                    <a:pt x="156810" y="33418"/>
                    <a:pt x="148274" y="35129"/>
                  </a:cubicBezTo>
                  <a:cubicBezTo>
                    <a:pt x="147144" y="35356"/>
                    <a:pt x="146014" y="35468"/>
                    <a:pt x="144888" y="35468"/>
                  </a:cubicBezTo>
                  <a:cubicBezTo>
                    <a:pt x="139081" y="35468"/>
                    <a:pt x="133380" y="32477"/>
                    <a:pt x="128256" y="26684"/>
                  </a:cubicBezTo>
                  <a:cubicBezTo>
                    <a:pt x="123737" y="21594"/>
                    <a:pt x="119537" y="19175"/>
                    <a:pt x="114994" y="19060"/>
                  </a:cubicBezTo>
                  <a:cubicBezTo>
                    <a:pt x="114885" y="19058"/>
                    <a:pt x="114776" y="19057"/>
                    <a:pt x="114667" y="19057"/>
                  </a:cubicBezTo>
                  <a:cubicBezTo>
                    <a:pt x="110035" y="19057"/>
                    <a:pt x="105048" y="21422"/>
                    <a:pt x="98515" y="26707"/>
                  </a:cubicBezTo>
                  <a:cubicBezTo>
                    <a:pt x="92352" y="31728"/>
                    <a:pt x="85367" y="38873"/>
                    <a:pt x="76534" y="47912"/>
                  </a:cubicBezTo>
                  <a:cubicBezTo>
                    <a:pt x="75415" y="49053"/>
                    <a:pt x="74274" y="50217"/>
                    <a:pt x="73087" y="51427"/>
                  </a:cubicBezTo>
                  <a:cubicBezTo>
                    <a:pt x="66742" y="57909"/>
                    <a:pt x="61172" y="61036"/>
                    <a:pt x="56082" y="61036"/>
                  </a:cubicBezTo>
                  <a:lnTo>
                    <a:pt x="56060" y="61036"/>
                  </a:lnTo>
                  <a:cubicBezTo>
                    <a:pt x="49531" y="61036"/>
                    <a:pt x="44670" y="56037"/>
                    <a:pt x="39534" y="50765"/>
                  </a:cubicBezTo>
                  <a:cubicBezTo>
                    <a:pt x="34358" y="45444"/>
                    <a:pt x="29032" y="39973"/>
                    <a:pt x="21818" y="39973"/>
                  </a:cubicBezTo>
                  <a:cubicBezTo>
                    <a:pt x="21079" y="39973"/>
                    <a:pt x="20320" y="40030"/>
                    <a:pt x="19539" y="40151"/>
                  </a:cubicBezTo>
                  <a:cubicBezTo>
                    <a:pt x="14746" y="40881"/>
                    <a:pt x="10751" y="42799"/>
                    <a:pt x="7670" y="45834"/>
                  </a:cubicBezTo>
                  <a:cubicBezTo>
                    <a:pt x="5228" y="48277"/>
                    <a:pt x="3356" y="51404"/>
                    <a:pt x="2123" y="55193"/>
                  </a:cubicBezTo>
                  <a:cubicBezTo>
                    <a:pt x="1" y="61607"/>
                    <a:pt x="480" y="67701"/>
                    <a:pt x="480" y="67770"/>
                  </a:cubicBezTo>
                  <a:lnTo>
                    <a:pt x="640" y="67747"/>
                  </a:lnTo>
                  <a:cubicBezTo>
                    <a:pt x="640" y="67678"/>
                    <a:pt x="183" y="61630"/>
                    <a:pt x="2260" y="55239"/>
                  </a:cubicBezTo>
                  <a:cubicBezTo>
                    <a:pt x="4200" y="49350"/>
                    <a:pt x="8765" y="41977"/>
                    <a:pt x="19562" y="40311"/>
                  </a:cubicBezTo>
                  <a:cubicBezTo>
                    <a:pt x="20325" y="40193"/>
                    <a:pt x="21067" y="40138"/>
                    <a:pt x="21791" y="40138"/>
                  </a:cubicBezTo>
                  <a:cubicBezTo>
                    <a:pt x="28946" y="40138"/>
                    <a:pt x="34258" y="45593"/>
                    <a:pt x="39420" y="50879"/>
                  </a:cubicBezTo>
                  <a:cubicBezTo>
                    <a:pt x="44578" y="56197"/>
                    <a:pt x="49463" y="61196"/>
                    <a:pt x="56060" y="61219"/>
                  </a:cubicBezTo>
                  <a:lnTo>
                    <a:pt x="56082" y="61219"/>
                  </a:lnTo>
                  <a:cubicBezTo>
                    <a:pt x="61218" y="61219"/>
                    <a:pt x="66833" y="58046"/>
                    <a:pt x="73201" y="51541"/>
                  </a:cubicBezTo>
                  <a:cubicBezTo>
                    <a:pt x="74388" y="50354"/>
                    <a:pt x="75529" y="49167"/>
                    <a:pt x="76648" y="48026"/>
                  </a:cubicBezTo>
                  <a:cubicBezTo>
                    <a:pt x="85481" y="38987"/>
                    <a:pt x="92466" y="31843"/>
                    <a:pt x="98629" y="26844"/>
                  </a:cubicBezTo>
                  <a:cubicBezTo>
                    <a:pt x="105118" y="21581"/>
                    <a:pt x="110082" y="19216"/>
                    <a:pt x="114670" y="19216"/>
                  </a:cubicBezTo>
                  <a:cubicBezTo>
                    <a:pt x="114778" y="19216"/>
                    <a:pt x="114886" y="19218"/>
                    <a:pt x="114994" y="19220"/>
                  </a:cubicBezTo>
                  <a:cubicBezTo>
                    <a:pt x="119491" y="19334"/>
                    <a:pt x="123645" y="21731"/>
                    <a:pt x="128119" y="26775"/>
                  </a:cubicBezTo>
                  <a:cubicBezTo>
                    <a:pt x="133300" y="32619"/>
                    <a:pt x="139030" y="35632"/>
                    <a:pt x="144896" y="35632"/>
                  </a:cubicBezTo>
                  <a:cubicBezTo>
                    <a:pt x="146037" y="35632"/>
                    <a:pt x="147178" y="35517"/>
                    <a:pt x="148319" y="35289"/>
                  </a:cubicBezTo>
                  <a:cubicBezTo>
                    <a:pt x="156902" y="33577"/>
                    <a:pt x="164708" y="25292"/>
                    <a:pt x="168680" y="13674"/>
                  </a:cubicBezTo>
                  <a:cubicBezTo>
                    <a:pt x="171487" y="5457"/>
                    <a:pt x="179499" y="161"/>
                    <a:pt x="189108" y="161"/>
                  </a:cubicBezTo>
                  <a:lnTo>
                    <a:pt x="189314" y="161"/>
                  </a:lnTo>
                  <a:cubicBezTo>
                    <a:pt x="200703" y="252"/>
                    <a:pt x="215335" y="7922"/>
                    <a:pt x="222228" y="29172"/>
                  </a:cubicBezTo>
                  <a:lnTo>
                    <a:pt x="222388" y="29126"/>
                  </a:lnTo>
                  <a:cubicBezTo>
                    <a:pt x="219352" y="19722"/>
                    <a:pt x="214376" y="12076"/>
                    <a:pt x="208008" y="6963"/>
                  </a:cubicBezTo>
                  <a:cubicBezTo>
                    <a:pt x="202438" y="2535"/>
                    <a:pt x="195819" y="47"/>
                    <a:pt x="189336" y="1"/>
                  </a:cubicBezTo>
                  <a:cubicBezTo>
                    <a:pt x="189252" y="1"/>
                    <a:pt x="189168" y="0"/>
                    <a:pt x="1890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7"/>
            <p:cNvSpPr/>
            <p:nvPr/>
          </p:nvSpPr>
          <p:spPr>
            <a:xfrm>
              <a:off x="1013025" y="1299925"/>
              <a:ext cx="5559700" cy="1693675"/>
            </a:xfrm>
            <a:custGeom>
              <a:avLst/>
              <a:gdLst/>
              <a:ahLst/>
              <a:cxnLst/>
              <a:rect l="l" t="t" r="r" b="b"/>
              <a:pathLst>
                <a:path w="222388" h="67747" extrusionOk="0">
                  <a:moveTo>
                    <a:pt x="189079" y="0"/>
                  </a:moveTo>
                  <a:cubicBezTo>
                    <a:pt x="184450" y="0"/>
                    <a:pt x="180094" y="1208"/>
                    <a:pt x="176486" y="3517"/>
                  </a:cubicBezTo>
                  <a:cubicBezTo>
                    <a:pt x="172720" y="5936"/>
                    <a:pt x="169958" y="9428"/>
                    <a:pt x="168520" y="13605"/>
                  </a:cubicBezTo>
                  <a:cubicBezTo>
                    <a:pt x="164548" y="25246"/>
                    <a:pt x="156719" y="33532"/>
                    <a:pt x="148091" y="35244"/>
                  </a:cubicBezTo>
                  <a:cubicBezTo>
                    <a:pt x="146962" y="35469"/>
                    <a:pt x="145836" y="35580"/>
                    <a:pt x="144715" y="35580"/>
                  </a:cubicBezTo>
                  <a:cubicBezTo>
                    <a:pt x="138899" y="35580"/>
                    <a:pt x="133229" y="32574"/>
                    <a:pt x="128119" y="26775"/>
                  </a:cubicBezTo>
                  <a:cubicBezTo>
                    <a:pt x="123623" y="21663"/>
                    <a:pt x="119423" y="19220"/>
                    <a:pt x="114903" y="19083"/>
                  </a:cubicBezTo>
                  <a:cubicBezTo>
                    <a:pt x="114794" y="19081"/>
                    <a:pt x="114685" y="19079"/>
                    <a:pt x="114576" y="19079"/>
                  </a:cubicBezTo>
                  <a:cubicBezTo>
                    <a:pt x="109988" y="19079"/>
                    <a:pt x="105026" y="21422"/>
                    <a:pt x="98560" y="26661"/>
                  </a:cubicBezTo>
                  <a:cubicBezTo>
                    <a:pt x="92420" y="31637"/>
                    <a:pt x="85482" y="38736"/>
                    <a:pt x="76717" y="47706"/>
                  </a:cubicBezTo>
                  <a:cubicBezTo>
                    <a:pt x="75553" y="48916"/>
                    <a:pt x="74343" y="50149"/>
                    <a:pt x="73110" y="51404"/>
                  </a:cubicBezTo>
                  <a:cubicBezTo>
                    <a:pt x="66765" y="57886"/>
                    <a:pt x="61195" y="61036"/>
                    <a:pt x="56083" y="61036"/>
                  </a:cubicBezTo>
                  <a:lnTo>
                    <a:pt x="56060" y="61036"/>
                  </a:lnTo>
                  <a:cubicBezTo>
                    <a:pt x="49532" y="61036"/>
                    <a:pt x="44693" y="56037"/>
                    <a:pt x="39534" y="50765"/>
                  </a:cubicBezTo>
                  <a:cubicBezTo>
                    <a:pt x="34357" y="45442"/>
                    <a:pt x="29029" y="39950"/>
                    <a:pt x="21811" y="39950"/>
                  </a:cubicBezTo>
                  <a:cubicBezTo>
                    <a:pt x="21074" y="39950"/>
                    <a:pt x="20317" y="40008"/>
                    <a:pt x="19539" y="40128"/>
                  </a:cubicBezTo>
                  <a:cubicBezTo>
                    <a:pt x="14746" y="40881"/>
                    <a:pt x="10751" y="42799"/>
                    <a:pt x="7693" y="45835"/>
                  </a:cubicBezTo>
                  <a:cubicBezTo>
                    <a:pt x="5228" y="48254"/>
                    <a:pt x="3356" y="51404"/>
                    <a:pt x="2124" y="55170"/>
                  </a:cubicBezTo>
                  <a:cubicBezTo>
                    <a:pt x="1" y="61584"/>
                    <a:pt x="480" y="67701"/>
                    <a:pt x="480" y="67747"/>
                  </a:cubicBezTo>
                  <a:lnTo>
                    <a:pt x="640" y="67747"/>
                  </a:lnTo>
                  <a:cubicBezTo>
                    <a:pt x="640" y="67678"/>
                    <a:pt x="183" y="61607"/>
                    <a:pt x="2283" y="55216"/>
                  </a:cubicBezTo>
                  <a:cubicBezTo>
                    <a:pt x="4223" y="49350"/>
                    <a:pt x="8789" y="41977"/>
                    <a:pt x="19562" y="40311"/>
                  </a:cubicBezTo>
                  <a:cubicBezTo>
                    <a:pt x="20337" y="40190"/>
                    <a:pt x="21090" y="40132"/>
                    <a:pt x="21824" y="40132"/>
                  </a:cubicBezTo>
                  <a:cubicBezTo>
                    <a:pt x="28963" y="40132"/>
                    <a:pt x="34267" y="45581"/>
                    <a:pt x="39420" y="50879"/>
                  </a:cubicBezTo>
                  <a:cubicBezTo>
                    <a:pt x="44579" y="56174"/>
                    <a:pt x="49463" y="61196"/>
                    <a:pt x="56060" y="61196"/>
                  </a:cubicBezTo>
                  <a:lnTo>
                    <a:pt x="56083" y="61196"/>
                  </a:lnTo>
                  <a:cubicBezTo>
                    <a:pt x="61241" y="61196"/>
                    <a:pt x="66833" y="58046"/>
                    <a:pt x="73224" y="51541"/>
                  </a:cubicBezTo>
                  <a:cubicBezTo>
                    <a:pt x="74457" y="50263"/>
                    <a:pt x="75667" y="49030"/>
                    <a:pt x="76831" y="47820"/>
                  </a:cubicBezTo>
                  <a:cubicBezTo>
                    <a:pt x="85596" y="38850"/>
                    <a:pt x="92535" y="31774"/>
                    <a:pt x="98652" y="26798"/>
                  </a:cubicBezTo>
                  <a:cubicBezTo>
                    <a:pt x="105095" y="21582"/>
                    <a:pt x="110013" y="19239"/>
                    <a:pt x="114577" y="19239"/>
                  </a:cubicBezTo>
                  <a:cubicBezTo>
                    <a:pt x="114686" y="19239"/>
                    <a:pt x="114795" y="19240"/>
                    <a:pt x="114903" y="19243"/>
                  </a:cubicBezTo>
                  <a:cubicBezTo>
                    <a:pt x="119377" y="19380"/>
                    <a:pt x="123531" y="21800"/>
                    <a:pt x="128005" y="26890"/>
                  </a:cubicBezTo>
                  <a:cubicBezTo>
                    <a:pt x="133134" y="32727"/>
                    <a:pt x="138858" y="35740"/>
                    <a:pt x="144717" y="35740"/>
                  </a:cubicBezTo>
                  <a:cubicBezTo>
                    <a:pt x="145845" y="35740"/>
                    <a:pt x="146979" y="35628"/>
                    <a:pt x="148114" y="35403"/>
                  </a:cubicBezTo>
                  <a:cubicBezTo>
                    <a:pt x="156811" y="33692"/>
                    <a:pt x="164685" y="25360"/>
                    <a:pt x="168680" y="13674"/>
                  </a:cubicBezTo>
                  <a:cubicBezTo>
                    <a:pt x="171492" y="5441"/>
                    <a:pt x="179510" y="161"/>
                    <a:pt x="189150" y="161"/>
                  </a:cubicBezTo>
                  <a:cubicBezTo>
                    <a:pt x="189212" y="161"/>
                    <a:pt x="189275" y="161"/>
                    <a:pt x="189337" y="161"/>
                  </a:cubicBezTo>
                  <a:cubicBezTo>
                    <a:pt x="200727" y="253"/>
                    <a:pt x="215335" y="7922"/>
                    <a:pt x="222228" y="29149"/>
                  </a:cubicBezTo>
                  <a:lnTo>
                    <a:pt x="222388" y="29104"/>
                  </a:lnTo>
                  <a:cubicBezTo>
                    <a:pt x="219352" y="19722"/>
                    <a:pt x="214376" y="12053"/>
                    <a:pt x="208008" y="6963"/>
                  </a:cubicBezTo>
                  <a:cubicBezTo>
                    <a:pt x="202461" y="2512"/>
                    <a:pt x="195819" y="47"/>
                    <a:pt x="189337" y="1"/>
                  </a:cubicBezTo>
                  <a:cubicBezTo>
                    <a:pt x="189251" y="1"/>
                    <a:pt x="189165" y="0"/>
                    <a:pt x="189079"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7"/>
            <p:cNvSpPr/>
            <p:nvPr/>
          </p:nvSpPr>
          <p:spPr>
            <a:xfrm>
              <a:off x="1022725" y="1364425"/>
              <a:ext cx="5559125" cy="1694225"/>
            </a:xfrm>
            <a:custGeom>
              <a:avLst/>
              <a:gdLst/>
              <a:ahLst/>
              <a:cxnLst/>
              <a:rect l="l" t="t" r="r" b="b"/>
              <a:pathLst>
                <a:path w="222365" h="67769" extrusionOk="0">
                  <a:moveTo>
                    <a:pt x="189183" y="0"/>
                  </a:moveTo>
                  <a:cubicBezTo>
                    <a:pt x="184507" y="0"/>
                    <a:pt x="180104" y="1209"/>
                    <a:pt x="176486" y="3539"/>
                  </a:cubicBezTo>
                  <a:cubicBezTo>
                    <a:pt x="172697" y="5935"/>
                    <a:pt x="169935" y="9428"/>
                    <a:pt x="168497" y="13627"/>
                  </a:cubicBezTo>
                  <a:cubicBezTo>
                    <a:pt x="164503" y="25337"/>
                    <a:pt x="156605" y="33668"/>
                    <a:pt x="147863" y="35380"/>
                  </a:cubicBezTo>
                  <a:cubicBezTo>
                    <a:pt x="146742" y="35600"/>
                    <a:pt x="145625" y="35709"/>
                    <a:pt x="144513" y="35709"/>
                  </a:cubicBezTo>
                  <a:cubicBezTo>
                    <a:pt x="138695" y="35709"/>
                    <a:pt x="133041" y="32718"/>
                    <a:pt x="127982" y="26912"/>
                  </a:cubicBezTo>
                  <a:cubicBezTo>
                    <a:pt x="123486" y="21753"/>
                    <a:pt x="119286" y="19265"/>
                    <a:pt x="114766" y="19151"/>
                  </a:cubicBezTo>
                  <a:cubicBezTo>
                    <a:pt x="114636" y="19147"/>
                    <a:pt x="114506" y="19145"/>
                    <a:pt x="114375" y="19145"/>
                  </a:cubicBezTo>
                  <a:cubicBezTo>
                    <a:pt x="109830" y="19145"/>
                    <a:pt x="104928" y="21469"/>
                    <a:pt x="98560" y="26661"/>
                  </a:cubicBezTo>
                  <a:cubicBezTo>
                    <a:pt x="92466" y="31591"/>
                    <a:pt x="85596" y="38621"/>
                    <a:pt x="76876" y="47546"/>
                  </a:cubicBezTo>
                  <a:cubicBezTo>
                    <a:pt x="75644" y="48801"/>
                    <a:pt x="74388" y="50102"/>
                    <a:pt x="73087" y="51426"/>
                  </a:cubicBezTo>
                  <a:cubicBezTo>
                    <a:pt x="66742" y="57908"/>
                    <a:pt x="61173" y="61058"/>
                    <a:pt x="56060" y="61058"/>
                  </a:cubicBezTo>
                  <a:lnTo>
                    <a:pt x="56037" y="61058"/>
                  </a:lnTo>
                  <a:cubicBezTo>
                    <a:pt x="49532" y="61035"/>
                    <a:pt x="44670" y="56060"/>
                    <a:pt x="39534" y="50764"/>
                  </a:cubicBezTo>
                  <a:cubicBezTo>
                    <a:pt x="34357" y="45462"/>
                    <a:pt x="29010" y="39973"/>
                    <a:pt x="21789" y="39973"/>
                  </a:cubicBezTo>
                  <a:cubicBezTo>
                    <a:pt x="21052" y="39973"/>
                    <a:pt x="20295" y="40030"/>
                    <a:pt x="19516" y="40150"/>
                  </a:cubicBezTo>
                  <a:cubicBezTo>
                    <a:pt x="14723" y="40904"/>
                    <a:pt x="10729" y="42821"/>
                    <a:pt x="7670" y="45857"/>
                  </a:cubicBezTo>
                  <a:cubicBezTo>
                    <a:pt x="5205" y="48276"/>
                    <a:pt x="3333" y="51426"/>
                    <a:pt x="2101" y="55192"/>
                  </a:cubicBezTo>
                  <a:cubicBezTo>
                    <a:pt x="1" y="61606"/>
                    <a:pt x="457" y="67700"/>
                    <a:pt x="457" y="67769"/>
                  </a:cubicBezTo>
                  <a:lnTo>
                    <a:pt x="640" y="67746"/>
                  </a:lnTo>
                  <a:cubicBezTo>
                    <a:pt x="617" y="67700"/>
                    <a:pt x="161" y="61629"/>
                    <a:pt x="2261" y="55238"/>
                  </a:cubicBezTo>
                  <a:cubicBezTo>
                    <a:pt x="4201" y="49349"/>
                    <a:pt x="8766" y="41999"/>
                    <a:pt x="19539" y="40310"/>
                  </a:cubicBezTo>
                  <a:cubicBezTo>
                    <a:pt x="20304" y="40193"/>
                    <a:pt x="21049" y="40137"/>
                    <a:pt x="21774" y="40137"/>
                  </a:cubicBezTo>
                  <a:cubicBezTo>
                    <a:pt x="28946" y="40137"/>
                    <a:pt x="34256" y="45592"/>
                    <a:pt x="39397" y="50878"/>
                  </a:cubicBezTo>
                  <a:cubicBezTo>
                    <a:pt x="44579" y="56197"/>
                    <a:pt x="49463" y="61218"/>
                    <a:pt x="56037" y="61218"/>
                  </a:cubicBezTo>
                  <a:lnTo>
                    <a:pt x="56060" y="61218"/>
                  </a:lnTo>
                  <a:cubicBezTo>
                    <a:pt x="61218" y="61218"/>
                    <a:pt x="66833" y="58045"/>
                    <a:pt x="73202" y="51540"/>
                  </a:cubicBezTo>
                  <a:cubicBezTo>
                    <a:pt x="74503" y="50216"/>
                    <a:pt x="75758" y="48915"/>
                    <a:pt x="76991" y="47660"/>
                  </a:cubicBezTo>
                  <a:cubicBezTo>
                    <a:pt x="85710" y="38758"/>
                    <a:pt x="92580" y="31705"/>
                    <a:pt x="98652" y="26775"/>
                  </a:cubicBezTo>
                  <a:cubicBezTo>
                    <a:pt x="105020" y="21627"/>
                    <a:pt x="109878" y="19305"/>
                    <a:pt x="114379" y="19305"/>
                  </a:cubicBezTo>
                  <a:cubicBezTo>
                    <a:pt x="114508" y="19305"/>
                    <a:pt x="114638" y="19307"/>
                    <a:pt x="114766" y="19311"/>
                  </a:cubicBezTo>
                  <a:cubicBezTo>
                    <a:pt x="119240" y="19448"/>
                    <a:pt x="123394" y="21890"/>
                    <a:pt x="127868" y="27026"/>
                  </a:cubicBezTo>
                  <a:cubicBezTo>
                    <a:pt x="132958" y="32869"/>
                    <a:pt x="138642" y="35882"/>
                    <a:pt x="144508" y="35882"/>
                  </a:cubicBezTo>
                  <a:cubicBezTo>
                    <a:pt x="145649" y="35882"/>
                    <a:pt x="146768" y="35768"/>
                    <a:pt x="147909" y="35540"/>
                  </a:cubicBezTo>
                  <a:cubicBezTo>
                    <a:pt x="156697" y="33828"/>
                    <a:pt x="164640" y="25451"/>
                    <a:pt x="168657" y="13673"/>
                  </a:cubicBezTo>
                  <a:cubicBezTo>
                    <a:pt x="171463" y="5458"/>
                    <a:pt x="179453" y="182"/>
                    <a:pt x="189067" y="182"/>
                  </a:cubicBezTo>
                  <a:cubicBezTo>
                    <a:pt x="189149" y="182"/>
                    <a:pt x="189231" y="183"/>
                    <a:pt x="189314" y="183"/>
                  </a:cubicBezTo>
                  <a:cubicBezTo>
                    <a:pt x="200704" y="275"/>
                    <a:pt x="215335" y="7921"/>
                    <a:pt x="222228" y="29171"/>
                  </a:cubicBezTo>
                  <a:lnTo>
                    <a:pt x="222365" y="29126"/>
                  </a:lnTo>
                  <a:cubicBezTo>
                    <a:pt x="219329" y="19722"/>
                    <a:pt x="214353" y="12075"/>
                    <a:pt x="207985" y="6985"/>
                  </a:cubicBezTo>
                  <a:cubicBezTo>
                    <a:pt x="202438" y="2534"/>
                    <a:pt x="195796" y="69"/>
                    <a:pt x="189314" y="1"/>
                  </a:cubicBezTo>
                  <a:cubicBezTo>
                    <a:pt x="189270" y="0"/>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7"/>
            <p:cNvSpPr/>
            <p:nvPr/>
          </p:nvSpPr>
          <p:spPr>
            <a:xfrm>
              <a:off x="1031875" y="1429450"/>
              <a:ext cx="5559675" cy="1693700"/>
            </a:xfrm>
            <a:custGeom>
              <a:avLst/>
              <a:gdLst/>
              <a:ahLst/>
              <a:cxnLst/>
              <a:rect l="l" t="t" r="r" b="b"/>
              <a:pathLst>
                <a:path w="222387" h="67748" extrusionOk="0">
                  <a:moveTo>
                    <a:pt x="189060" y="1"/>
                  </a:moveTo>
                  <a:cubicBezTo>
                    <a:pt x="184430" y="1"/>
                    <a:pt x="180094" y="1230"/>
                    <a:pt x="176485" y="3517"/>
                  </a:cubicBezTo>
                  <a:cubicBezTo>
                    <a:pt x="172696" y="5936"/>
                    <a:pt x="169957" y="9429"/>
                    <a:pt x="168519" y="13628"/>
                  </a:cubicBezTo>
                  <a:cubicBezTo>
                    <a:pt x="164479" y="25406"/>
                    <a:pt x="156490" y="33783"/>
                    <a:pt x="147680" y="35495"/>
                  </a:cubicBezTo>
                  <a:cubicBezTo>
                    <a:pt x="146568" y="35709"/>
                    <a:pt x="145461" y="35815"/>
                    <a:pt x="144360" y="35815"/>
                  </a:cubicBezTo>
                  <a:cubicBezTo>
                    <a:pt x="138522" y="35815"/>
                    <a:pt x="132880" y="32827"/>
                    <a:pt x="127867" y="27027"/>
                  </a:cubicBezTo>
                  <a:cubicBezTo>
                    <a:pt x="123371" y="21800"/>
                    <a:pt x="119171" y="19312"/>
                    <a:pt x="114674" y="19175"/>
                  </a:cubicBezTo>
                  <a:cubicBezTo>
                    <a:pt x="114544" y="19171"/>
                    <a:pt x="114413" y="19169"/>
                    <a:pt x="114281" y="19169"/>
                  </a:cubicBezTo>
                  <a:cubicBezTo>
                    <a:pt x="109760" y="19169"/>
                    <a:pt x="104904" y="21470"/>
                    <a:pt x="98583" y="26616"/>
                  </a:cubicBezTo>
                  <a:cubicBezTo>
                    <a:pt x="92534" y="31501"/>
                    <a:pt x="85709" y="38508"/>
                    <a:pt x="77058" y="47341"/>
                  </a:cubicBezTo>
                  <a:cubicBezTo>
                    <a:pt x="75780" y="48665"/>
                    <a:pt x="74456" y="50035"/>
                    <a:pt x="73087" y="51427"/>
                  </a:cubicBezTo>
                  <a:cubicBezTo>
                    <a:pt x="66741" y="57887"/>
                    <a:pt x="61172" y="61037"/>
                    <a:pt x="56059" y="61037"/>
                  </a:cubicBezTo>
                  <a:cubicBezTo>
                    <a:pt x="49531" y="61037"/>
                    <a:pt x="44669" y="56038"/>
                    <a:pt x="39533" y="50765"/>
                  </a:cubicBezTo>
                  <a:cubicBezTo>
                    <a:pt x="34357" y="45444"/>
                    <a:pt x="29012" y="39973"/>
                    <a:pt x="21812" y="39973"/>
                  </a:cubicBezTo>
                  <a:cubicBezTo>
                    <a:pt x="21074" y="39973"/>
                    <a:pt x="20317" y="40031"/>
                    <a:pt x="19538" y="40151"/>
                  </a:cubicBezTo>
                  <a:cubicBezTo>
                    <a:pt x="14722" y="40882"/>
                    <a:pt x="10751" y="42799"/>
                    <a:pt x="7669" y="45835"/>
                  </a:cubicBezTo>
                  <a:cubicBezTo>
                    <a:pt x="5227" y="48277"/>
                    <a:pt x="3355" y="51404"/>
                    <a:pt x="2100" y="55193"/>
                  </a:cubicBezTo>
                  <a:cubicBezTo>
                    <a:pt x="0" y="61607"/>
                    <a:pt x="457" y="67702"/>
                    <a:pt x="479" y="67747"/>
                  </a:cubicBezTo>
                  <a:lnTo>
                    <a:pt x="639" y="67747"/>
                  </a:lnTo>
                  <a:cubicBezTo>
                    <a:pt x="639" y="67679"/>
                    <a:pt x="160" y="61607"/>
                    <a:pt x="2260" y="55239"/>
                  </a:cubicBezTo>
                  <a:cubicBezTo>
                    <a:pt x="4200" y="49350"/>
                    <a:pt x="8765" y="41977"/>
                    <a:pt x="19561" y="40311"/>
                  </a:cubicBezTo>
                  <a:cubicBezTo>
                    <a:pt x="20324" y="40194"/>
                    <a:pt x="21067" y="40138"/>
                    <a:pt x="21790" y="40138"/>
                  </a:cubicBezTo>
                  <a:cubicBezTo>
                    <a:pt x="28946" y="40138"/>
                    <a:pt x="34258" y="45593"/>
                    <a:pt x="39419" y="50879"/>
                  </a:cubicBezTo>
                  <a:cubicBezTo>
                    <a:pt x="44578" y="56198"/>
                    <a:pt x="49462" y="61196"/>
                    <a:pt x="56059" y="61219"/>
                  </a:cubicBezTo>
                  <a:cubicBezTo>
                    <a:pt x="61217" y="61219"/>
                    <a:pt x="66832" y="58046"/>
                    <a:pt x="73201" y="51541"/>
                  </a:cubicBezTo>
                  <a:cubicBezTo>
                    <a:pt x="74570" y="50149"/>
                    <a:pt x="75894" y="48779"/>
                    <a:pt x="77195" y="47456"/>
                  </a:cubicBezTo>
                  <a:cubicBezTo>
                    <a:pt x="85823" y="38622"/>
                    <a:pt x="92648" y="31638"/>
                    <a:pt x="98674" y="26753"/>
                  </a:cubicBezTo>
                  <a:cubicBezTo>
                    <a:pt x="104973" y="21629"/>
                    <a:pt x="109807" y="19329"/>
                    <a:pt x="114264" y="19329"/>
                  </a:cubicBezTo>
                  <a:cubicBezTo>
                    <a:pt x="114394" y="19329"/>
                    <a:pt x="114523" y="19331"/>
                    <a:pt x="114652" y="19335"/>
                  </a:cubicBezTo>
                  <a:cubicBezTo>
                    <a:pt x="119125" y="19472"/>
                    <a:pt x="123279" y="21960"/>
                    <a:pt x="127753" y="27141"/>
                  </a:cubicBezTo>
                  <a:cubicBezTo>
                    <a:pt x="132775" y="32961"/>
                    <a:pt x="138458" y="35974"/>
                    <a:pt x="144347" y="35974"/>
                  </a:cubicBezTo>
                  <a:cubicBezTo>
                    <a:pt x="145466" y="35974"/>
                    <a:pt x="146584" y="35860"/>
                    <a:pt x="147703" y="35655"/>
                  </a:cubicBezTo>
                  <a:cubicBezTo>
                    <a:pt x="156582" y="33920"/>
                    <a:pt x="164616" y="25498"/>
                    <a:pt x="168679" y="13674"/>
                  </a:cubicBezTo>
                  <a:cubicBezTo>
                    <a:pt x="171487" y="5457"/>
                    <a:pt x="179498" y="162"/>
                    <a:pt x="189108" y="162"/>
                  </a:cubicBezTo>
                  <a:lnTo>
                    <a:pt x="189313" y="162"/>
                  </a:lnTo>
                  <a:cubicBezTo>
                    <a:pt x="200703" y="253"/>
                    <a:pt x="215334" y="7922"/>
                    <a:pt x="222227" y="29172"/>
                  </a:cubicBezTo>
                  <a:lnTo>
                    <a:pt x="222387" y="29104"/>
                  </a:lnTo>
                  <a:cubicBezTo>
                    <a:pt x="219328" y="19723"/>
                    <a:pt x="214352" y="12076"/>
                    <a:pt x="207984" y="6963"/>
                  </a:cubicBezTo>
                  <a:cubicBezTo>
                    <a:pt x="202438" y="2535"/>
                    <a:pt x="195818" y="47"/>
                    <a:pt x="189313" y="2"/>
                  </a:cubicBezTo>
                  <a:cubicBezTo>
                    <a:pt x="189229" y="1"/>
                    <a:pt x="189144" y="1"/>
                    <a:pt x="189060"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7"/>
            <p:cNvSpPr/>
            <p:nvPr/>
          </p:nvSpPr>
          <p:spPr>
            <a:xfrm>
              <a:off x="1041000" y="1494500"/>
              <a:ext cx="5559700" cy="1693700"/>
            </a:xfrm>
            <a:custGeom>
              <a:avLst/>
              <a:gdLst/>
              <a:ahLst/>
              <a:cxnLst/>
              <a:rect l="l" t="t" r="r" b="b"/>
              <a:pathLst>
                <a:path w="222388" h="67748" extrusionOk="0">
                  <a:moveTo>
                    <a:pt x="189077" y="1"/>
                  </a:moveTo>
                  <a:cubicBezTo>
                    <a:pt x="184428" y="1"/>
                    <a:pt x="180093" y="1209"/>
                    <a:pt x="176485" y="3517"/>
                  </a:cubicBezTo>
                  <a:cubicBezTo>
                    <a:pt x="172719" y="5936"/>
                    <a:pt x="169957" y="9429"/>
                    <a:pt x="168519" y="13606"/>
                  </a:cubicBezTo>
                  <a:cubicBezTo>
                    <a:pt x="164457" y="25475"/>
                    <a:pt x="156399" y="33897"/>
                    <a:pt x="147475" y="35609"/>
                  </a:cubicBezTo>
                  <a:cubicBezTo>
                    <a:pt x="146376" y="35817"/>
                    <a:pt x="145282" y="35920"/>
                    <a:pt x="144195" y="35920"/>
                  </a:cubicBezTo>
                  <a:cubicBezTo>
                    <a:pt x="138350" y="35920"/>
                    <a:pt x="132719" y="32934"/>
                    <a:pt x="127753" y="27141"/>
                  </a:cubicBezTo>
                  <a:cubicBezTo>
                    <a:pt x="123257" y="21868"/>
                    <a:pt x="119057" y="19358"/>
                    <a:pt x="114560" y="19221"/>
                  </a:cubicBezTo>
                  <a:cubicBezTo>
                    <a:pt x="114411" y="19216"/>
                    <a:pt x="114261" y="19213"/>
                    <a:pt x="114111" y="19213"/>
                  </a:cubicBezTo>
                  <a:cubicBezTo>
                    <a:pt x="109651" y="19213"/>
                    <a:pt x="104854" y="21514"/>
                    <a:pt x="98583" y="26570"/>
                  </a:cubicBezTo>
                  <a:cubicBezTo>
                    <a:pt x="92602" y="31432"/>
                    <a:pt x="85823" y="38371"/>
                    <a:pt x="77241" y="47159"/>
                  </a:cubicBezTo>
                  <a:cubicBezTo>
                    <a:pt x="75894" y="48528"/>
                    <a:pt x="74525" y="49966"/>
                    <a:pt x="73087" y="51404"/>
                  </a:cubicBezTo>
                  <a:cubicBezTo>
                    <a:pt x="66741" y="57887"/>
                    <a:pt x="61172" y="61037"/>
                    <a:pt x="56082" y="61037"/>
                  </a:cubicBezTo>
                  <a:lnTo>
                    <a:pt x="56059" y="61037"/>
                  </a:lnTo>
                  <a:cubicBezTo>
                    <a:pt x="49531" y="61037"/>
                    <a:pt x="44669" y="56038"/>
                    <a:pt x="39534" y="50742"/>
                  </a:cubicBezTo>
                  <a:cubicBezTo>
                    <a:pt x="34356" y="45441"/>
                    <a:pt x="29028" y="39951"/>
                    <a:pt x="21811" y="39951"/>
                  </a:cubicBezTo>
                  <a:cubicBezTo>
                    <a:pt x="21074" y="39951"/>
                    <a:pt x="20317" y="40008"/>
                    <a:pt x="19539" y="40129"/>
                  </a:cubicBezTo>
                  <a:cubicBezTo>
                    <a:pt x="14745" y="40882"/>
                    <a:pt x="10751" y="42799"/>
                    <a:pt x="7670" y="45835"/>
                  </a:cubicBezTo>
                  <a:cubicBezTo>
                    <a:pt x="5227" y="48254"/>
                    <a:pt x="3356" y="51404"/>
                    <a:pt x="2123" y="55171"/>
                  </a:cubicBezTo>
                  <a:cubicBezTo>
                    <a:pt x="0" y="61584"/>
                    <a:pt x="480" y="67679"/>
                    <a:pt x="480" y="67747"/>
                  </a:cubicBezTo>
                  <a:lnTo>
                    <a:pt x="639" y="67747"/>
                  </a:lnTo>
                  <a:cubicBezTo>
                    <a:pt x="639" y="67679"/>
                    <a:pt x="183" y="61607"/>
                    <a:pt x="2283" y="55216"/>
                  </a:cubicBezTo>
                  <a:cubicBezTo>
                    <a:pt x="4200" y="49327"/>
                    <a:pt x="8788" y="41978"/>
                    <a:pt x="19561" y="40311"/>
                  </a:cubicBezTo>
                  <a:cubicBezTo>
                    <a:pt x="20336" y="40190"/>
                    <a:pt x="21090" y="40132"/>
                    <a:pt x="21824" y="40132"/>
                  </a:cubicBezTo>
                  <a:cubicBezTo>
                    <a:pt x="28962" y="40132"/>
                    <a:pt x="34266" y="45581"/>
                    <a:pt x="39420" y="50879"/>
                  </a:cubicBezTo>
                  <a:cubicBezTo>
                    <a:pt x="44578" y="56175"/>
                    <a:pt x="49463" y="61196"/>
                    <a:pt x="56059" y="61196"/>
                  </a:cubicBezTo>
                  <a:lnTo>
                    <a:pt x="56082" y="61196"/>
                  </a:lnTo>
                  <a:cubicBezTo>
                    <a:pt x="61218" y="61196"/>
                    <a:pt x="66833" y="58047"/>
                    <a:pt x="73201" y="51518"/>
                  </a:cubicBezTo>
                  <a:cubicBezTo>
                    <a:pt x="74639" y="50080"/>
                    <a:pt x="76031" y="48642"/>
                    <a:pt x="77378" y="47273"/>
                  </a:cubicBezTo>
                  <a:cubicBezTo>
                    <a:pt x="85937" y="38485"/>
                    <a:pt x="92717" y="31546"/>
                    <a:pt x="98697" y="26707"/>
                  </a:cubicBezTo>
                  <a:cubicBezTo>
                    <a:pt x="104922" y="21652"/>
                    <a:pt x="109695" y="19373"/>
                    <a:pt x="114111" y="19373"/>
                  </a:cubicBezTo>
                  <a:cubicBezTo>
                    <a:pt x="114261" y="19373"/>
                    <a:pt x="114411" y="19375"/>
                    <a:pt x="114560" y="19381"/>
                  </a:cubicBezTo>
                  <a:cubicBezTo>
                    <a:pt x="119011" y="19517"/>
                    <a:pt x="123166" y="22028"/>
                    <a:pt x="127639" y="27232"/>
                  </a:cubicBezTo>
                  <a:cubicBezTo>
                    <a:pt x="132638" y="33076"/>
                    <a:pt x="138300" y="36087"/>
                    <a:pt x="144189" y="36087"/>
                  </a:cubicBezTo>
                  <a:cubicBezTo>
                    <a:pt x="145292" y="36087"/>
                    <a:pt x="146404" y="35982"/>
                    <a:pt x="147520" y="35769"/>
                  </a:cubicBezTo>
                  <a:cubicBezTo>
                    <a:pt x="151925" y="34925"/>
                    <a:pt x="156262" y="32368"/>
                    <a:pt x="160028" y="28419"/>
                  </a:cubicBezTo>
                  <a:cubicBezTo>
                    <a:pt x="163726" y="24516"/>
                    <a:pt x="166716" y="19426"/>
                    <a:pt x="168679" y="13674"/>
                  </a:cubicBezTo>
                  <a:cubicBezTo>
                    <a:pt x="171487" y="5434"/>
                    <a:pt x="179498" y="162"/>
                    <a:pt x="189108" y="162"/>
                  </a:cubicBezTo>
                  <a:lnTo>
                    <a:pt x="189313" y="162"/>
                  </a:lnTo>
                  <a:cubicBezTo>
                    <a:pt x="200703" y="253"/>
                    <a:pt x="215334" y="7922"/>
                    <a:pt x="222227" y="29150"/>
                  </a:cubicBezTo>
                  <a:lnTo>
                    <a:pt x="222387" y="29104"/>
                  </a:lnTo>
                  <a:cubicBezTo>
                    <a:pt x="219351" y="19723"/>
                    <a:pt x="214375" y="12054"/>
                    <a:pt x="208007" y="6964"/>
                  </a:cubicBezTo>
                  <a:cubicBezTo>
                    <a:pt x="202438" y="2513"/>
                    <a:pt x="195819" y="48"/>
                    <a:pt x="189336" y="2"/>
                  </a:cubicBezTo>
                  <a:cubicBezTo>
                    <a:pt x="189250" y="1"/>
                    <a:pt x="189163" y="1"/>
                    <a:pt x="18907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7"/>
          <p:cNvGrpSpPr/>
          <p:nvPr/>
        </p:nvGrpSpPr>
        <p:grpSpPr>
          <a:xfrm>
            <a:off x="256250" y="294125"/>
            <a:ext cx="8640000" cy="4555200"/>
            <a:chOff x="256250" y="294125"/>
            <a:chExt cx="8640000" cy="4555200"/>
          </a:xfrm>
        </p:grpSpPr>
        <p:sp>
          <p:nvSpPr>
            <p:cNvPr id="390" name="Google Shape;390;p7"/>
            <p:cNvSpPr/>
            <p:nvPr/>
          </p:nvSpPr>
          <p:spPr>
            <a:xfrm>
              <a:off x="256250" y="294125"/>
              <a:ext cx="8640000" cy="4555200"/>
            </a:xfrm>
            <a:prstGeom prst="roundRect">
              <a:avLst>
                <a:gd name="adj" fmla="val 719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1" name="Google Shape;391;p7"/>
            <p:cNvGrpSpPr/>
            <p:nvPr/>
          </p:nvGrpSpPr>
          <p:grpSpPr>
            <a:xfrm>
              <a:off x="7722150" y="461588"/>
              <a:ext cx="708625" cy="155826"/>
              <a:chOff x="7722150" y="461588"/>
              <a:chExt cx="708625" cy="155826"/>
            </a:xfrm>
          </p:grpSpPr>
          <p:sp>
            <p:nvSpPr>
              <p:cNvPr id="392" name="Google Shape;392;p7"/>
              <p:cNvSpPr/>
              <p:nvPr/>
            </p:nvSpPr>
            <p:spPr>
              <a:xfrm>
                <a:off x="7722150" y="461588"/>
                <a:ext cx="158654" cy="155826"/>
              </a:xfrm>
              <a:custGeom>
                <a:avLst/>
                <a:gdLst/>
                <a:ahLst/>
                <a:cxnLst/>
                <a:rect l="l" t="t" r="r" b="b"/>
                <a:pathLst>
                  <a:path w="2581" h="2535" extrusionOk="0">
                    <a:moveTo>
                      <a:pt x="1279" y="1"/>
                    </a:moveTo>
                    <a:cubicBezTo>
                      <a:pt x="572" y="1"/>
                      <a:pt x="1" y="571"/>
                      <a:pt x="1" y="1256"/>
                    </a:cubicBezTo>
                    <a:cubicBezTo>
                      <a:pt x="1" y="1964"/>
                      <a:pt x="572" y="2534"/>
                      <a:pt x="1279" y="2534"/>
                    </a:cubicBezTo>
                    <a:cubicBezTo>
                      <a:pt x="1987" y="2534"/>
                      <a:pt x="2580" y="1964"/>
                      <a:pt x="2580" y="1256"/>
                    </a:cubicBezTo>
                    <a:cubicBezTo>
                      <a:pt x="2580" y="571"/>
                      <a:pt x="1987" y="1"/>
                      <a:pt x="1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7"/>
              <p:cNvSpPr/>
              <p:nvPr/>
            </p:nvSpPr>
            <p:spPr>
              <a:xfrm>
                <a:off x="7998580" y="461588"/>
                <a:ext cx="157179" cy="155826"/>
              </a:xfrm>
              <a:custGeom>
                <a:avLst/>
                <a:gdLst/>
                <a:ahLst/>
                <a:cxnLst/>
                <a:rect l="l" t="t" r="r" b="b"/>
                <a:pathLst>
                  <a:path w="2557" h="2535" extrusionOk="0">
                    <a:moveTo>
                      <a:pt x="1279" y="1"/>
                    </a:moveTo>
                    <a:cubicBezTo>
                      <a:pt x="571" y="1"/>
                      <a:pt x="1" y="571"/>
                      <a:pt x="1" y="1256"/>
                    </a:cubicBezTo>
                    <a:cubicBezTo>
                      <a:pt x="1" y="1964"/>
                      <a:pt x="571" y="2534"/>
                      <a:pt x="1279" y="2534"/>
                    </a:cubicBezTo>
                    <a:cubicBezTo>
                      <a:pt x="1986" y="2534"/>
                      <a:pt x="2557" y="1964"/>
                      <a:pt x="2557" y="1256"/>
                    </a:cubicBezTo>
                    <a:cubicBezTo>
                      <a:pt x="2557" y="571"/>
                      <a:pt x="1986" y="1"/>
                      <a:pt x="1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7"/>
              <p:cNvSpPr/>
              <p:nvPr/>
            </p:nvSpPr>
            <p:spPr>
              <a:xfrm>
                <a:off x="8273596" y="461588"/>
                <a:ext cx="157179" cy="155826"/>
              </a:xfrm>
              <a:custGeom>
                <a:avLst/>
                <a:gdLst/>
                <a:ahLst/>
                <a:cxnLst/>
                <a:rect l="l" t="t" r="r" b="b"/>
                <a:pathLst>
                  <a:path w="2557" h="2535" extrusionOk="0">
                    <a:moveTo>
                      <a:pt x="1279" y="1"/>
                    </a:moveTo>
                    <a:cubicBezTo>
                      <a:pt x="571" y="1"/>
                      <a:pt x="0" y="571"/>
                      <a:pt x="0" y="1256"/>
                    </a:cubicBezTo>
                    <a:cubicBezTo>
                      <a:pt x="0" y="1964"/>
                      <a:pt x="571" y="2534"/>
                      <a:pt x="1279" y="2534"/>
                    </a:cubicBezTo>
                    <a:cubicBezTo>
                      <a:pt x="1986" y="2534"/>
                      <a:pt x="2557" y="1964"/>
                      <a:pt x="2557" y="1256"/>
                    </a:cubicBezTo>
                    <a:cubicBezTo>
                      <a:pt x="2557" y="571"/>
                      <a:pt x="1986" y="1"/>
                      <a:pt x="12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5" name="Google Shape;395;p7"/>
          <p:cNvGrpSpPr/>
          <p:nvPr/>
        </p:nvGrpSpPr>
        <p:grpSpPr>
          <a:xfrm>
            <a:off x="-563578" y="10"/>
            <a:ext cx="1123443" cy="1188358"/>
            <a:chOff x="1238725" y="1499375"/>
            <a:chExt cx="925025" cy="978475"/>
          </a:xfrm>
        </p:grpSpPr>
        <p:sp>
          <p:nvSpPr>
            <p:cNvPr id="396" name="Google Shape;396;p7"/>
            <p:cNvSpPr/>
            <p:nvPr/>
          </p:nvSpPr>
          <p:spPr>
            <a:xfrm>
              <a:off x="1239300" y="1499375"/>
              <a:ext cx="924450" cy="976025"/>
            </a:xfrm>
            <a:custGeom>
              <a:avLst/>
              <a:gdLst/>
              <a:ahLst/>
              <a:cxnLst/>
              <a:rect l="l" t="t" r="r" b="b"/>
              <a:pathLst>
                <a:path w="36978" h="39041" extrusionOk="0">
                  <a:moveTo>
                    <a:pt x="16695" y="1"/>
                  </a:moveTo>
                  <a:cubicBezTo>
                    <a:pt x="15249" y="1"/>
                    <a:pt x="14015" y="1022"/>
                    <a:pt x="14015" y="1022"/>
                  </a:cubicBezTo>
                  <a:lnTo>
                    <a:pt x="1644" y="11590"/>
                  </a:lnTo>
                  <a:cubicBezTo>
                    <a:pt x="594" y="12503"/>
                    <a:pt x="457" y="13690"/>
                    <a:pt x="480" y="14329"/>
                  </a:cubicBezTo>
                  <a:cubicBezTo>
                    <a:pt x="480" y="15105"/>
                    <a:pt x="480" y="15904"/>
                    <a:pt x="434" y="16703"/>
                  </a:cubicBezTo>
                  <a:lnTo>
                    <a:pt x="0" y="29394"/>
                  </a:lnTo>
                  <a:cubicBezTo>
                    <a:pt x="0" y="29736"/>
                    <a:pt x="23" y="30102"/>
                    <a:pt x="137" y="30467"/>
                  </a:cubicBezTo>
                  <a:cubicBezTo>
                    <a:pt x="868" y="33115"/>
                    <a:pt x="2511" y="33594"/>
                    <a:pt x="2511" y="33594"/>
                  </a:cubicBezTo>
                  <a:lnTo>
                    <a:pt x="17279" y="38867"/>
                  </a:lnTo>
                  <a:cubicBezTo>
                    <a:pt x="17743" y="38991"/>
                    <a:pt x="18182" y="39040"/>
                    <a:pt x="18587" y="39040"/>
                  </a:cubicBezTo>
                  <a:cubicBezTo>
                    <a:pt x="20110" y="39040"/>
                    <a:pt x="21136" y="38342"/>
                    <a:pt x="21136" y="38342"/>
                  </a:cubicBezTo>
                  <a:lnTo>
                    <a:pt x="34307" y="31152"/>
                  </a:lnTo>
                  <a:cubicBezTo>
                    <a:pt x="36977" y="30239"/>
                    <a:pt x="36749" y="27682"/>
                    <a:pt x="36749" y="27682"/>
                  </a:cubicBezTo>
                  <a:lnTo>
                    <a:pt x="33759" y="14055"/>
                  </a:lnTo>
                  <a:cubicBezTo>
                    <a:pt x="33599" y="11157"/>
                    <a:pt x="31157" y="8897"/>
                    <a:pt x="31157" y="8897"/>
                  </a:cubicBezTo>
                  <a:cubicBezTo>
                    <a:pt x="31157" y="8897"/>
                    <a:pt x="20018" y="1433"/>
                    <a:pt x="18078" y="360"/>
                  </a:cubicBezTo>
                  <a:cubicBezTo>
                    <a:pt x="17617" y="100"/>
                    <a:pt x="17146" y="1"/>
                    <a:pt x="16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7"/>
            <p:cNvSpPr/>
            <p:nvPr/>
          </p:nvSpPr>
          <p:spPr>
            <a:xfrm>
              <a:off x="1238725" y="1524925"/>
              <a:ext cx="450825" cy="739525"/>
            </a:xfrm>
            <a:custGeom>
              <a:avLst/>
              <a:gdLst/>
              <a:ahLst/>
              <a:cxnLst/>
              <a:rect l="l" t="t" r="r" b="b"/>
              <a:pathLst>
                <a:path w="18033" h="29581" extrusionOk="0">
                  <a:moveTo>
                    <a:pt x="14038" y="0"/>
                  </a:moveTo>
                  <a:lnTo>
                    <a:pt x="2009" y="10272"/>
                  </a:lnTo>
                  <a:cubicBezTo>
                    <a:pt x="229" y="11732"/>
                    <a:pt x="503" y="12874"/>
                    <a:pt x="503" y="12874"/>
                  </a:cubicBezTo>
                  <a:cubicBezTo>
                    <a:pt x="503" y="12874"/>
                    <a:pt x="503" y="24309"/>
                    <a:pt x="46" y="27733"/>
                  </a:cubicBezTo>
                  <a:cubicBezTo>
                    <a:pt x="23" y="27984"/>
                    <a:pt x="0" y="28189"/>
                    <a:pt x="23" y="28395"/>
                  </a:cubicBezTo>
                  <a:cubicBezTo>
                    <a:pt x="40" y="29098"/>
                    <a:pt x="634" y="29580"/>
                    <a:pt x="1273" y="29580"/>
                  </a:cubicBezTo>
                  <a:cubicBezTo>
                    <a:pt x="1506" y="29580"/>
                    <a:pt x="1744" y="29516"/>
                    <a:pt x="1963" y="29376"/>
                  </a:cubicBezTo>
                  <a:lnTo>
                    <a:pt x="16617" y="19630"/>
                  </a:lnTo>
                  <a:cubicBezTo>
                    <a:pt x="16663" y="19607"/>
                    <a:pt x="16731" y="19562"/>
                    <a:pt x="16777" y="19516"/>
                  </a:cubicBezTo>
                  <a:cubicBezTo>
                    <a:pt x="17644" y="18831"/>
                    <a:pt x="18032" y="17713"/>
                    <a:pt x="17850" y="16640"/>
                  </a:cubicBezTo>
                  <a:cubicBezTo>
                    <a:pt x="17325" y="13285"/>
                    <a:pt x="15841" y="4086"/>
                    <a:pt x="15590" y="2260"/>
                  </a:cubicBezTo>
                  <a:cubicBezTo>
                    <a:pt x="15271" y="46"/>
                    <a:pt x="14038" y="0"/>
                    <a:pt x="1403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7"/>
            <p:cNvSpPr/>
            <p:nvPr/>
          </p:nvSpPr>
          <p:spPr>
            <a:xfrm>
              <a:off x="1657575" y="1512100"/>
              <a:ext cx="494750" cy="684625"/>
            </a:xfrm>
            <a:custGeom>
              <a:avLst/>
              <a:gdLst/>
              <a:ahLst/>
              <a:cxnLst/>
              <a:rect l="l" t="t" r="r" b="b"/>
              <a:pathLst>
                <a:path w="19790" h="27385" extrusionOk="0">
                  <a:moveTo>
                    <a:pt x="1348" y="0"/>
                  </a:moveTo>
                  <a:cubicBezTo>
                    <a:pt x="887" y="0"/>
                    <a:pt x="111" y="299"/>
                    <a:pt x="0" y="2271"/>
                  </a:cubicBezTo>
                  <a:lnTo>
                    <a:pt x="2374" y="17221"/>
                  </a:lnTo>
                  <a:cubicBezTo>
                    <a:pt x="2374" y="17221"/>
                    <a:pt x="2602" y="18888"/>
                    <a:pt x="4748" y="19823"/>
                  </a:cubicBezTo>
                  <a:cubicBezTo>
                    <a:pt x="6893" y="20759"/>
                    <a:pt x="18009" y="27333"/>
                    <a:pt x="18009" y="27333"/>
                  </a:cubicBezTo>
                  <a:cubicBezTo>
                    <a:pt x="18009" y="27333"/>
                    <a:pt x="18197" y="27385"/>
                    <a:pt x="18452" y="27385"/>
                  </a:cubicBezTo>
                  <a:cubicBezTo>
                    <a:pt x="18934" y="27385"/>
                    <a:pt x="19655" y="27199"/>
                    <a:pt x="19790" y="26123"/>
                  </a:cubicBezTo>
                  <a:lnTo>
                    <a:pt x="16800" y="12245"/>
                  </a:lnTo>
                  <a:cubicBezTo>
                    <a:pt x="16800" y="12245"/>
                    <a:pt x="16160" y="10625"/>
                    <a:pt x="15430" y="9552"/>
                  </a:cubicBezTo>
                  <a:cubicBezTo>
                    <a:pt x="14722" y="8502"/>
                    <a:pt x="13444" y="7749"/>
                    <a:pt x="13444" y="7749"/>
                  </a:cubicBezTo>
                  <a:lnTo>
                    <a:pt x="1689" y="57"/>
                  </a:lnTo>
                  <a:cubicBezTo>
                    <a:pt x="1689" y="57"/>
                    <a:pt x="1548" y="0"/>
                    <a:pt x="134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7"/>
            <p:cNvSpPr/>
            <p:nvPr/>
          </p:nvSpPr>
          <p:spPr>
            <a:xfrm>
              <a:off x="1346575" y="1527950"/>
              <a:ext cx="335550" cy="345650"/>
            </a:xfrm>
            <a:custGeom>
              <a:avLst/>
              <a:gdLst/>
              <a:ahLst/>
              <a:cxnLst/>
              <a:rect l="l" t="t" r="r" b="b"/>
              <a:pathLst>
                <a:path w="13422" h="13826" extrusionOk="0">
                  <a:moveTo>
                    <a:pt x="10134" y="1"/>
                  </a:moveTo>
                  <a:cubicBezTo>
                    <a:pt x="9960" y="1"/>
                    <a:pt x="9838" y="39"/>
                    <a:pt x="9838" y="39"/>
                  </a:cubicBezTo>
                  <a:lnTo>
                    <a:pt x="0" y="8439"/>
                  </a:lnTo>
                  <a:cubicBezTo>
                    <a:pt x="1010" y="8104"/>
                    <a:pt x="1993" y="7960"/>
                    <a:pt x="2937" y="7960"/>
                  </a:cubicBezTo>
                  <a:cubicBezTo>
                    <a:pt x="8954" y="7960"/>
                    <a:pt x="13422" y="13826"/>
                    <a:pt x="13422" y="13826"/>
                  </a:cubicBezTo>
                  <a:lnTo>
                    <a:pt x="11550" y="1956"/>
                  </a:lnTo>
                  <a:cubicBezTo>
                    <a:pt x="11459" y="1249"/>
                    <a:pt x="11116" y="678"/>
                    <a:pt x="11116" y="678"/>
                  </a:cubicBezTo>
                  <a:cubicBezTo>
                    <a:pt x="10860" y="108"/>
                    <a:pt x="10424" y="1"/>
                    <a:pt x="10134"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7"/>
            <p:cNvSpPr/>
            <p:nvPr/>
          </p:nvSpPr>
          <p:spPr>
            <a:xfrm>
              <a:off x="1661550" y="1511000"/>
              <a:ext cx="457675" cy="463600"/>
            </a:xfrm>
            <a:custGeom>
              <a:avLst/>
              <a:gdLst/>
              <a:ahLst/>
              <a:cxnLst/>
              <a:rect l="l" t="t" r="r" b="b"/>
              <a:pathLst>
                <a:path w="18307" h="18544" extrusionOk="0">
                  <a:moveTo>
                    <a:pt x="1496" y="0"/>
                  </a:moveTo>
                  <a:cubicBezTo>
                    <a:pt x="1272" y="0"/>
                    <a:pt x="1008" y="96"/>
                    <a:pt x="731" y="397"/>
                  </a:cubicBezTo>
                  <a:cubicBezTo>
                    <a:pt x="1" y="1219"/>
                    <a:pt x="138" y="2315"/>
                    <a:pt x="138" y="2315"/>
                  </a:cubicBezTo>
                  <a:lnTo>
                    <a:pt x="2398" y="16444"/>
                  </a:lnTo>
                  <a:cubicBezTo>
                    <a:pt x="2398" y="16444"/>
                    <a:pt x="4234" y="13621"/>
                    <a:pt x="8161" y="13621"/>
                  </a:cubicBezTo>
                  <a:cubicBezTo>
                    <a:pt x="10668" y="13621"/>
                    <a:pt x="14028" y="14772"/>
                    <a:pt x="18307" y="18544"/>
                  </a:cubicBezTo>
                  <a:lnTo>
                    <a:pt x="17051" y="12700"/>
                  </a:lnTo>
                  <a:cubicBezTo>
                    <a:pt x="17051" y="12700"/>
                    <a:pt x="16778" y="10235"/>
                    <a:pt x="14358" y="8295"/>
                  </a:cubicBezTo>
                  <a:lnTo>
                    <a:pt x="2147" y="283"/>
                  </a:lnTo>
                  <a:cubicBezTo>
                    <a:pt x="2147" y="283"/>
                    <a:pt x="1882" y="0"/>
                    <a:pt x="1496" y="0"/>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7"/>
            <p:cNvSpPr/>
            <p:nvPr/>
          </p:nvSpPr>
          <p:spPr>
            <a:xfrm>
              <a:off x="1283800" y="2023725"/>
              <a:ext cx="828025" cy="454125"/>
            </a:xfrm>
            <a:custGeom>
              <a:avLst/>
              <a:gdLst/>
              <a:ahLst/>
              <a:cxnLst/>
              <a:rect l="l" t="t" r="r" b="b"/>
              <a:pathLst>
                <a:path w="33121" h="18165" extrusionOk="0">
                  <a:moveTo>
                    <a:pt x="17028" y="0"/>
                  </a:moveTo>
                  <a:cubicBezTo>
                    <a:pt x="16511" y="0"/>
                    <a:pt x="15998" y="132"/>
                    <a:pt x="15545" y="408"/>
                  </a:cubicBezTo>
                  <a:cubicBezTo>
                    <a:pt x="15476" y="431"/>
                    <a:pt x="15431" y="477"/>
                    <a:pt x="15362" y="500"/>
                  </a:cubicBezTo>
                  <a:cubicBezTo>
                    <a:pt x="9633" y="4859"/>
                    <a:pt x="3812" y="8648"/>
                    <a:pt x="1028" y="10406"/>
                  </a:cubicBezTo>
                  <a:cubicBezTo>
                    <a:pt x="1" y="11068"/>
                    <a:pt x="252" y="12643"/>
                    <a:pt x="1461" y="12917"/>
                  </a:cubicBezTo>
                  <a:cubicBezTo>
                    <a:pt x="1553" y="12939"/>
                    <a:pt x="1690" y="12962"/>
                    <a:pt x="1804" y="12985"/>
                  </a:cubicBezTo>
                  <a:cubicBezTo>
                    <a:pt x="3835" y="13373"/>
                    <a:pt x="15819" y="17961"/>
                    <a:pt x="15819" y="17961"/>
                  </a:cubicBezTo>
                  <a:cubicBezTo>
                    <a:pt x="15819" y="17961"/>
                    <a:pt x="16111" y="18165"/>
                    <a:pt x="16698" y="18165"/>
                  </a:cubicBezTo>
                  <a:cubicBezTo>
                    <a:pt x="17188" y="18165"/>
                    <a:pt x="17883" y="18023"/>
                    <a:pt x="18786" y="17505"/>
                  </a:cubicBezTo>
                  <a:lnTo>
                    <a:pt x="32732" y="10041"/>
                  </a:lnTo>
                  <a:cubicBezTo>
                    <a:pt x="32732" y="10041"/>
                    <a:pt x="33120" y="8854"/>
                    <a:pt x="31180" y="7781"/>
                  </a:cubicBezTo>
                  <a:cubicBezTo>
                    <a:pt x="29582" y="6891"/>
                    <a:pt x="21548" y="2166"/>
                    <a:pt x="18626" y="431"/>
                  </a:cubicBezTo>
                  <a:cubicBezTo>
                    <a:pt x="18132" y="149"/>
                    <a:pt x="17577" y="0"/>
                    <a:pt x="1702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7"/>
            <p:cNvSpPr/>
            <p:nvPr/>
          </p:nvSpPr>
          <p:spPr>
            <a:xfrm>
              <a:off x="1506350" y="1592050"/>
              <a:ext cx="90750" cy="112525"/>
            </a:xfrm>
            <a:custGeom>
              <a:avLst/>
              <a:gdLst/>
              <a:ahLst/>
              <a:cxnLst/>
              <a:rect l="l" t="t" r="r" b="b"/>
              <a:pathLst>
                <a:path w="3630" h="4501" extrusionOk="0">
                  <a:moveTo>
                    <a:pt x="2164" y="1"/>
                  </a:moveTo>
                  <a:cubicBezTo>
                    <a:pt x="1924" y="1"/>
                    <a:pt x="1669" y="77"/>
                    <a:pt x="1416" y="237"/>
                  </a:cubicBezTo>
                  <a:cubicBezTo>
                    <a:pt x="525" y="808"/>
                    <a:pt x="0" y="2154"/>
                    <a:pt x="229" y="3273"/>
                  </a:cubicBezTo>
                  <a:cubicBezTo>
                    <a:pt x="374" y="4046"/>
                    <a:pt x="871" y="4501"/>
                    <a:pt x="1457" y="4501"/>
                  </a:cubicBezTo>
                  <a:cubicBezTo>
                    <a:pt x="1700" y="4501"/>
                    <a:pt x="1959" y="4422"/>
                    <a:pt x="2215" y="4254"/>
                  </a:cubicBezTo>
                  <a:cubicBezTo>
                    <a:pt x="3105" y="3706"/>
                    <a:pt x="3630" y="2337"/>
                    <a:pt x="3401" y="1241"/>
                  </a:cubicBezTo>
                  <a:cubicBezTo>
                    <a:pt x="3240" y="449"/>
                    <a:pt x="2746" y="1"/>
                    <a:pt x="2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7"/>
            <p:cNvSpPr/>
            <p:nvPr/>
          </p:nvSpPr>
          <p:spPr>
            <a:xfrm>
              <a:off x="1391075" y="1826325"/>
              <a:ext cx="91325" cy="112525"/>
            </a:xfrm>
            <a:custGeom>
              <a:avLst/>
              <a:gdLst/>
              <a:ahLst/>
              <a:cxnLst/>
              <a:rect l="l" t="t" r="r" b="b"/>
              <a:pathLst>
                <a:path w="3653" h="4501" extrusionOk="0">
                  <a:moveTo>
                    <a:pt x="2185" y="0"/>
                  </a:moveTo>
                  <a:cubicBezTo>
                    <a:pt x="1940" y="0"/>
                    <a:pt x="1678" y="79"/>
                    <a:pt x="1416" y="247"/>
                  </a:cubicBezTo>
                  <a:cubicBezTo>
                    <a:pt x="549" y="795"/>
                    <a:pt x="1" y="2164"/>
                    <a:pt x="229" y="3260"/>
                  </a:cubicBezTo>
                  <a:cubicBezTo>
                    <a:pt x="391" y="4052"/>
                    <a:pt x="884" y="4501"/>
                    <a:pt x="1474" y="4501"/>
                  </a:cubicBezTo>
                  <a:cubicBezTo>
                    <a:pt x="1718" y="4501"/>
                    <a:pt x="1978" y="4424"/>
                    <a:pt x="2238" y="4264"/>
                  </a:cubicBezTo>
                  <a:cubicBezTo>
                    <a:pt x="3128" y="3694"/>
                    <a:pt x="3653" y="2347"/>
                    <a:pt x="3425" y="1229"/>
                  </a:cubicBezTo>
                  <a:cubicBezTo>
                    <a:pt x="3263" y="455"/>
                    <a:pt x="2772" y="0"/>
                    <a:pt x="2185"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7"/>
            <p:cNvSpPr/>
            <p:nvPr/>
          </p:nvSpPr>
          <p:spPr>
            <a:xfrm>
              <a:off x="1271825" y="2086225"/>
              <a:ext cx="90750" cy="112525"/>
            </a:xfrm>
            <a:custGeom>
              <a:avLst/>
              <a:gdLst/>
              <a:ahLst/>
              <a:cxnLst/>
              <a:rect l="l" t="t" r="r" b="b"/>
              <a:pathLst>
                <a:path w="3630" h="4501" extrusionOk="0">
                  <a:moveTo>
                    <a:pt x="2164" y="0"/>
                  </a:moveTo>
                  <a:cubicBezTo>
                    <a:pt x="1924" y="0"/>
                    <a:pt x="1669" y="77"/>
                    <a:pt x="1415" y="237"/>
                  </a:cubicBezTo>
                  <a:cubicBezTo>
                    <a:pt x="525" y="807"/>
                    <a:pt x="0" y="2154"/>
                    <a:pt x="206" y="3272"/>
                  </a:cubicBezTo>
                  <a:cubicBezTo>
                    <a:pt x="367" y="4046"/>
                    <a:pt x="869" y="4501"/>
                    <a:pt x="1456" y="4501"/>
                  </a:cubicBezTo>
                  <a:cubicBezTo>
                    <a:pt x="1700" y="4501"/>
                    <a:pt x="1959" y="4422"/>
                    <a:pt x="2214" y="4254"/>
                  </a:cubicBezTo>
                  <a:cubicBezTo>
                    <a:pt x="3105" y="3706"/>
                    <a:pt x="3629" y="2337"/>
                    <a:pt x="3401" y="1241"/>
                  </a:cubicBezTo>
                  <a:cubicBezTo>
                    <a:pt x="3240" y="449"/>
                    <a:pt x="2746" y="0"/>
                    <a:pt x="216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7"/>
            <p:cNvSpPr/>
            <p:nvPr/>
          </p:nvSpPr>
          <p:spPr>
            <a:xfrm>
              <a:off x="1657000" y="2076575"/>
              <a:ext cx="127850" cy="78500"/>
            </a:xfrm>
            <a:custGeom>
              <a:avLst/>
              <a:gdLst/>
              <a:ahLst/>
              <a:cxnLst/>
              <a:rect l="l" t="t" r="r" b="b"/>
              <a:pathLst>
                <a:path w="5114" h="3140" extrusionOk="0">
                  <a:moveTo>
                    <a:pt x="2411" y="1"/>
                  </a:moveTo>
                  <a:cubicBezTo>
                    <a:pt x="1821" y="1"/>
                    <a:pt x="1244" y="155"/>
                    <a:pt x="822" y="463"/>
                  </a:cubicBezTo>
                  <a:cubicBezTo>
                    <a:pt x="0" y="1079"/>
                    <a:pt x="69" y="2083"/>
                    <a:pt x="1027" y="2677"/>
                  </a:cubicBezTo>
                  <a:cubicBezTo>
                    <a:pt x="1507" y="2985"/>
                    <a:pt x="2112" y="3139"/>
                    <a:pt x="2699" y="3139"/>
                  </a:cubicBezTo>
                  <a:cubicBezTo>
                    <a:pt x="3287" y="3139"/>
                    <a:pt x="3858" y="2985"/>
                    <a:pt x="4269" y="2677"/>
                  </a:cubicBezTo>
                  <a:cubicBezTo>
                    <a:pt x="5113" y="2061"/>
                    <a:pt x="5022" y="1056"/>
                    <a:pt x="4086" y="463"/>
                  </a:cubicBezTo>
                  <a:cubicBezTo>
                    <a:pt x="3607" y="155"/>
                    <a:pt x="3002" y="1"/>
                    <a:pt x="2411"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7"/>
            <p:cNvSpPr/>
            <p:nvPr/>
          </p:nvSpPr>
          <p:spPr>
            <a:xfrm>
              <a:off x="1657000" y="2350200"/>
              <a:ext cx="127850" cy="78775"/>
            </a:xfrm>
            <a:custGeom>
              <a:avLst/>
              <a:gdLst/>
              <a:ahLst/>
              <a:cxnLst/>
              <a:rect l="l" t="t" r="r" b="b"/>
              <a:pathLst>
                <a:path w="5114" h="3151" extrusionOk="0">
                  <a:moveTo>
                    <a:pt x="2444" y="0"/>
                  </a:moveTo>
                  <a:cubicBezTo>
                    <a:pt x="1842" y="0"/>
                    <a:pt x="1252" y="160"/>
                    <a:pt x="822" y="474"/>
                  </a:cubicBezTo>
                  <a:cubicBezTo>
                    <a:pt x="0" y="1090"/>
                    <a:pt x="69" y="2072"/>
                    <a:pt x="1027" y="2688"/>
                  </a:cubicBezTo>
                  <a:cubicBezTo>
                    <a:pt x="1507" y="2996"/>
                    <a:pt x="2112" y="3150"/>
                    <a:pt x="2699" y="3150"/>
                  </a:cubicBezTo>
                  <a:cubicBezTo>
                    <a:pt x="3287" y="3150"/>
                    <a:pt x="3858" y="2996"/>
                    <a:pt x="4269" y="2688"/>
                  </a:cubicBezTo>
                  <a:cubicBezTo>
                    <a:pt x="5113" y="2072"/>
                    <a:pt x="5022" y="1067"/>
                    <a:pt x="4086" y="451"/>
                  </a:cubicBezTo>
                  <a:cubicBezTo>
                    <a:pt x="3616" y="149"/>
                    <a:pt x="3024" y="0"/>
                    <a:pt x="244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7"/>
            <p:cNvSpPr/>
            <p:nvPr/>
          </p:nvSpPr>
          <p:spPr>
            <a:xfrm>
              <a:off x="1689525" y="1585400"/>
              <a:ext cx="94175" cy="100125"/>
            </a:xfrm>
            <a:custGeom>
              <a:avLst/>
              <a:gdLst/>
              <a:ahLst/>
              <a:cxnLst/>
              <a:rect l="l" t="t" r="r" b="b"/>
              <a:pathLst>
                <a:path w="3767" h="4005" extrusionOk="0">
                  <a:moveTo>
                    <a:pt x="1164" y="1"/>
                  </a:moveTo>
                  <a:cubicBezTo>
                    <a:pt x="963" y="1"/>
                    <a:pt x="776" y="52"/>
                    <a:pt x="617" y="161"/>
                  </a:cubicBezTo>
                  <a:cubicBezTo>
                    <a:pt x="0" y="571"/>
                    <a:pt x="69" y="1758"/>
                    <a:pt x="754" y="2763"/>
                  </a:cubicBezTo>
                  <a:cubicBezTo>
                    <a:pt x="1290" y="3541"/>
                    <a:pt x="2036" y="4005"/>
                    <a:pt x="2634" y="4005"/>
                  </a:cubicBezTo>
                  <a:cubicBezTo>
                    <a:pt x="2825" y="4005"/>
                    <a:pt x="3001" y="3958"/>
                    <a:pt x="3150" y="3858"/>
                  </a:cubicBezTo>
                  <a:cubicBezTo>
                    <a:pt x="3767" y="3425"/>
                    <a:pt x="3721" y="2238"/>
                    <a:pt x="3013" y="1233"/>
                  </a:cubicBezTo>
                  <a:cubicBezTo>
                    <a:pt x="2500" y="463"/>
                    <a:pt x="1768"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7"/>
            <p:cNvSpPr/>
            <p:nvPr/>
          </p:nvSpPr>
          <p:spPr>
            <a:xfrm>
              <a:off x="2013650" y="2026575"/>
              <a:ext cx="94750" cy="100375"/>
            </a:xfrm>
            <a:custGeom>
              <a:avLst/>
              <a:gdLst/>
              <a:ahLst/>
              <a:cxnLst/>
              <a:rect l="l" t="t" r="r" b="b"/>
              <a:pathLst>
                <a:path w="3790" h="4015" extrusionOk="0">
                  <a:moveTo>
                    <a:pt x="1164" y="1"/>
                  </a:moveTo>
                  <a:cubicBezTo>
                    <a:pt x="970" y="1"/>
                    <a:pt x="791" y="51"/>
                    <a:pt x="639" y="157"/>
                  </a:cubicBezTo>
                  <a:cubicBezTo>
                    <a:pt x="0" y="591"/>
                    <a:pt x="69" y="1755"/>
                    <a:pt x="753" y="2782"/>
                  </a:cubicBezTo>
                  <a:cubicBezTo>
                    <a:pt x="1284" y="3553"/>
                    <a:pt x="2020" y="4015"/>
                    <a:pt x="2615" y="4015"/>
                  </a:cubicBezTo>
                  <a:cubicBezTo>
                    <a:pt x="2813" y="4015"/>
                    <a:pt x="2996" y="3964"/>
                    <a:pt x="3150" y="3855"/>
                  </a:cubicBezTo>
                  <a:cubicBezTo>
                    <a:pt x="3789" y="3421"/>
                    <a:pt x="3721" y="2257"/>
                    <a:pt x="3013" y="1230"/>
                  </a:cubicBezTo>
                  <a:cubicBezTo>
                    <a:pt x="2497" y="473"/>
                    <a:pt x="1759"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7"/>
            <p:cNvSpPr/>
            <p:nvPr/>
          </p:nvSpPr>
          <p:spPr>
            <a:xfrm>
              <a:off x="1951450" y="1737200"/>
              <a:ext cx="94175" cy="100375"/>
            </a:xfrm>
            <a:custGeom>
              <a:avLst/>
              <a:gdLst/>
              <a:ahLst/>
              <a:cxnLst/>
              <a:rect l="l" t="t" r="r" b="b"/>
              <a:pathLst>
                <a:path w="3767" h="4015" extrusionOk="0">
                  <a:moveTo>
                    <a:pt x="1151" y="0"/>
                  </a:moveTo>
                  <a:cubicBezTo>
                    <a:pt x="953" y="0"/>
                    <a:pt x="771" y="52"/>
                    <a:pt x="616" y="160"/>
                  </a:cubicBezTo>
                  <a:cubicBezTo>
                    <a:pt x="0" y="594"/>
                    <a:pt x="46" y="1758"/>
                    <a:pt x="753" y="2785"/>
                  </a:cubicBezTo>
                  <a:cubicBezTo>
                    <a:pt x="1270" y="3543"/>
                    <a:pt x="2007" y="4014"/>
                    <a:pt x="2613" y="4014"/>
                  </a:cubicBezTo>
                  <a:cubicBezTo>
                    <a:pt x="2810" y="4014"/>
                    <a:pt x="2993" y="3964"/>
                    <a:pt x="3150" y="3858"/>
                  </a:cubicBezTo>
                  <a:cubicBezTo>
                    <a:pt x="3766" y="3424"/>
                    <a:pt x="3698" y="2260"/>
                    <a:pt x="3013" y="1233"/>
                  </a:cubicBezTo>
                  <a:cubicBezTo>
                    <a:pt x="2482" y="462"/>
                    <a:pt x="1746" y="0"/>
                    <a:pt x="115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
            <p:cNvSpPr/>
            <p:nvPr/>
          </p:nvSpPr>
          <p:spPr>
            <a:xfrm>
              <a:off x="1747725" y="1882125"/>
              <a:ext cx="94175" cy="100475"/>
            </a:xfrm>
            <a:custGeom>
              <a:avLst/>
              <a:gdLst/>
              <a:ahLst/>
              <a:cxnLst/>
              <a:rect l="l" t="t" r="r" b="b"/>
              <a:pathLst>
                <a:path w="3767" h="4019" extrusionOk="0">
                  <a:moveTo>
                    <a:pt x="1165" y="1"/>
                  </a:moveTo>
                  <a:cubicBezTo>
                    <a:pt x="964" y="1"/>
                    <a:pt x="777" y="52"/>
                    <a:pt x="617" y="161"/>
                  </a:cubicBezTo>
                  <a:cubicBezTo>
                    <a:pt x="1" y="594"/>
                    <a:pt x="69" y="1758"/>
                    <a:pt x="754" y="2786"/>
                  </a:cubicBezTo>
                  <a:cubicBezTo>
                    <a:pt x="1284" y="3556"/>
                    <a:pt x="2021" y="4018"/>
                    <a:pt x="2615" y="4018"/>
                  </a:cubicBezTo>
                  <a:cubicBezTo>
                    <a:pt x="2814" y="4018"/>
                    <a:pt x="2996" y="3967"/>
                    <a:pt x="3150" y="3858"/>
                  </a:cubicBezTo>
                  <a:cubicBezTo>
                    <a:pt x="3767" y="3425"/>
                    <a:pt x="3721" y="2261"/>
                    <a:pt x="3014" y="1233"/>
                  </a:cubicBezTo>
                  <a:cubicBezTo>
                    <a:pt x="2500" y="463"/>
                    <a:pt x="1768" y="1"/>
                    <a:pt x="1165"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a:off x="1853300" y="1807700"/>
              <a:ext cx="94750" cy="100150"/>
            </a:xfrm>
            <a:custGeom>
              <a:avLst/>
              <a:gdLst/>
              <a:ahLst/>
              <a:cxnLst/>
              <a:rect l="l" t="t" r="r" b="b"/>
              <a:pathLst>
                <a:path w="3790" h="4006" extrusionOk="0">
                  <a:moveTo>
                    <a:pt x="1157" y="0"/>
                  </a:moveTo>
                  <a:cubicBezTo>
                    <a:pt x="966" y="0"/>
                    <a:pt x="789" y="48"/>
                    <a:pt x="639" y="148"/>
                  </a:cubicBezTo>
                  <a:cubicBezTo>
                    <a:pt x="0" y="581"/>
                    <a:pt x="69" y="1745"/>
                    <a:pt x="753" y="2772"/>
                  </a:cubicBezTo>
                  <a:cubicBezTo>
                    <a:pt x="1284" y="3543"/>
                    <a:pt x="2020" y="4005"/>
                    <a:pt x="2615" y="4005"/>
                  </a:cubicBezTo>
                  <a:cubicBezTo>
                    <a:pt x="2813" y="4005"/>
                    <a:pt x="2996" y="3954"/>
                    <a:pt x="3150" y="3845"/>
                  </a:cubicBezTo>
                  <a:cubicBezTo>
                    <a:pt x="3789" y="3434"/>
                    <a:pt x="3721" y="2247"/>
                    <a:pt x="3013" y="1220"/>
                  </a:cubicBezTo>
                  <a:cubicBezTo>
                    <a:pt x="2495" y="460"/>
                    <a:pt x="1754" y="0"/>
                    <a:pt x="1157"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7"/>
          <p:cNvSpPr txBox="1">
            <a:spLocks noGrp="1"/>
          </p:cNvSpPr>
          <p:nvPr>
            <p:ph type="title"/>
          </p:nvPr>
        </p:nvSpPr>
        <p:spPr>
          <a:xfrm>
            <a:off x="713225" y="958475"/>
            <a:ext cx="4294800" cy="928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13" name="Google Shape;413;p7"/>
          <p:cNvSpPr txBox="1">
            <a:spLocks noGrp="1"/>
          </p:cNvSpPr>
          <p:nvPr>
            <p:ph type="subTitle" idx="1"/>
          </p:nvPr>
        </p:nvSpPr>
        <p:spPr>
          <a:xfrm>
            <a:off x="713225" y="1886725"/>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200"/>
              <a:buFont typeface="Assistant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414" name="Google Shape;414;p7"/>
          <p:cNvSpPr>
            <a:spLocks noGrp="1"/>
          </p:cNvSpPr>
          <p:nvPr>
            <p:ph type="pic" idx="2"/>
          </p:nvPr>
        </p:nvSpPr>
        <p:spPr>
          <a:xfrm>
            <a:off x="5643775" y="539500"/>
            <a:ext cx="2787000" cy="406440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5"/>
        <p:cNvGrpSpPr/>
        <p:nvPr/>
      </p:nvGrpSpPr>
      <p:grpSpPr>
        <a:xfrm>
          <a:off x="0" y="0"/>
          <a:ext cx="0" cy="0"/>
          <a:chOff x="0" y="0"/>
          <a:chExt cx="0" cy="0"/>
        </a:xfrm>
      </p:grpSpPr>
      <p:sp>
        <p:nvSpPr>
          <p:cNvPr id="416" name="Google Shape;416;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7"/>
        <p:cNvGrpSpPr/>
        <p:nvPr/>
      </p:nvGrpSpPr>
      <p:grpSpPr>
        <a:xfrm>
          <a:off x="0" y="0"/>
          <a:ext cx="0" cy="0"/>
          <a:chOff x="0" y="0"/>
          <a:chExt cx="0" cy="0"/>
        </a:xfrm>
      </p:grpSpPr>
      <p:sp>
        <p:nvSpPr>
          <p:cNvPr id="418" name="Google Shape;418;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19" name="Google Shape;419;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0"/>
        <p:cNvGrpSpPr/>
        <p:nvPr/>
      </p:nvGrpSpPr>
      <p:grpSpPr>
        <a:xfrm>
          <a:off x="0" y="0"/>
          <a:ext cx="0" cy="0"/>
          <a:chOff x="0" y="0"/>
          <a:chExt cx="0" cy="0"/>
        </a:xfrm>
      </p:grpSpPr>
      <p:sp>
        <p:nvSpPr>
          <p:cNvPr id="421" name="Google Shape;421;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22"/>
        <p:cNvGrpSpPr/>
        <p:nvPr/>
      </p:nvGrpSpPr>
      <p:grpSpPr>
        <a:xfrm>
          <a:off x="0" y="0"/>
          <a:ext cx="0" cy="0"/>
          <a:chOff x="0" y="0"/>
          <a:chExt cx="0" cy="0"/>
        </a:xfrm>
      </p:grpSpPr>
      <p:sp>
        <p:nvSpPr>
          <p:cNvPr id="423" name="Google Shape;423;p11"/>
          <p:cNvSpPr/>
          <p:nvPr/>
        </p:nvSpPr>
        <p:spPr>
          <a:xfrm rot="-7940620">
            <a:off x="1732956" y="-102997"/>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1"/>
          <p:cNvSpPr/>
          <p:nvPr/>
        </p:nvSpPr>
        <p:spPr>
          <a:xfrm rot="-7940620">
            <a:off x="6528281" y="4780553"/>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5" name="Google Shape;425;p11"/>
          <p:cNvGrpSpPr/>
          <p:nvPr/>
        </p:nvGrpSpPr>
        <p:grpSpPr>
          <a:xfrm rot="402440">
            <a:off x="-1211049" y="-393406"/>
            <a:ext cx="10683289" cy="5112583"/>
            <a:chOff x="892625" y="456550"/>
            <a:chExt cx="5708075" cy="2731650"/>
          </a:xfrm>
        </p:grpSpPr>
        <p:sp>
          <p:nvSpPr>
            <p:cNvPr id="426" name="Google Shape;426;p11"/>
            <p:cNvSpPr/>
            <p:nvPr/>
          </p:nvSpPr>
          <p:spPr>
            <a:xfrm>
              <a:off x="892625" y="456550"/>
              <a:ext cx="5559700" cy="1694225"/>
            </a:xfrm>
            <a:custGeom>
              <a:avLst/>
              <a:gdLst/>
              <a:ahLst/>
              <a:cxnLst/>
              <a:rect l="l" t="t" r="r" b="b"/>
              <a:pathLst>
                <a:path w="222388" h="67769" extrusionOk="0">
                  <a:moveTo>
                    <a:pt x="189183" y="0"/>
                  </a:moveTo>
                  <a:cubicBezTo>
                    <a:pt x="184507" y="0"/>
                    <a:pt x="180127" y="1209"/>
                    <a:pt x="176486" y="3539"/>
                  </a:cubicBezTo>
                  <a:cubicBezTo>
                    <a:pt x="172697" y="5958"/>
                    <a:pt x="169958" y="9428"/>
                    <a:pt x="168520" y="13627"/>
                  </a:cubicBezTo>
                  <a:cubicBezTo>
                    <a:pt x="164731" y="24698"/>
                    <a:pt x="158203" y="32025"/>
                    <a:pt x="150625" y="33736"/>
                  </a:cubicBezTo>
                  <a:cubicBezTo>
                    <a:pt x="149450" y="34006"/>
                    <a:pt x="148261" y="34140"/>
                    <a:pt x="147061" y="34140"/>
                  </a:cubicBezTo>
                  <a:cubicBezTo>
                    <a:pt x="141361" y="34140"/>
                    <a:pt x="135426" y="31118"/>
                    <a:pt x="129694" y="25291"/>
                  </a:cubicBezTo>
                  <a:cubicBezTo>
                    <a:pt x="125266" y="20749"/>
                    <a:pt x="120883" y="18535"/>
                    <a:pt x="116318" y="18535"/>
                  </a:cubicBezTo>
                  <a:lnTo>
                    <a:pt x="116296" y="18535"/>
                  </a:lnTo>
                  <a:cubicBezTo>
                    <a:pt x="111137" y="18535"/>
                    <a:pt x="105545" y="21205"/>
                    <a:pt x="98195" y="27208"/>
                  </a:cubicBezTo>
                  <a:cubicBezTo>
                    <a:pt x="91393" y="32755"/>
                    <a:pt x="83747" y="40561"/>
                    <a:pt x="74069" y="50445"/>
                  </a:cubicBezTo>
                  <a:lnTo>
                    <a:pt x="73087" y="51426"/>
                  </a:lnTo>
                  <a:cubicBezTo>
                    <a:pt x="66742" y="57908"/>
                    <a:pt x="61172" y="61058"/>
                    <a:pt x="56082" y="61058"/>
                  </a:cubicBezTo>
                  <a:lnTo>
                    <a:pt x="56060" y="61058"/>
                  </a:lnTo>
                  <a:cubicBezTo>
                    <a:pt x="49532" y="61035"/>
                    <a:pt x="44670" y="56060"/>
                    <a:pt x="39534" y="50764"/>
                  </a:cubicBezTo>
                  <a:cubicBezTo>
                    <a:pt x="34356" y="45462"/>
                    <a:pt x="29029" y="39973"/>
                    <a:pt x="21811" y="39973"/>
                  </a:cubicBezTo>
                  <a:cubicBezTo>
                    <a:pt x="21074" y="39973"/>
                    <a:pt x="20317" y="40030"/>
                    <a:pt x="19539" y="40150"/>
                  </a:cubicBezTo>
                  <a:cubicBezTo>
                    <a:pt x="14746" y="40904"/>
                    <a:pt x="10751" y="42821"/>
                    <a:pt x="7670" y="45857"/>
                  </a:cubicBezTo>
                  <a:cubicBezTo>
                    <a:pt x="5228" y="48276"/>
                    <a:pt x="3356" y="51426"/>
                    <a:pt x="2123" y="55192"/>
                  </a:cubicBezTo>
                  <a:cubicBezTo>
                    <a:pt x="1" y="61606"/>
                    <a:pt x="480" y="67700"/>
                    <a:pt x="480" y="67769"/>
                  </a:cubicBezTo>
                  <a:lnTo>
                    <a:pt x="640" y="67746"/>
                  </a:lnTo>
                  <a:cubicBezTo>
                    <a:pt x="640" y="67700"/>
                    <a:pt x="183" y="61629"/>
                    <a:pt x="2260" y="55238"/>
                  </a:cubicBezTo>
                  <a:cubicBezTo>
                    <a:pt x="4200" y="49349"/>
                    <a:pt x="8766" y="41999"/>
                    <a:pt x="19562" y="40310"/>
                  </a:cubicBezTo>
                  <a:cubicBezTo>
                    <a:pt x="20325" y="40193"/>
                    <a:pt x="21067" y="40137"/>
                    <a:pt x="21791" y="40137"/>
                  </a:cubicBezTo>
                  <a:cubicBezTo>
                    <a:pt x="28946" y="40137"/>
                    <a:pt x="34258" y="45592"/>
                    <a:pt x="39420" y="50878"/>
                  </a:cubicBezTo>
                  <a:cubicBezTo>
                    <a:pt x="44578" y="56197"/>
                    <a:pt x="49463" y="61218"/>
                    <a:pt x="56060" y="61218"/>
                  </a:cubicBezTo>
                  <a:lnTo>
                    <a:pt x="56082" y="61218"/>
                  </a:lnTo>
                  <a:cubicBezTo>
                    <a:pt x="61218" y="61218"/>
                    <a:pt x="66833" y="58068"/>
                    <a:pt x="73201" y="51540"/>
                  </a:cubicBezTo>
                  <a:lnTo>
                    <a:pt x="74183" y="50559"/>
                  </a:lnTo>
                  <a:cubicBezTo>
                    <a:pt x="92968" y="31385"/>
                    <a:pt x="105385" y="18717"/>
                    <a:pt x="116318" y="18717"/>
                  </a:cubicBezTo>
                  <a:cubicBezTo>
                    <a:pt x="120838" y="18717"/>
                    <a:pt x="125175" y="20909"/>
                    <a:pt x="129580" y="25405"/>
                  </a:cubicBezTo>
                  <a:cubicBezTo>
                    <a:pt x="135355" y="31271"/>
                    <a:pt x="141312" y="34307"/>
                    <a:pt x="147087" y="34307"/>
                  </a:cubicBezTo>
                  <a:cubicBezTo>
                    <a:pt x="148274" y="34307"/>
                    <a:pt x="149484" y="34170"/>
                    <a:pt x="150648" y="33919"/>
                  </a:cubicBezTo>
                  <a:cubicBezTo>
                    <a:pt x="158294" y="32184"/>
                    <a:pt x="164868" y="24812"/>
                    <a:pt x="168680" y="13673"/>
                  </a:cubicBezTo>
                  <a:cubicBezTo>
                    <a:pt x="171486" y="5480"/>
                    <a:pt x="179476" y="182"/>
                    <a:pt x="189068" y="182"/>
                  </a:cubicBezTo>
                  <a:cubicBezTo>
                    <a:pt x="189150" y="182"/>
                    <a:pt x="189232" y="183"/>
                    <a:pt x="189314" y="183"/>
                  </a:cubicBezTo>
                  <a:cubicBezTo>
                    <a:pt x="200704" y="275"/>
                    <a:pt x="215335" y="7944"/>
                    <a:pt x="222228" y="29171"/>
                  </a:cubicBezTo>
                  <a:lnTo>
                    <a:pt x="222388" y="29126"/>
                  </a:lnTo>
                  <a:cubicBezTo>
                    <a:pt x="219329" y="19745"/>
                    <a:pt x="214353" y="12075"/>
                    <a:pt x="208008" y="6985"/>
                  </a:cubicBezTo>
                  <a:cubicBezTo>
                    <a:pt x="202438" y="2534"/>
                    <a:pt x="195819" y="69"/>
                    <a:pt x="189314" y="1"/>
                  </a:cubicBezTo>
                  <a:cubicBezTo>
                    <a:pt x="189270" y="1"/>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1"/>
            <p:cNvSpPr/>
            <p:nvPr/>
          </p:nvSpPr>
          <p:spPr>
            <a:xfrm>
              <a:off x="901750" y="521600"/>
              <a:ext cx="5559700" cy="1694225"/>
            </a:xfrm>
            <a:custGeom>
              <a:avLst/>
              <a:gdLst/>
              <a:ahLst/>
              <a:cxnLst/>
              <a:rect l="l" t="t" r="r" b="b"/>
              <a:pathLst>
                <a:path w="222388" h="67769" extrusionOk="0">
                  <a:moveTo>
                    <a:pt x="189108" y="1"/>
                  </a:moveTo>
                  <a:cubicBezTo>
                    <a:pt x="184475" y="1"/>
                    <a:pt x="180115" y="1211"/>
                    <a:pt x="176486" y="3516"/>
                  </a:cubicBezTo>
                  <a:cubicBezTo>
                    <a:pt x="172720" y="5935"/>
                    <a:pt x="169958" y="9428"/>
                    <a:pt x="168520" y="13627"/>
                  </a:cubicBezTo>
                  <a:cubicBezTo>
                    <a:pt x="164708" y="24743"/>
                    <a:pt x="158135" y="32139"/>
                    <a:pt x="150442" y="33851"/>
                  </a:cubicBezTo>
                  <a:cubicBezTo>
                    <a:pt x="149267" y="34115"/>
                    <a:pt x="148080" y="34246"/>
                    <a:pt x="146885" y="34246"/>
                  </a:cubicBezTo>
                  <a:cubicBezTo>
                    <a:pt x="141165" y="34246"/>
                    <a:pt x="135263" y="31236"/>
                    <a:pt x="129580" y="25382"/>
                  </a:cubicBezTo>
                  <a:cubicBezTo>
                    <a:pt x="125152" y="20817"/>
                    <a:pt x="120770" y="18581"/>
                    <a:pt x="116204" y="18581"/>
                  </a:cubicBezTo>
                  <a:lnTo>
                    <a:pt x="116182" y="18581"/>
                  </a:lnTo>
                  <a:cubicBezTo>
                    <a:pt x="111046" y="18581"/>
                    <a:pt x="105499" y="21228"/>
                    <a:pt x="98241" y="27163"/>
                  </a:cubicBezTo>
                  <a:cubicBezTo>
                    <a:pt x="91485" y="32641"/>
                    <a:pt x="83907" y="40402"/>
                    <a:pt x="74297" y="50216"/>
                  </a:cubicBezTo>
                  <a:lnTo>
                    <a:pt x="73087" y="51426"/>
                  </a:lnTo>
                  <a:cubicBezTo>
                    <a:pt x="66765" y="57908"/>
                    <a:pt x="61195" y="61058"/>
                    <a:pt x="56083" y="61058"/>
                  </a:cubicBezTo>
                  <a:lnTo>
                    <a:pt x="56060" y="61058"/>
                  </a:lnTo>
                  <a:cubicBezTo>
                    <a:pt x="49532" y="61036"/>
                    <a:pt x="44693" y="56037"/>
                    <a:pt x="39534" y="50764"/>
                  </a:cubicBezTo>
                  <a:cubicBezTo>
                    <a:pt x="34358" y="45443"/>
                    <a:pt x="29032" y="39972"/>
                    <a:pt x="21818" y="39972"/>
                  </a:cubicBezTo>
                  <a:cubicBezTo>
                    <a:pt x="21079" y="39972"/>
                    <a:pt x="20320" y="40030"/>
                    <a:pt x="19539" y="40150"/>
                  </a:cubicBezTo>
                  <a:cubicBezTo>
                    <a:pt x="14746" y="40881"/>
                    <a:pt x="10752" y="42798"/>
                    <a:pt x="7693" y="45834"/>
                  </a:cubicBezTo>
                  <a:cubicBezTo>
                    <a:pt x="5228" y="48276"/>
                    <a:pt x="3356" y="51403"/>
                    <a:pt x="2124" y="55192"/>
                  </a:cubicBezTo>
                  <a:cubicBezTo>
                    <a:pt x="1" y="61606"/>
                    <a:pt x="480" y="67701"/>
                    <a:pt x="480" y="67769"/>
                  </a:cubicBezTo>
                  <a:lnTo>
                    <a:pt x="640" y="67746"/>
                  </a:lnTo>
                  <a:cubicBezTo>
                    <a:pt x="640" y="67678"/>
                    <a:pt x="183" y="61629"/>
                    <a:pt x="2283" y="55238"/>
                  </a:cubicBezTo>
                  <a:cubicBezTo>
                    <a:pt x="4201" y="49349"/>
                    <a:pt x="8789" y="41976"/>
                    <a:pt x="19562" y="40310"/>
                  </a:cubicBezTo>
                  <a:cubicBezTo>
                    <a:pt x="20325" y="40193"/>
                    <a:pt x="21068" y="40137"/>
                    <a:pt x="21791" y="40137"/>
                  </a:cubicBezTo>
                  <a:cubicBezTo>
                    <a:pt x="28946" y="40137"/>
                    <a:pt x="34259" y="45592"/>
                    <a:pt x="39420" y="50878"/>
                  </a:cubicBezTo>
                  <a:cubicBezTo>
                    <a:pt x="44579" y="56197"/>
                    <a:pt x="49463" y="61195"/>
                    <a:pt x="56060" y="61218"/>
                  </a:cubicBezTo>
                  <a:lnTo>
                    <a:pt x="56083" y="61218"/>
                  </a:lnTo>
                  <a:cubicBezTo>
                    <a:pt x="61241" y="61218"/>
                    <a:pt x="66833" y="58045"/>
                    <a:pt x="73224" y="51540"/>
                  </a:cubicBezTo>
                  <a:lnTo>
                    <a:pt x="74411" y="50331"/>
                  </a:lnTo>
                  <a:cubicBezTo>
                    <a:pt x="93037" y="31317"/>
                    <a:pt x="105340" y="18740"/>
                    <a:pt x="116182" y="18740"/>
                  </a:cubicBezTo>
                  <a:lnTo>
                    <a:pt x="116204" y="18740"/>
                  </a:lnTo>
                  <a:cubicBezTo>
                    <a:pt x="120724" y="18763"/>
                    <a:pt x="125061" y="20977"/>
                    <a:pt x="129466" y="25497"/>
                  </a:cubicBezTo>
                  <a:cubicBezTo>
                    <a:pt x="135169" y="31389"/>
                    <a:pt x="141122" y="34406"/>
                    <a:pt x="146886" y="34406"/>
                  </a:cubicBezTo>
                  <a:cubicBezTo>
                    <a:pt x="148089" y="34406"/>
                    <a:pt x="149283" y="34274"/>
                    <a:pt x="150465" y="34010"/>
                  </a:cubicBezTo>
                  <a:cubicBezTo>
                    <a:pt x="158226" y="32276"/>
                    <a:pt x="164845" y="24858"/>
                    <a:pt x="168680" y="13673"/>
                  </a:cubicBezTo>
                  <a:cubicBezTo>
                    <a:pt x="171487" y="5456"/>
                    <a:pt x="179499" y="161"/>
                    <a:pt x="189131" y="161"/>
                  </a:cubicBezTo>
                  <a:lnTo>
                    <a:pt x="189337" y="161"/>
                  </a:lnTo>
                  <a:cubicBezTo>
                    <a:pt x="200727" y="252"/>
                    <a:pt x="215335" y="7921"/>
                    <a:pt x="222228" y="29171"/>
                  </a:cubicBezTo>
                  <a:lnTo>
                    <a:pt x="222388" y="29126"/>
                  </a:lnTo>
                  <a:cubicBezTo>
                    <a:pt x="219352" y="19722"/>
                    <a:pt x="214376" y="12075"/>
                    <a:pt x="208008" y="6963"/>
                  </a:cubicBezTo>
                  <a:cubicBezTo>
                    <a:pt x="202461" y="2534"/>
                    <a:pt x="195819" y="46"/>
                    <a:pt x="18933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1"/>
            <p:cNvSpPr/>
            <p:nvPr/>
          </p:nvSpPr>
          <p:spPr>
            <a:xfrm>
              <a:off x="911450" y="586625"/>
              <a:ext cx="5559125" cy="1693700"/>
            </a:xfrm>
            <a:custGeom>
              <a:avLst/>
              <a:gdLst/>
              <a:ahLst/>
              <a:cxnLst/>
              <a:rect l="l" t="t" r="r" b="b"/>
              <a:pathLst>
                <a:path w="222365" h="67748" extrusionOk="0">
                  <a:moveTo>
                    <a:pt x="189056" y="1"/>
                  </a:moveTo>
                  <a:cubicBezTo>
                    <a:pt x="184427" y="1"/>
                    <a:pt x="180072" y="1209"/>
                    <a:pt x="176486" y="3517"/>
                  </a:cubicBezTo>
                  <a:cubicBezTo>
                    <a:pt x="172697" y="5936"/>
                    <a:pt x="169935" y="9429"/>
                    <a:pt x="168497" y="13606"/>
                  </a:cubicBezTo>
                  <a:cubicBezTo>
                    <a:pt x="164685" y="24813"/>
                    <a:pt x="158020" y="32231"/>
                    <a:pt x="150237" y="33966"/>
                  </a:cubicBezTo>
                  <a:cubicBezTo>
                    <a:pt x="149069" y="34224"/>
                    <a:pt x="147892" y="34352"/>
                    <a:pt x="146708" y="34352"/>
                  </a:cubicBezTo>
                  <a:cubicBezTo>
                    <a:pt x="140971" y="34352"/>
                    <a:pt x="135081" y="31344"/>
                    <a:pt x="129443" y="25498"/>
                  </a:cubicBezTo>
                  <a:cubicBezTo>
                    <a:pt x="125015" y="20887"/>
                    <a:pt x="120633" y="18627"/>
                    <a:pt x="116090" y="18627"/>
                  </a:cubicBezTo>
                  <a:lnTo>
                    <a:pt x="116022" y="18627"/>
                  </a:lnTo>
                  <a:cubicBezTo>
                    <a:pt x="110932" y="18627"/>
                    <a:pt x="105454" y="21229"/>
                    <a:pt x="98241" y="27095"/>
                  </a:cubicBezTo>
                  <a:cubicBezTo>
                    <a:pt x="91553" y="32551"/>
                    <a:pt x="84021" y="40243"/>
                    <a:pt x="74503" y="49966"/>
                  </a:cubicBezTo>
                  <a:lnTo>
                    <a:pt x="73087" y="51427"/>
                  </a:lnTo>
                  <a:cubicBezTo>
                    <a:pt x="66742" y="57887"/>
                    <a:pt x="61173" y="61037"/>
                    <a:pt x="56060" y="61037"/>
                  </a:cubicBezTo>
                  <a:lnTo>
                    <a:pt x="56037" y="61037"/>
                  </a:lnTo>
                  <a:cubicBezTo>
                    <a:pt x="49532" y="61037"/>
                    <a:pt x="44670" y="56038"/>
                    <a:pt x="39511" y="50765"/>
                  </a:cubicBezTo>
                  <a:cubicBezTo>
                    <a:pt x="34356" y="45444"/>
                    <a:pt x="29013" y="39973"/>
                    <a:pt x="21796" y="39973"/>
                  </a:cubicBezTo>
                  <a:cubicBezTo>
                    <a:pt x="21056" y="39973"/>
                    <a:pt x="20297" y="40031"/>
                    <a:pt x="19516" y="40152"/>
                  </a:cubicBezTo>
                  <a:cubicBezTo>
                    <a:pt x="14723" y="40882"/>
                    <a:pt x="10729" y="42799"/>
                    <a:pt x="7670" y="45835"/>
                  </a:cubicBezTo>
                  <a:cubicBezTo>
                    <a:pt x="5205" y="48254"/>
                    <a:pt x="3333" y="51404"/>
                    <a:pt x="2101" y="55171"/>
                  </a:cubicBezTo>
                  <a:cubicBezTo>
                    <a:pt x="1" y="61584"/>
                    <a:pt x="457" y="67702"/>
                    <a:pt x="457" y="67747"/>
                  </a:cubicBezTo>
                  <a:lnTo>
                    <a:pt x="617" y="67747"/>
                  </a:lnTo>
                  <a:cubicBezTo>
                    <a:pt x="617" y="67679"/>
                    <a:pt x="161" y="61607"/>
                    <a:pt x="2261" y="55239"/>
                  </a:cubicBezTo>
                  <a:cubicBezTo>
                    <a:pt x="4201" y="49350"/>
                    <a:pt x="8766" y="41978"/>
                    <a:pt x="19539" y="40311"/>
                  </a:cubicBezTo>
                  <a:cubicBezTo>
                    <a:pt x="20316" y="40190"/>
                    <a:pt x="21072" y="40132"/>
                    <a:pt x="21807" y="40132"/>
                  </a:cubicBezTo>
                  <a:cubicBezTo>
                    <a:pt x="28963" y="40132"/>
                    <a:pt x="34264" y="45581"/>
                    <a:pt x="39397" y="50879"/>
                  </a:cubicBezTo>
                  <a:cubicBezTo>
                    <a:pt x="44579" y="56175"/>
                    <a:pt x="49463" y="61196"/>
                    <a:pt x="56037" y="61196"/>
                  </a:cubicBezTo>
                  <a:lnTo>
                    <a:pt x="56060" y="61196"/>
                  </a:lnTo>
                  <a:cubicBezTo>
                    <a:pt x="61218" y="61196"/>
                    <a:pt x="66833" y="58047"/>
                    <a:pt x="73202" y="51541"/>
                  </a:cubicBezTo>
                  <a:lnTo>
                    <a:pt x="74617" y="50081"/>
                  </a:lnTo>
                  <a:cubicBezTo>
                    <a:pt x="93060" y="31250"/>
                    <a:pt x="105271" y="18787"/>
                    <a:pt x="116022" y="18787"/>
                  </a:cubicBezTo>
                  <a:lnTo>
                    <a:pt x="116090" y="18787"/>
                  </a:lnTo>
                  <a:cubicBezTo>
                    <a:pt x="120587" y="18810"/>
                    <a:pt x="124924" y="21047"/>
                    <a:pt x="129329" y="25612"/>
                  </a:cubicBezTo>
                  <a:cubicBezTo>
                    <a:pt x="134990" y="31478"/>
                    <a:pt x="140924" y="34514"/>
                    <a:pt x="146699" y="34514"/>
                  </a:cubicBezTo>
                  <a:cubicBezTo>
                    <a:pt x="147886" y="34514"/>
                    <a:pt x="149096" y="34377"/>
                    <a:pt x="150260" y="34126"/>
                  </a:cubicBezTo>
                  <a:cubicBezTo>
                    <a:pt x="158112" y="32391"/>
                    <a:pt x="164822" y="24927"/>
                    <a:pt x="168657" y="13674"/>
                  </a:cubicBezTo>
                  <a:cubicBezTo>
                    <a:pt x="171487" y="5434"/>
                    <a:pt x="179476" y="162"/>
                    <a:pt x="189109" y="162"/>
                  </a:cubicBezTo>
                  <a:lnTo>
                    <a:pt x="189314" y="162"/>
                  </a:lnTo>
                  <a:cubicBezTo>
                    <a:pt x="200704" y="253"/>
                    <a:pt x="215335" y="7922"/>
                    <a:pt x="222228" y="29173"/>
                  </a:cubicBezTo>
                  <a:lnTo>
                    <a:pt x="222365" y="29104"/>
                  </a:lnTo>
                  <a:cubicBezTo>
                    <a:pt x="219329" y="19723"/>
                    <a:pt x="214353" y="12054"/>
                    <a:pt x="207985" y="6964"/>
                  </a:cubicBezTo>
                  <a:cubicBezTo>
                    <a:pt x="202439" y="2513"/>
                    <a:pt x="195796" y="48"/>
                    <a:pt x="189314" y="2"/>
                  </a:cubicBezTo>
                  <a:cubicBezTo>
                    <a:pt x="189228" y="1"/>
                    <a:pt x="189142" y="1"/>
                    <a:pt x="189056"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920600" y="651125"/>
              <a:ext cx="5559700" cy="1694250"/>
            </a:xfrm>
            <a:custGeom>
              <a:avLst/>
              <a:gdLst/>
              <a:ahLst/>
              <a:cxnLst/>
              <a:rect l="l" t="t" r="r" b="b"/>
              <a:pathLst>
                <a:path w="222388" h="67770" extrusionOk="0">
                  <a:moveTo>
                    <a:pt x="189182" y="1"/>
                  </a:moveTo>
                  <a:cubicBezTo>
                    <a:pt x="184506" y="1"/>
                    <a:pt x="180126" y="1210"/>
                    <a:pt x="176485" y="3539"/>
                  </a:cubicBezTo>
                  <a:cubicBezTo>
                    <a:pt x="172696" y="5936"/>
                    <a:pt x="169934" y="9428"/>
                    <a:pt x="168519" y="13628"/>
                  </a:cubicBezTo>
                  <a:cubicBezTo>
                    <a:pt x="164662" y="24903"/>
                    <a:pt x="157928" y="32345"/>
                    <a:pt x="150031" y="34079"/>
                  </a:cubicBezTo>
                  <a:cubicBezTo>
                    <a:pt x="148863" y="34337"/>
                    <a:pt x="147685" y="34465"/>
                    <a:pt x="146502" y="34465"/>
                  </a:cubicBezTo>
                  <a:cubicBezTo>
                    <a:pt x="140772" y="34465"/>
                    <a:pt x="134909" y="31461"/>
                    <a:pt x="129328" y="25634"/>
                  </a:cubicBezTo>
                  <a:cubicBezTo>
                    <a:pt x="124900" y="20978"/>
                    <a:pt x="120518" y="18695"/>
                    <a:pt x="115975" y="18672"/>
                  </a:cubicBezTo>
                  <a:lnTo>
                    <a:pt x="115884" y="18672"/>
                  </a:lnTo>
                  <a:cubicBezTo>
                    <a:pt x="110840" y="18672"/>
                    <a:pt x="105430" y="21274"/>
                    <a:pt x="98286" y="27072"/>
                  </a:cubicBezTo>
                  <a:cubicBezTo>
                    <a:pt x="91644" y="32481"/>
                    <a:pt x="84180" y="40105"/>
                    <a:pt x="74707" y="49760"/>
                  </a:cubicBezTo>
                  <a:lnTo>
                    <a:pt x="73087" y="51426"/>
                  </a:lnTo>
                  <a:cubicBezTo>
                    <a:pt x="66741" y="57909"/>
                    <a:pt x="61172" y="61059"/>
                    <a:pt x="56059" y="61059"/>
                  </a:cubicBezTo>
                  <a:cubicBezTo>
                    <a:pt x="49531" y="61036"/>
                    <a:pt x="44669" y="56060"/>
                    <a:pt x="39533" y="50765"/>
                  </a:cubicBezTo>
                  <a:cubicBezTo>
                    <a:pt x="34356" y="45463"/>
                    <a:pt x="29009" y="39973"/>
                    <a:pt x="21805" y="39973"/>
                  </a:cubicBezTo>
                  <a:cubicBezTo>
                    <a:pt x="21070" y="39973"/>
                    <a:pt x="20315" y="40030"/>
                    <a:pt x="19539" y="40151"/>
                  </a:cubicBezTo>
                  <a:cubicBezTo>
                    <a:pt x="14722" y="40904"/>
                    <a:pt x="10751" y="42821"/>
                    <a:pt x="7669" y="45857"/>
                  </a:cubicBezTo>
                  <a:cubicBezTo>
                    <a:pt x="5227" y="48277"/>
                    <a:pt x="3355" y="51426"/>
                    <a:pt x="2100" y="55193"/>
                  </a:cubicBezTo>
                  <a:cubicBezTo>
                    <a:pt x="0" y="61607"/>
                    <a:pt x="457" y="67701"/>
                    <a:pt x="457" y="67769"/>
                  </a:cubicBezTo>
                  <a:lnTo>
                    <a:pt x="639" y="67747"/>
                  </a:lnTo>
                  <a:cubicBezTo>
                    <a:pt x="639" y="67701"/>
                    <a:pt x="160" y="61629"/>
                    <a:pt x="2260" y="55238"/>
                  </a:cubicBezTo>
                  <a:cubicBezTo>
                    <a:pt x="4200" y="49349"/>
                    <a:pt x="8765" y="42000"/>
                    <a:pt x="19561" y="40311"/>
                  </a:cubicBezTo>
                  <a:cubicBezTo>
                    <a:pt x="20324" y="40193"/>
                    <a:pt x="21067" y="40137"/>
                    <a:pt x="21790" y="40137"/>
                  </a:cubicBezTo>
                  <a:cubicBezTo>
                    <a:pt x="28946" y="40137"/>
                    <a:pt x="34258" y="45593"/>
                    <a:pt x="39419" y="50879"/>
                  </a:cubicBezTo>
                  <a:cubicBezTo>
                    <a:pt x="44578" y="56197"/>
                    <a:pt x="49463" y="61218"/>
                    <a:pt x="56059" y="61218"/>
                  </a:cubicBezTo>
                  <a:cubicBezTo>
                    <a:pt x="61218" y="61218"/>
                    <a:pt x="66833" y="58046"/>
                    <a:pt x="73201" y="51541"/>
                  </a:cubicBezTo>
                  <a:lnTo>
                    <a:pt x="74844" y="49874"/>
                  </a:lnTo>
                  <a:cubicBezTo>
                    <a:pt x="93127" y="31203"/>
                    <a:pt x="105225" y="18832"/>
                    <a:pt x="115884" y="18832"/>
                  </a:cubicBezTo>
                  <a:lnTo>
                    <a:pt x="115975" y="18832"/>
                  </a:lnTo>
                  <a:cubicBezTo>
                    <a:pt x="120472" y="18878"/>
                    <a:pt x="124809" y="21137"/>
                    <a:pt x="129214" y="25748"/>
                  </a:cubicBezTo>
                  <a:cubicBezTo>
                    <a:pt x="134806" y="31614"/>
                    <a:pt x="140741" y="34650"/>
                    <a:pt x="146516" y="34650"/>
                  </a:cubicBezTo>
                  <a:cubicBezTo>
                    <a:pt x="147703" y="34650"/>
                    <a:pt x="148890" y="34513"/>
                    <a:pt x="150076" y="34262"/>
                  </a:cubicBezTo>
                  <a:cubicBezTo>
                    <a:pt x="158020" y="32504"/>
                    <a:pt x="164799" y="25018"/>
                    <a:pt x="168679" y="13673"/>
                  </a:cubicBezTo>
                  <a:cubicBezTo>
                    <a:pt x="171487" y="5456"/>
                    <a:pt x="179498" y="184"/>
                    <a:pt x="189108" y="184"/>
                  </a:cubicBezTo>
                  <a:lnTo>
                    <a:pt x="189313" y="184"/>
                  </a:lnTo>
                  <a:cubicBezTo>
                    <a:pt x="200703" y="275"/>
                    <a:pt x="215334" y="7921"/>
                    <a:pt x="222227" y="29172"/>
                  </a:cubicBezTo>
                  <a:lnTo>
                    <a:pt x="222387" y="29126"/>
                  </a:lnTo>
                  <a:cubicBezTo>
                    <a:pt x="219328" y="19722"/>
                    <a:pt x="214353" y="12076"/>
                    <a:pt x="207984" y="6986"/>
                  </a:cubicBezTo>
                  <a:cubicBezTo>
                    <a:pt x="202438" y="2535"/>
                    <a:pt x="195818" y="70"/>
                    <a:pt x="189313" y="1"/>
                  </a:cubicBezTo>
                  <a:cubicBezTo>
                    <a:pt x="189269"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929725" y="716150"/>
              <a:ext cx="5559700" cy="1694275"/>
            </a:xfrm>
            <a:custGeom>
              <a:avLst/>
              <a:gdLst/>
              <a:ahLst/>
              <a:cxnLst/>
              <a:rect l="l" t="t" r="r" b="b"/>
              <a:pathLst>
                <a:path w="222388" h="67771" extrusionOk="0">
                  <a:moveTo>
                    <a:pt x="189061" y="1"/>
                  </a:moveTo>
                  <a:cubicBezTo>
                    <a:pt x="184452" y="1"/>
                    <a:pt x="180095" y="1231"/>
                    <a:pt x="176486" y="3517"/>
                  </a:cubicBezTo>
                  <a:cubicBezTo>
                    <a:pt x="172697" y="5937"/>
                    <a:pt x="169958" y="9429"/>
                    <a:pt x="168520" y="13629"/>
                  </a:cubicBezTo>
                  <a:cubicBezTo>
                    <a:pt x="164639" y="24950"/>
                    <a:pt x="157837" y="32460"/>
                    <a:pt x="149848" y="34194"/>
                  </a:cubicBezTo>
                  <a:cubicBezTo>
                    <a:pt x="148688" y="34446"/>
                    <a:pt x="147520" y="34571"/>
                    <a:pt x="146348" y="34571"/>
                  </a:cubicBezTo>
                  <a:cubicBezTo>
                    <a:pt x="140601" y="34571"/>
                    <a:pt x="134750" y="31569"/>
                    <a:pt x="129214" y="25749"/>
                  </a:cubicBezTo>
                  <a:cubicBezTo>
                    <a:pt x="124786" y="21047"/>
                    <a:pt x="120427" y="18742"/>
                    <a:pt x="115884" y="18719"/>
                  </a:cubicBezTo>
                  <a:lnTo>
                    <a:pt x="115747" y="18719"/>
                  </a:lnTo>
                  <a:cubicBezTo>
                    <a:pt x="110771" y="18719"/>
                    <a:pt x="105385" y="21275"/>
                    <a:pt x="98332" y="27027"/>
                  </a:cubicBezTo>
                  <a:cubicBezTo>
                    <a:pt x="91735" y="32368"/>
                    <a:pt x="84317" y="39946"/>
                    <a:pt x="74936" y="49533"/>
                  </a:cubicBezTo>
                  <a:lnTo>
                    <a:pt x="73087" y="51428"/>
                  </a:lnTo>
                  <a:cubicBezTo>
                    <a:pt x="66741" y="57910"/>
                    <a:pt x="61172" y="61037"/>
                    <a:pt x="56082" y="61037"/>
                  </a:cubicBezTo>
                  <a:lnTo>
                    <a:pt x="56059" y="61037"/>
                  </a:lnTo>
                  <a:cubicBezTo>
                    <a:pt x="49531" y="61037"/>
                    <a:pt x="44669" y="56038"/>
                    <a:pt x="39534" y="50766"/>
                  </a:cubicBezTo>
                  <a:cubicBezTo>
                    <a:pt x="34358" y="45445"/>
                    <a:pt x="29031" y="39974"/>
                    <a:pt x="21817" y="39974"/>
                  </a:cubicBezTo>
                  <a:cubicBezTo>
                    <a:pt x="21078" y="39974"/>
                    <a:pt x="20319" y="40031"/>
                    <a:pt x="19539" y="40152"/>
                  </a:cubicBezTo>
                  <a:cubicBezTo>
                    <a:pt x="14745" y="40882"/>
                    <a:pt x="10751" y="42800"/>
                    <a:pt x="7670" y="45835"/>
                  </a:cubicBezTo>
                  <a:cubicBezTo>
                    <a:pt x="5227" y="48278"/>
                    <a:pt x="3356" y="51405"/>
                    <a:pt x="2123" y="55194"/>
                  </a:cubicBezTo>
                  <a:cubicBezTo>
                    <a:pt x="0" y="61608"/>
                    <a:pt x="480" y="67702"/>
                    <a:pt x="480" y="67770"/>
                  </a:cubicBezTo>
                  <a:lnTo>
                    <a:pt x="639" y="67748"/>
                  </a:lnTo>
                  <a:cubicBezTo>
                    <a:pt x="639" y="67679"/>
                    <a:pt x="183" y="61608"/>
                    <a:pt x="2283" y="55239"/>
                  </a:cubicBezTo>
                  <a:cubicBezTo>
                    <a:pt x="4200" y="49350"/>
                    <a:pt x="8788" y="41978"/>
                    <a:pt x="19562" y="40312"/>
                  </a:cubicBezTo>
                  <a:cubicBezTo>
                    <a:pt x="20325" y="40194"/>
                    <a:pt x="21067" y="40138"/>
                    <a:pt x="21791" y="40138"/>
                  </a:cubicBezTo>
                  <a:cubicBezTo>
                    <a:pt x="28946" y="40138"/>
                    <a:pt x="34258" y="45594"/>
                    <a:pt x="39420" y="50880"/>
                  </a:cubicBezTo>
                  <a:cubicBezTo>
                    <a:pt x="44578" y="56198"/>
                    <a:pt x="49463" y="61197"/>
                    <a:pt x="56059" y="61220"/>
                  </a:cubicBezTo>
                  <a:lnTo>
                    <a:pt x="56082" y="61220"/>
                  </a:lnTo>
                  <a:cubicBezTo>
                    <a:pt x="61218" y="61220"/>
                    <a:pt x="66833" y="58047"/>
                    <a:pt x="73201" y="51542"/>
                  </a:cubicBezTo>
                  <a:lnTo>
                    <a:pt x="75050" y="49647"/>
                  </a:lnTo>
                  <a:cubicBezTo>
                    <a:pt x="93196" y="31136"/>
                    <a:pt x="105202" y="18879"/>
                    <a:pt x="115747" y="18879"/>
                  </a:cubicBezTo>
                  <a:lnTo>
                    <a:pt x="115862" y="18879"/>
                  </a:lnTo>
                  <a:cubicBezTo>
                    <a:pt x="120358" y="18924"/>
                    <a:pt x="124695" y="21207"/>
                    <a:pt x="129100" y="25863"/>
                  </a:cubicBezTo>
                  <a:cubicBezTo>
                    <a:pt x="134647" y="31729"/>
                    <a:pt x="140559" y="34742"/>
                    <a:pt x="146333" y="34742"/>
                  </a:cubicBezTo>
                  <a:cubicBezTo>
                    <a:pt x="147520" y="34742"/>
                    <a:pt x="148707" y="34605"/>
                    <a:pt x="149894" y="34354"/>
                  </a:cubicBezTo>
                  <a:cubicBezTo>
                    <a:pt x="153843" y="33510"/>
                    <a:pt x="157655" y="31136"/>
                    <a:pt x="160919" y="27529"/>
                  </a:cubicBezTo>
                  <a:cubicBezTo>
                    <a:pt x="164114" y="23969"/>
                    <a:pt x="166785" y="19175"/>
                    <a:pt x="168679" y="13675"/>
                  </a:cubicBezTo>
                  <a:cubicBezTo>
                    <a:pt x="171487" y="5457"/>
                    <a:pt x="179498" y="162"/>
                    <a:pt x="189108" y="162"/>
                  </a:cubicBezTo>
                  <a:lnTo>
                    <a:pt x="189313" y="162"/>
                  </a:lnTo>
                  <a:cubicBezTo>
                    <a:pt x="200703" y="253"/>
                    <a:pt x="215334" y="7923"/>
                    <a:pt x="222227" y="29173"/>
                  </a:cubicBezTo>
                  <a:lnTo>
                    <a:pt x="222387" y="29127"/>
                  </a:lnTo>
                  <a:cubicBezTo>
                    <a:pt x="219329" y="19723"/>
                    <a:pt x="214353" y="12077"/>
                    <a:pt x="208007" y="6964"/>
                  </a:cubicBezTo>
                  <a:cubicBezTo>
                    <a:pt x="202438" y="2536"/>
                    <a:pt x="195819" y="48"/>
                    <a:pt x="189313" y="2"/>
                  </a:cubicBezTo>
                  <a:cubicBezTo>
                    <a:pt x="189229" y="1"/>
                    <a:pt x="189145" y="1"/>
                    <a:pt x="189061"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938850" y="781250"/>
              <a:ext cx="5559700" cy="1693650"/>
            </a:xfrm>
            <a:custGeom>
              <a:avLst/>
              <a:gdLst/>
              <a:ahLst/>
              <a:cxnLst/>
              <a:rect l="l" t="t" r="r" b="b"/>
              <a:pathLst>
                <a:path w="222388" h="67746" extrusionOk="0">
                  <a:moveTo>
                    <a:pt x="189131" y="0"/>
                  </a:moveTo>
                  <a:cubicBezTo>
                    <a:pt x="184475" y="0"/>
                    <a:pt x="180115" y="1210"/>
                    <a:pt x="176486" y="3515"/>
                  </a:cubicBezTo>
                  <a:cubicBezTo>
                    <a:pt x="172720" y="5935"/>
                    <a:pt x="169958" y="9427"/>
                    <a:pt x="168520" y="13604"/>
                  </a:cubicBezTo>
                  <a:cubicBezTo>
                    <a:pt x="164685" y="24857"/>
                    <a:pt x="157632" y="32595"/>
                    <a:pt x="149666" y="34307"/>
                  </a:cubicBezTo>
                  <a:cubicBezTo>
                    <a:pt x="148502" y="34558"/>
                    <a:pt x="147332" y="34683"/>
                    <a:pt x="146159" y="34683"/>
                  </a:cubicBezTo>
                  <a:cubicBezTo>
                    <a:pt x="140406" y="34683"/>
                    <a:pt x="134580" y="31678"/>
                    <a:pt x="129100" y="25838"/>
                  </a:cubicBezTo>
                  <a:cubicBezTo>
                    <a:pt x="124672" y="21114"/>
                    <a:pt x="120313" y="18785"/>
                    <a:pt x="115770" y="18740"/>
                  </a:cubicBezTo>
                  <a:cubicBezTo>
                    <a:pt x="115726" y="18739"/>
                    <a:pt x="115682" y="18739"/>
                    <a:pt x="115638" y="18739"/>
                  </a:cubicBezTo>
                  <a:cubicBezTo>
                    <a:pt x="110700" y="18739"/>
                    <a:pt x="105368" y="21278"/>
                    <a:pt x="98355" y="26957"/>
                  </a:cubicBezTo>
                  <a:cubicBezTo>
                    <a:pt x="91827" y="32275"/>
                    <a:pt x="84477" y="39808"/>
                    <a:pt x="75141" y="49326"/>
                  </a:cubicBezTo>
                  <a:lnTo>
                    <a:pt x="73087" y="51403"/>
                  </a:lnTo>
                  <a:cubicBezTo>
                    <a:pt x="66764" y="57885"/>
                    <a:pt x="61195" y="61035"/>
                    <a:pt x="56082" y="61035"/>
                  </a:cubicBezTo>
                  <a:lnTo>
                    <a:pt x="56059" y="61035"/>
                  </a:lnTo>
                  <a:cubicBezTo>
                    <a:pt x="49531" y="61035"/>
                    <a:pt x="44692" y="56036"/>
                    <a:pt x="39534" y="50764"/>
                  </a:cubicBezTo>
                  <a:cubicBezTo>
                    <a:pt x="34356" y="45441"/>
                    <a:pt x="29028" y="39949"/>
                    <a:pt x="21811" y="39949"/>
                  </a:cubicBezTo>
                  <a:cubicBezTo>
                    <a:pt x="21074" y="39949"/>
                    <a:pt x="20317" y="40007"/>
                    <a:pt x="19539" y="40127"/>
                  </a:cubicBezTo>
                  <a:cubicBezTo>
                    <a:pt x="14746" y="40880"/>
                    <a:pt x="10751" y="42798"/>
                    <a:pt x="7693" y="45833"/>
                  </a:cubicBezTo>
                  <a:cubicBezTo>
                    <a:pt x="5227" y="48253"/>
                    <a:pt x="3356" y="51403"/>
                    <a:pt x="2123" y="55169"/>
                  </a:cubicBezTo>
                  <a:cubicBezTo>
                    <a:pt x="0" y="61583"/>
                    <a:pt x="480" y="67700"/>
                    <a:pt x="480" y="67746"/>
                  </a:cubicBezTo>
                  <a:lnTo>
                    <a:pt x="640" y="67746"/>
                  </a:lnTo>
                  <a:cubicBezTo>
                    <a:pt x="640" y="67677"/>
                    <a:pt x="183" y="61606"/>
                    <a:pt x="2283" y="55215"/>
                  </a:cubicBezTo>
                  <a:cubicBezTo>
                    <a:pt x="4223" y="49349"/>
                    <a:pt x="8788" y="41976"/>
                    <a:pt x="19562" y="40310"/>
                  </a:cubicBezTo>
                  <a:cubicBezTo>
                    <a:pt x="20336" y="40188"/>
                    <a:pt x="21090" y="40131"/>
                    <a:pt x="21824" y="40131"/>
                  </a:cubicBezTo>
                  <a:cubicBezTo>
                    <a:pt x="28963" y="40131"/>
                    <a:pt x="34266" y="45579"/>
                    <a:pt x="39420" y="50878"/>
                  </a:cubicBezTo>
                  <a:cubicBezTo>
                    <a:pt x="44578" y="56173"/>
                    <a:pt x="49463" y="61195"/>
                    <a:pt x="56059" y="61195"/>
                  </a:cubicBezTo>
                  <a:lnTo>
                    <a:pt x="56082" y="61195"/>
                  </a:lnTo>
                  <a:cubicBezTo>
                    <a:pt x="61241" y="61195"/>
                    <a:pt x="66833" y="58045"/>
                    <a:pt x="73224" y="51540"/>
                  </a:cubicBezTo>
                  <a:lnTo>
                    <a:pt x="75278" y="49440"/>
                  </a:lnTo>
                  <a:cubicBezTo>
                    <a:pt x="93242" y="31065"/>
                    <a:pt x="105157" y="18900"/>
                    <a:pt x="115633" y="18900"/>
                  </a:cubicBezTo>
                  <a:lnTo>
                    <a:pt x="115770" y="18900"/>
                  </a:lnTo>
                  <a:cubicBezTo>
                    <a:pt x="120244" y="18968"/>
                    <a:pt x="124581" y="21273"/>
                    <a:pt x="128986" y="25953"/>
                  </a:cubicBezTo>
                  <a:cubicBezTo>
                    <a:pt x="134486" y="31831"/>
                    <a:pt x="140363" y="34842"/>
                    <a:pt x="146173" y="34842"/>
                  </a:cubicBezTo>
                  <a:cubicBezTo>
                    <a:pt x="147357" y="34842"/>
                    <a:pt x="148538" y="34717"/>
                    <a:pt x="149712" y="34466"/>
                  </a:cubicBezTo>
                  <a:cubicBezTo>
                    <a:pt x="153706" y="33599"/>
                    <a:pt x="157541" y="31225"/>
                    <a:pt x="160850" y="27573"/>
                  </a:cubicBezTo>
                  <a:cubicBezTo>
                    <a:pt x="164092" y="23990"/>
                    <a:pt x="166785" y="19196"/>
                    <a:pt x="168679" y="13673"/>
                  </a:cubicBezTo>
                  <a:cubicBezTo>
                    <a:pt x="171487" y="5433"/>
                    <a:pt x="179499" y="160"/>
                    <a:pt x="189131" y="160"/>
                  </a:cubicBezTo>
                  <a:lnTo>
                    <a:pt x="189336" y="160"/>
                  </a:lnTo>
                  <a:cubicBezTo>
                    <a:pt x="200726" y="251"/>
                    <a:pt x="215334" y="7921"/>
                    <a:pt x="222228" y="29148"/>
                  </a:cubicBezTo>
                  <a:lnTo>
                    <a:pt x="222387" y="29102"/>
                  </a:lnTo>
                  <a:cubicBezTo>
                    <a:pt x="219352" y="19721"/>
                    <a:pt x="214376" y="12052"/>
                    <a:pt x="208007" y="6962"/>
                  </a:cubicBezTo>
                  <a:cubicBezTo>
                    <a:pt x="202461" y="2511"/>
                    <a:pt x="195819" y="46"/>
                    <a:pt x="189336"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948550" y="845725"/>
              <a:ext cx="5559125" cy="1694225"/>
            </a:xfrm>
            <a:custGeom>
              <a:avLst/>
              <a:gdLst/>
              <a:ahLst/>
              <a:cxnLst/>
              <a:rect l="l" t="t" r="r" b="b"/>
              <a:pathLst>
                <a:path w="222365" h="67769" extrusionOk="0">
                  <a:moveTo>
                    <a:pt x="189182" y="0"/>
                  </a:moveTo>
                  <a:cubicBezTo>
                    <a:pt x="184506" y="0"/>
                    <a:pt x="180104" y="1209"/>
                    <a:pt x="176486" y="3538"/>
                  </a:cubicBezTo>
                  <a:cubicBezTo>
                    <a:pt x="172697" y="5935"/>
                    <a:pt x="169935" y="9427"/>
                    <a:pt x="168497" y="13627"/>
                  </a:cubicBezTo>
                  <a:cubicBezTo>
                    <a:pt x="164639" y="24926"/>
                    <a:pt x="157518" y="32709"/>
                    <a:pt x="149461" y="34444"/>
                  </a:cubicBezTo>
                  <a:cubicBezTo>
                    <a:pt x="148305" y="34689"/>
                    <a:pt x="147145" y="34810"/>
                    <a:pt x="145982" y="34810"/>
                  </a:cubicBezTo>
                  <a:cubicBezTo>
                    <a:pt x="140211" y="34810"/>
                    <a:pt x="134397" y="31808"/>
                    <a:pt x="128963" y="25976"/>
                  </a:cubicBezTo>
                  <a:cubicBezTo>
                    <a:pt x="124467" y="21137"/>
                    <a:pt x="120244" y="18854"/>
                    <a:pt x="115634" y="18809"/>
                  </a:cubicBezTo>
                  <a:cubicBezTo>
                    <a:pt x="115568" y="18808"/>
                    <a:pt x="115503" y="18807"/>
                    <a:pt x="115437" y="18807"/>
                  </a:cubicBezTo>
                  <a:cubicBezTo>
                    <a:pt x="110562" y="18807"/>
                    <a:pt x="105292" y="21326"/>
                    <a:pt x="98378" y="26934"/>
                  </a:cubicBezTo>
                  <a:cubicBezTo>
                    <a:pt x="91895" y="32207"/>
                    <a:pt x="84591" y="39671"/>
                    <a:pt x="75347" y="49121"/>
                  </a:cubicBezTo>
                  <a:lnTo>
                    <a:pt x="73087" y="51426"/>
                  </a:lnTo>
                  <a:cubicBezTo>
                    <a:pt x="66742" y="57908"/>
                    <a:pt x="61172" y="61058"/>
                    <a:pt x="56059" y="61058"/>
                  </a:cubicBezTo>
                  <a:lnTo>
                    <a:pt x="56037" y="61058"/>
                  </a:lnTo>
                  <a:cubicBezTo>
                    <a:pt x="49531" y="61035"/>
                    <a:pt x="44670" y="56059"/>
                    <a:pt x="39511" y="50764"/>
                  </a:cubicBezTo>
                  <a:cubicBezTo>
                    <a:pt x="34356" y="45443"/>
                    <a:pt x="29013" y="39972"/>
                    <a:pt x="21795" y="39972"/>
                  </a:cubicBezTo>
                  <a:cubicBezTo>
                    <a:pt x="21056" y="39972"/>
                    <a:pt x="20297" y="40029"/>
                    <a:pt x="19516" y="40150"/>
                  </a:cubicBezTo>
                  <a:cubicBezTo>
                    <a:pt x="14723" y="40903"/>
                    <a:pt x="10728" y="42821"/>
                    <a:pt x="7670" y="45856"/>
                  </a:cubicBezTo>
                  <a:cubicBezTo>
                    <a:pt x="5205" y="48276"/>
                    <a:pt x="3333" y="51426"/>
                    <a:pt x="2100" y="55192"/>
                  </a:cubicBezTo>
                  <a:cubicBezTo>
                    <a:pt x="1" y="61606"/>
                    <a:pt x="457" y="67700"/>
                    <a:pt x="457" y="67769"/>
                  </a:cubicBezTo>
                  <a:lnTo>
                    <a:pt x="640" y="67746"/>
                  </a:lnTo>
                  <a:cubicBezTo>
                    <a:pt x="617" y="67700"/>
                    <a:pt x="160" y="61629"/>
                    <a:pt x="2260" y="55238"/>
                  </a:cubicBezTo>
                  <a:cubicBezTo>
                    <a:pt x="4200" y="49349"/>
                    <a:pt x="8765" y="41999"/>
                    <a:pt x="19539" y="40310"/>
                  </a:cubicBezTo>
                  <a:cubicBezTo>
                    <a:pt x="20304" y="40193"/>
                    <a:pt x="21048" y="40137"/>
                    <a:pt x="21774" y="40137"/>
                  </a:cubicBezTo>
                  <a:cubicBezTo>
                    <a:pt x="28946" y="40137"/>
                    <a:pt x="34256" y="45592"/>
                    <a:pt x="39397" y="50878"/>
                  </a:cubicBezTo>
                  <a:cubicBezTo>
                    <a:pt x="44578" y="56196"/>
                    <a:pt x="49463" y="61218"/>
                    <a:pt x="56037" y="61218"/>
                  </a:cubicBezTo>
                  <a:lnTo>
                    <a:pt x="56059" y="61218"/>
                  </a:lnTo>
                  <a:cubicBezTo>
                    <a:pt x="61218" y="61218"/>
                    <a:pt x="66833" y="58045"/>
                    <a:pt x="73201" y="51540"/>
                  </a:cubicBezTo>
                  <a:lnTo>
                    <a:pt x="75461" y="49235"/>
                  </a:lnTo>
                  <a:cubicBezTo>
                    <a:pt x="93278" y="31031"/>
                    <a:pt x="105070" y="18967"/>
                    <a:pt x="115458" y="18967"/>
                  </a:cubicBezTo>
                  <a:cubicBezTo>
                    <a:pt x="115517" y="18967"/>
                    <a:pt x="115575" y="18968"/>
                    <a:pt x="115634" y="18968"/>
                  </a:cubicBezTo>
                  <a:cubicBezTo>
                    <a:pt x="120176" y="19037"/>
                    <a:pt x="124376" y="21297"/>
                    <a:pt x="128849" y="26090"/>
                  </a:cubicBezTo>
                  <a:cubicBezTo>
                    <a:pt x="134296" y="31954"/>
                    <a:pt x="140153" y="34978"/>
                    <a:pt x="145961" y="34978"/>
                  </a:cubicBezTo>
                  <a:cubicBezTo>
                    <a:pt x="147138" y="34978"/>
                    <a:pt x="148314" y="34854"/>
                    <a:pt x="149483" y="34604"/>
                  </a:cubicBezTo>
                  <a:cubicBezTo>
                    <a:pt x="157609" y="32869"/>
                    <a:pt x="164776" y="25040"/>
                    <a:pt x="168657" y="13673"/>
                  </a:cubicBezTo>
                  <a:cubicBezTo>
                    <a:pt x="171487" y="5456"/>
                    <a:pt x="179476" y="183"/>
                    <a:pt x="189108" y="183"/>
                  </a:cubicBezTo>
                  <a:lnTo>
                    <a:pt x="189314" y="183"/>
                  </a:lnTo>
                  <a:cubicBezTo>
                    <a:pt x="200703" y="252"/>
                    <a:pt x="215334" y="7921"/>
                    <a:pt x="222228" y="29171"/>
                  </a:cubicBezTo>
                  <a:lnTo>
                    <a:pt x="222365" y="29126"/>
                  </a:lnTo>
                  <a:cubicBezTo>
                    <a:pt x="219329" y="19722"/>
                    <a:pt x="214353" y="12075"/>
                    <a:pt x="207985" y="6985"/>
                  </a:cubicBezTo>
                  <a:cubicBezTo>
                    <a:pt x="202438" y="2534"/>
                    <a:pt x="195796" y="69"/>
                    <a:pt x="189314" y="1"/>
                  </a:cubicBezTo>
                  <a:cubicBezTo>
                    <a:pt x="189270" y="0"/>
                    <a:pt x="189226" y="0"/>
                    <a:pt x="189182"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957675" y="910750"/>
              <a:ext cx="5559700" cy="1693675"/>
            </a:xfrm>
            <a:custGeom>
              <a:avLst/>
              <a:gdLst/>
              <a:ahLst/>
              <a:cxnLst/>
              <a:rect l="l" t="t" r="r" b="b"/>
              <a:pathLst>
                <a:path w="222388" h="67747" extrusionOk="0">
                  <a:moveTo>
                    <a:pt x="189061" y="0"/>
                  </a:moveTo>
                  <a:cubicBezTo>
                    <a:pt x="184431" y="0"/>
                    <a:pt x="180095" y="1230"/>
                    <a:pt x="176486" y="3517"/>
                  </a:cubicBezTo>
                  <a:cubicBezTo>
                    <a:pt x="172697" y="5936"/>
                    <a:pt x="169958" y="9428"/>
                    <a:pt x="168520" y="13628"/>
                  </a:cubicBezTo>
                  <a:cubicBezTo>
                    <a:pt x="164617" y="24995"/>
                    <a:pt x="157427" y="32824"/>
                    <a:pt x="149278" y="34536"/>
                  </a:cubicBezTo>
                  <a:cubicBezTo>
                    <a:pt x="148118" y="34781"/>
                    <a:pt x="146955" y="34903"/>
                    <a:pt x="145791" y="34903"/>
                  </a:cubicBezTo>
                  <a:cubicBezTo>
                    <a:pt x="140013" y="34903"/>
                    <a:pt x="134226" y="31904"/>
                    <a:pt x="128850" y="26091"/>
                  </a:cubicBezTo>
                  <a:cubicBezTo>
                    <a:pt x="124353" y="21206"/>
                    <a:pt x="120130" y="18901"/>
                    <a:pt x="115542" y="18832"/>
                  </a:cubicBezTo>
                  <a:cubicBezTo>
                    <a:pt x="115477" y="18832"/>
                    <a:pt x="115411" y="18831"/>
                    <a:pt x="115345" y="18831"/>
                  </a:cubicBezTo>
                  <a:cubicBezTo>
                    <a:pt x="110494" y="18831"/>
                    <a:pt x="105269" y="21327"/>
                    <a:pt x="98401" y="26890"/>
                  </a:cubicBezTo>
                  <a:cubicBezTo>
                    <a:pt x="91987" y="32117"/>
                    <a:pt x="84728" y="39535"/>
                    <a:pt x="75552" y="48893"/>
                  </a:cubicBezTo>
                  <a:cubicBezTo>
                    <a:pt x="74731" y="49738"/>
                    <a:pt x="73932" y="50560"/>
                    <a:pt x="73087" y="51427"/>
                  </a:cubicBezTo>
                  <a:cubicBezTo>
                    <a:pt x="66742" y="57886"/>
                    <a:pt x="61173" y="61036"/>
                    <a:pt x="56060" y="61036"/>
                  </a:cubicBezTo>
                  <a:cubicBezTo>
                    <a:pt x="49532" y="61036"/>
                    <a:pt x="44670" y="56038"/>
                    <a:pt x="39534" y="50765"/>
                  </a:cubicBezTo>
                  <a:cubicBezTo>
                    <a:pt x="34358" y="45444"/>
                    <a:pt x="29013" y="39973"/>
                    <a:pt x="21813" y="39973"/>
                  </a:cubicBezTo>
                  <a:cubicBezTo>
                    <a:pt x="21075" y="39973"/>
                    <a:pt x="20318" y="40030"/>
                    <a:pt x="19539" y="40151"/>
                  </a:cubicBezTo>
                  <a:cubicBezTo>
                    <a:pt x="14723" y="40882"/>
                    <a:pt x="10751" y="42799"/>
                    <a:pt x="7670" y="45835"/>
                  </a:cubicBezTo>
                  <a:cubicBezTo>
                    <a:pt x="5228" y="48254"/>
                    <a:pt x="3356" y="51404"/>
                    <a:pt x="2101" y="55170"/>
                  </a:cubicBezTo>
                  <a:cubicBezTo>
                    <a:pt x="1" y="61607"/>
                    <a:pt x="457" y="67701"/>
                    <a:pt x="457" y="67747"/>
                  </a:cubicBezTo>
                  <a:lnTo>
                    <a:pt x="640" y="67747"/>
                  </a:lnTo>
                  <a:cubicBezTo>
                    <a:pt x="640" y="67679"/>
                    <a:pt x="160" y="61607"/>
                    <a:pt x="2260" y="55239"/>
                  </a:cubicBezTo>
                  <a:cubicBezTo>
                    <a:pt x="4201" y="49350"/>
                    <a:pt x="8766" y="41977"/>
                    <a:pt x="19562" y="40311"/>
                  </a:cubicBezTo>
                  <a:cubicBezTo>
                    <a:pt x="20334" y="40190"/>
                    <a:pt x="21086" y="40133"/>
                    <a:pt x="21818" y="40133"/>
                  </a:cubicBezTo>
                  <a:cubicBezTo>
                    <a:pt x="28960" y="40133"/>
                    <a:pt x="34265" y="45600"/>
                    <a:pt x="39420" y="50879"/>
                  </a:cubicBezTo>
                  <a:cubicBezTo>
                    <a:pt x="44579" y="56175"/>
                    <a:pt x="49463" y="61196"/>
                    <a:pt x="56060" y="61219"/>
                  </a:cubicBezTo>
                  <a:cubicBezTo>
                    <a:pt x="61218" y="61219"/>
                    <a:pt x="66833" y="58046"/>
                    <a:pt x="73201" y="51541"/>
                  </a:cubicBezTo>
                  <a:cubicBezTo>
                    <a:pt x="74046" y="50674"/>
                    <a:pt x="74868" y="49852"/>
                    <a:pt x="75667" y="49030"/>
                  </a:cubicBezTo>
                  <a:cubicBezTo>
                    <a:pt x="93347" y="30964"/>
                    <a:pt x="105070" y="18991"/>
                    <a:pt x="115367" y="18991"/>
                  </a:cubicBezTo>
                  <a:cubicBezTo>
                    <a:pt x="115426" y="18991"/>
                    <a:pt x="115484" y="18991"/>
                    <a:pt x="115542" y="18992"/>
                  </a:cubicBezTo>
                  <a:cubicBezTo>
                    <a:pt x="120062" y="19061"/>
                    <a:pt x="124262" y="21366"/>
                    <a:pt x="128735" y="26205"/>
                  </a:cubicBezTo>
                  <a:cubicBezTo>
                    <a:pt x="134125" y="32050"/>
                    <a:pt x="139956" y="35070"/>
                    <a:pt x="145769" y="35070"/>
                  </a:cubicBezTo>
                  <a:cubicBezTo>
                    <a:pt x="146949" y="35070"/>
                    <a:pt x="148127" y="34946"/>
                    <a:pt x="149301" y="34696"/>
                  </a:cubicBezTo>
                  <a:cubicBezTo>
                    <a:pt x="157518" y="32961"/>
                    <a:pt x="164754" y="25109"/>
                    <a:pt x="168680" y="13674"/>
                  </a:cubicBezTo>
                  <a:cubicBezTo>
                    <a:pt x="171492" y="5441"/>
                    <a:pt x="179510" y="161"/>
                    <a:pt x="189128" y="161"/>
                  </a:cubicBezTo>
                  <a:cubicBezTo>
                    <a:pt x="189190" y="161"/>
                    <a:pt x="189252" y="161"/>
                    <a:pt x="189314" y="161"/>
                  </a:cubicBezTo>
                  <a:cubicBezTo>
                    <a:pt x="200704" y="253"/>
                    <a:pt x="215335" y="7922"/>
                    <a:pt x="222228" y="29172"/>
                  </a:cubicBezTo>
                  <a:lnTo>
                    <a:pt x="222388" y="29104"/>
                  </a:lnTo>
                  <a:cubicBezTo>
                    <a:pt x="219329" y="19723"/>
                    <a:pt x="214353" y="12053"/>
                    <a:pt x="207985" y="6963"/>
                  </a:cubicBezTo>
                  <a:cubicBezTo>
                    <a:pt x="202438" y="2535"/>
                    <a:pt x="195819" y="47"/>
                    <a:pt x="189314" y="2"/>
                  </a:cubicBezTo>
                  <a:cubicBezTo>
                    <a:pt x="189229" y="1"/>
                    <a:pt x="189145" y="0"/>
                    <a:pt x="189061"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966800" y="975250"/>
              <a:ext cx="5559700" cy="1694250"/>
            </a:xfrm>
            <a:custGeom>
              <a:avLst/>
              <a:gdLst/>
              <a:ahLst/>
              <a:cxnLst/>
              <a:rect l="l" t="t" r="r" b="b"/>
              <a:pathLst>
                <a:path w="222388" h="67770" extrusionOk="0">
                  <a:moveTo>
                    <a:pt x="189109" y="1"/>
                  </a:moveTo>
                  <a:cubicBezTo>
                    <a:pt x="184475" y="1"/>
                    <a:pt x="180093" y="1233"/>
                    <a:pt x="176486" y="3539"/>
                  </a:cubicBezTo>
                  <a:cubicBezTo>
                    <a:pt x="172697" y="5958"/>
                    <a:pt x="169958" y="9451"/>
                    <a:pt x="168520" y="13628"/>
                  </a:cubicBezTo>
                  <a:cubicBezTo>
                    <a:pt x="164594" y="25086"/>
                    <a:pt x="157336" y="32938"/>
                    <a:pt x="149073" y="34672"/>
                  </a:cubicBezTo>
                  <a:cubicBezTo>
                    <a:pt x="147925" y="34911"/>
                    <a:pt x="146775" y="35030"/>
                    <a:pt x="145624" y="35030"/>
                  </a:cubicBezTo>
                  <a:cubicBezTo>
                    <a:pt x="139841" y="35030"/>
                    <a:pt x="134066" y="32034"/>
                    <a:pt x="128736" y="26227"/>
                  </a:cubicBezTo>
                  <a:cubicBezTo>
                    <a:pt x="124239" y="21297"/>
                    <a:pt x="120016" y="18969"/>
                    <a:pt x="115428" y="18900"/>
                  </a:cubicBezTo>
                  <a:cubicBezTo>
                    <a:pt x="115342" y="18899"/>
                    <a:pt x="115255" y="18898"/>
                    <a:pt x="115168" y="18898"/>
                  </a:cubicBezTo>
                  <a:cubicBezTo>
                    <a:pt x="110380" y="18898"/>
                    <a:pt x="105217" y="21374"/>
                    <a:pt x="98446" y="26866"/>
                  </a:cubicBezTo>
                  <a:cubicBezTo>
                    <a:pt x="92055" y="32048"/>
                    <a:pt x="84865" y="39397"/>
                    <a:pt x="75758" y="48710"/>
                  </a:cubicBezTo>
                  <a:cubicBezTo>
                    <a:pt x="74891" y="49600"/>
                    <a:pt x="74001" y="50513"/>
                    <a:pt x="73088" y="51426"/>
                  </a:cubicBezTo>
                  <a:cubicBezTo>
                    <a:pt x="66742" y="57909"/>
                    <a:pt x="61173" y="61058"/>
                    <a:pt x="56083" y="61058"/>
                  </a:cubicBezTo>
                  <a:lnTo>
                    <a:pt x="56060" y="61058"/>
                  </a:lnTo>
                  <a:cubicBezTo>
                    <a:pt x="49532" y="61036"/>
                    <a:pt x="44670" y="56060"/>
                    <a:pt x="39534" y="50764"/>
                  </a:cubicBezTo>
                  <a:cubicBezTo>
                    <a:pt x="34357" y="45462"/>
                    <a:pt x="29029" y="39973"/>
                    <a:pt x="21812" y="39973"/>
                  </a:cubicBezTo>
                  <a:cubicBezTo>
                    <a:pt x="21074" y="39973"/>
                    <a:pt x="20318" y="40030"/>
                    <a:pt x="19539" y="40151"/>
                  </a:cubicBezTo>
                  <a:cubicBezTo>
                    <a:pt x="14746" y="40904"/>
                    <a:pt x="10752" y="42821"/>
                    <a:pt x="7670" y="45857"/>
                  </a:cubicBezTo>
                  <a:cubicBezTo>
                    <a:pt x="5228" y="48276"/>
                    <a:pt x="3356" y="51426"/>
                    <a:pt x="2124" y="55192"/>
                  </a:cubicBezTo>
                  <a:cubicBezTo>
                    <a:pt x="1" y="61606"/>
                    <a:pt x="480" y="67701"/>
                    <a:pt x="480" y="67769"/>
                  </a:cubicBezTo>
                  <a:lnTo>
                    <a:pt x="640" y="67746"/>
                  </a:lnTo>
                  <a:cubicBezTo>
                    <a:pt x="640" y="67701"/>
                    <a:pt x="184" y="61629"/>
                    <a:pt x="2283" y="55238"/>
                  </a:cubicBezTo>
                  <a:cubicBezTo>
                    <a:pt x="4201" y="49349"/>
                    <a:pt x="8789" y="41999"/>
                    <a:pt x="19562" y="40333"/>
                  </a:cubicBezTo>
                  <a:cubicBezTo>
                    <a:pt x="20337" y="40212"/>
                    <a:pt x="21090" y="40154"/>
                    <a:pt x="21824" y="40154"/>
                  </a:cubicBezTo>
                  <a:cubicBezTo>
                    <a:pt x="28963" y="40154"/>
                    <a:pt x="34267" y="45603"/>
                    <a:pt x="39420" y="50901"/>
                  </a:cubicBezTo>
                  <a:cubicBezTo>
                    <a:pt x="44579" y="56197"/>
                    <a:pt x="49463" y="61218"/>
                    <a:pt x="56060" y="61218"/>
                  </a:cubicBezTo>
                  <a:lnTo>
                    <a:pt x="56083" y="61218"/>
                  </a:lnTo>
                  <a:cubicBezTo>
                    <a:pt x="61218" y="61218"/>
                    <a:pt x="66833" y="58068"/>
                    <a:pt x="73202" y="51540"/>
                  </a:cubicBezTo>
                  <a:cubicBezTo>
                    <a:pt x="74115" y="50627"/>
                    <a:pt x="75005" y="49714"/>
                    <a:pt x="75872" y="48824"/>
                  </a:cubicBezTo>
                  <a:cubicBezTo>
                    <a:pt x="84980" y="39534"/>
                    <a:pt x="92170" y="32162"/>
                    <a:pt x="98538" y="27003"/>
                  </a:cubicBezTo>
                  <a:cubicBezTo>
                    <a:pt x="105286" y="21533"/>
                    <a:pt x="110426" y="19058"/>
                    <a:pt x="115171" y="19058"/>
                  </a:cubicBezTo>
                  <a:cubicBezTo>
                    <a:pt x="115257" y="19058"/>
                    <a:pt x="115343" y="19058"/>
                    <a:pt x="115428" y="19060"/>
                  </a:cubicBezTo>
                  <a:cubicBezTo>
                    <a:pt x="119948" y="19128"/>
                    <a:pt x="124148" y="21457"/>
                    <a:pt x="128599" y="26341"/>
                  </a:cubicBezTo>
                  <a:cubicBezTo>
                    <a:pt x="133961" y="32179"/>
                    <a:pt x="139783" y="35197"/>
                    <a:pt x="145616" y="35197"/>
                  </a:cubicBezTo>
                  <a:cubicBezTo>
                    <a:pt x="146784" y="35197"/>
                    <a:pt x="147953" y="35076"/>
                    <a:pt x="149119" y="34832"/>
                  </a:cubicBezTo>
                  <a:cubicBezTo>
                    <a:pt x="157427" y="33098"/>
                    <a:pt x="164731" y="25200"/>
                    <a:pt x="168680" y="13696"/>
                  </a:cubicBezTo>
                  <a:cubicBezTo>
                    <a:pt x="171492" y="5463"/>
                    <a:pt x="179510" y="183"/>
                    <a:pt x="189128" y="183"/>
                  </a:cubicBezTo>
                  <a:cubicBezTo>
                    <a:pt x="189190" y="183"/>
                    <a:pt x="189252" y="183"/>
                    <a:pt x="189314" y="183"/>
                  </a:cubicBezTo>
                  <a:cubicBezTo>
                    <a:pt x="200704" y="275"/>
                    <a:pt x="215335" y="7944"/>
                    <a:pt x="222228" y="29172"/>
                  </a:cubicBezTo>
                  <a:lnTo>
                    <a:pt x="222388" y="29126"/>
                  </a:lnTo>
                  <a:cubicBezTo>
                    <a:pt x="219329" y="19745"/>
                    <a:pt x="214376" y="12075"/>
                    <a:pt x="208008" y="6985"/>
                  </a:cubicBezTo>
                  <a:cubicBezTo>
                    <a:pt x="202439" y="2534"/>
                    <a:pt x="195819" y="69"/>
                    <a:pt x="189314" y="24"/>
                  </a:cubicBezTo>
                  <a:cubicBezTo>
                    <a:pt x="189246" y="1"/>
                    <a:pt x="189177" y="1"/>
                    <a:pt x="189109"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975950" y="1040275"/>
              <a:ext cx="5559700" cy="1694275"/>
            </a:xfrm>
            <a:custGeom>
              <a:avLst/>
              <a:gdLst/>
              <a:ahLst/>
              <a:cxnLst/>
              <a:rect l="l" t="t" r="r" b="b"/>
              <a:pathLst>
                <a:path w="222388" h="67771" extrusionOk="0">
                  <a:moveTo>
                    <a:pt x="189082" y="1"/>
                  </a:moveTo>
                  <a:cubicBezTo>
                    <a:pt x="184430" y="1"/>
                    <a:pt x="180095" y="1231"/>
                    <a:pt x="176485" y="3540"/>
                  </a:cubicBezTo>
                  <a:cubicBezTo>
                    <a:pt x="172719" y="5937"/>
                    <a:pt x="169957" y="9429"/>
                    <a:pt x="168519" y="13629"/>
                  </a:cubicBezTo>
                  <a:cubicBezTo>
                    <a:pt x="164593" y="25155"/>
                    <a:pt x="157244" y="33053"/>
                    <a:pt x="148890" y="34788"/>
                  </a:cubicBezTo>
                  <a:cubicBezTo>
                    <a:pt x="147739" y="35026"/>
                    <a:pt x="146586" y="35145"/>
                    <a:pt x="145435" y="35145"/>
                  </a:cubicBezTo>
                  <a:cubicBezTo>
                    <a:pt x="139645" y="35145"/>
                    <a:pt x="133895" y="32146"/>
                    <a:pt x="128621" y="26319"/>
                  </a:cubicBezTo>
                  <a:cubicBezTo>
                    <a:pt x="124124" y="21366"/>
                    <a:pt x="119901" y="19015"/>
                    <a:pt x="115336" y="18924"/>
                  </a:cubicBezTo>
                  <a:cubicBezTo>
                    <a:pt x="115249" y="18922"/>
                    <a:pt x="115162" y="18922"/>
                    <a:pt x="115075" y="18922"/>
                  </a:cubicBezTo>
                  <a:cubicBezTo>
                    <a:pt x="110310" y="18922"/>
                    <a:pt x="105171" y="21375"/>
                    <a:pt x="98468" y="26822"/>
                  </a:cubicBezTo>
                  <a:cubicBezTo>
                    <a:pt x="92146" y="31957"/>
                    <a:pt x="85002" y="39261"/>
                    <a:pt x="75963" y="48506"/>
                  </a:cubicBezTo>
                  <a:cubicBezTo>
                    <a:pt x="75027" y="49464"/>
                    <a:pt x="74068" y="50423"/>
                    <a:pt x="73087" y="51427"/>
                  </a:cubicBezTo>
                  <a:cubicBezTo>
                    <a:pt x="66764" y="57910"/>
                    <a:pt x="61195" y="61060"/>
                    <a:pt x="56082" y="61060"/>
                  </a:cubicBezTo>
                  <a:lnTo>
                    <a:pt x="56059" y="61060"/>
                  </a:lnTo>
                  <a:cubicBezTo>
                    <a:pt x="49531" y="61037"/>
                    <a:pt x="44692" y="56061"/>
                    <a:pt x="39534" y="50765"/>
                  </a:cubicBezTo>
                  <a:cubicBezTo>
                    <a:pt x="34358" y="45444"/>
                    <a:pt x="29031" y="39973"/>
                    <a:pt x="21817" y="39973"/>
                  </a:cubicBezTo>
                  <a:cubicBezTo>
                    <a:pt x="21078" y="39973"/>
                    <a:pt x="20319" y="40031"/>
                    <a:pt x="19539" y="40152"/>
                  </a:cubicBezTo>
                  <a:cubicBezTo>
                    <a:pt x="14745" y="40905"/>
                    <a:pt x="10751" y="42799"/>
                    <a:pt x="7692" y="45835"/>
                  </a:cubicBezTo>
                  <a:cubicBezTo>
                    <a:pt x="5227" y="48277"/>
                    <a:pt x="3355" y="51404"/>
                    <a:pt x="2123" y="55193"/>
                  </a:cubicBezTo>
                  <a:cubicBezTo>
                    <a:pt x="0" y="61607"/>
                    <a:pt x="479" y="67702"/>
                    <a:pt x="479" y="67770"/>
                  </a:cubicBezTo>
                  <a:lnTo>
                    <a:pt x="639" y="67747"/>
                  </a:lnTo>
                  <a:cubicBezTo>
                    <a:pt x="639" y="67679"/>
                    <a:pt x="183" y="61630"/>
                    <a:pt x="2283" y="55239"/>
                  </a:cubicBezTo>
                  <a:cubicBezTo>
                    <a:pt x="4200" y="49350"/>
                    <a:pt x="8788" y="41978"/>
                    <a:pt x="19561" y="40311"/>
                  </a:cubicBezTo>
                  <a:cubicBezTo>
                    <a:pt x="20324" y="40194"/>
                    <a:pt x="21067" y="40138"/>
                    <a:pt x="21790" y="40138"/>
                  </a:cubicBezTo>
                  <a:cubicBezTo>
                    <a:pt x="28946" y="40138"/>
                    <a:pt x="34258" y="45594"/>
                    <a:pt x="39419" y="50879"/>
                  </a:cubicBezTo>
                  <a:cubicBezTo>
                    <a:pt x="44578" y="56198"/>
                    <a:pt x="49463" y="61196"/>
                    <a:pt x="56059" y="61219"/>
                  </a:cubicBezTo>
                  <a:lnTo>
                    <a:pt x="56082" y="61219"/>
                  </a:lnTo>
                  <a:cubicBezTo>
                    <a:pt x="61240" y="61219"/>
                    <a:pt x="66833" y="58047"/>
                    <a:pt x="73224" y="51541"/>
                  </a:cubicBezTo>
                  <a:cubicBezTo>
                    <a:pt x="74182" y="50560"/>
                    <a:pt x="75141" y="49578"/>
                    <a:pt x="76077" y="48620"/>
                  </a:cubicBezTo>
                  <a:cubicBezTo>
                    <a:pt x="85116" y="39376"/>
                    <a:pt x="92260" y="32094"/>
                    <a:pt x="98583" y="26959"/>
                  </a:cubicBezTo>
                  <a:cubicBezTo>
                    <a:pt x="105261" y="21535"/>
                    <a:pt x="110355" y="19104"/>
                    <a:pt x="115075" y="19104"/>
                  </a:cubicBezTo>
                  <a:cubicBezTo>
                    <a:pt x="115162" y="19104"/>
                    <a:pt x="115249" y="19105"/>
                    <a:pt x="115336" y="19107"/>
                  </a:cubicBezTo>
                  <a:cubicBezTo>
                    <a:pt x="119856" y="19175"/>
                    <a:pt x="124033" y="21503"/>
                    <a:pt x="128484" y="26434"/>
                  </a:cubicBezTo>
                  <a:cubicBezTo>
                    <a:pt x="133802" y="32300"/>
                    <a:pt x="139600" y="35313"/>
                    <a:pt x="145443" y="35313"/>
                  </a:cubicBezTo>
                  <a:cubicBezTo>
                    <a:pt x="146607" y="35313"/>
                    <a:pt x="147748" y="35176"/>
                    <a:pt x="148912" y="34947"/>
                  </a:cubicBezTo>
                  <a:cubicBezTo>
                    <a:pt x="157335" y="33213"/>
                    <a:pt x="164730" y="25247"/>
                    <a:pt x="168679" y="13674"/>
                  </a:cubicBezTo>
                  <a:cubicBezTo>
                    <a:pt x="171491" y="5442"/>
                    <a:pt x="179509" y="161"/>
                    <a:pt x="189150" y="161"/>
                  </a:cubicBezTo>
                  <a:cubicBezTo>
                    <a:pt x="189212" y="161"/>
                    <a:pt x="189274" y="161"/>
                    <a:pt x="189336" y="162"/>
                  </a:cubicBezTo>
                  <a:cubicBezTo>
                    <a:pt x="200726" y="253"/>
                    <a:pt x="215334" y="7922"/>
                    <a:pt x="222227" y="29173"/>
                  </a:cubicBezTo>
                  <a:lnTo>
                    <a:pt x="222387" y="29127"/>
                  </a:lnTo>
                  <a:cubicBezTo>
                    <a:pt x="219351" y="19723"/>
                    <a:pt x="214375" y="12077"/>
                    <a:pt x="208007" y="6964"/>
                  </a:cubicBezTo>
                  <a:cubicBezTo>
                    <a:pt x="202461" y="2536"/>
                    <a:pt x="195818" y="48"/>
                    <a:pt x="189336" y="2"/>
                  </a:cubicBezTo>
                  <a:cubicBezTo>
                    <a:pt x="189251" y="1"/>
                    <a:pt x="189166" y="1"/>
                    <a:pt x="1890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985650" y="1105375"/>
              <a:ext cx="5559125" cy="1693650"/>
            </a:xfrm>
            <a:custGeom>
              <a:avLst/>
              <a:gdLst/>
              <a:ahLst/>
              <a:cxnLst/>
              <a:rect l="l" t="t" r="r" b="b"/>
              <a:pathLst>
                <a:path w="222365" h="67746" extrusionOk="0">
                  <a:moveTo>
                    <a:pt x="189108" y="0"/>
                  </a:moveTo>
                  <a:cubicBezTo>
                    <a:pt x="184451" y="0"/>
                    <a:pt x="180092" y="1210"/>
                    <a:pt x="176485" y="3515"/>
                  </a:cubicBezTo>
                  <a:cubicBezTo>
                    <a:pt x="172696" y="5935"/>
                    <a:pt x="169935" y="9427"/>
                    <a:pt x="168497" y="13604"/>
                  </a:cubicBezTo>
                  <a:cubicBezTo>
                    <a:pt x="164548" y="25199"/>
                    <a:pt x="157130" y="33165"/>
                    <a:pt x="148661" y="34900"/>
                  </a:cubicBezTo>
                  <a:cubicBezTo>
                    <a:pt x="147523" y="35132"/>
                    <a:pt x="146383" y="35248"/>
                    <a:pt x="145246" y="35248"/>
                  </a:cubicBezTo>
                  <a:cubicBezTo>
                    <a:pt x="139450" y="35248"/>
                    <a:pt x="133712" y="32251"/>
                    <a:pt x="128484" y="26432"/>
                  </a:cubicBezTo>
                  <a:cubicBezTo>
                    <a:pt x="123987" y="21433"/>
                    <a:pt x="119765" y="19059"/>
                    <a:pt x="115199" y="18968"/>
                  </a:cubicBezTo>
                  <a:cubicBezTo>
                    <a:pt x="115092" y="18965"/>
                    <a:pt x="114984" y="18964"/>
                    <a:pt x="114876" y="18964"/>
                  </a:cubicBezTo>
                  <a:cubicBezTo>
                    <a:pt x="110174" y="18964"/>
                    <a:pt x="105095" y="21397"/>
                    <a:pt x="98469" y="26774"/>
                  </a:cubicBezTo>
                  <a:cubicBezTo>
                    <a:pt x="92192" y="31864"/>
                    <a:pt x="85116" y="39123"/>
                    <a:pt x="76145" y="48298"/>
                  </a:cubicBezTo>
                  <a:cubicBezTo>
                    <a:pt x="75141" y="49303"/>
                    <a:pt x="74114" y="50353"/>
                    <a:pt x="73087" y="51425"/>
                  </a:cubicBezTo>
                  <a:cubicBezTo>
                    <a:pt x="66741" y="57885"/>
                    <a:pt x="61172" y="61035"/>
                    <a:pt x="56059" y="61035"/>
                  </a:cubicBezTo>
                  <a:lnTo>
                    <a:pt x="56036" y="61035"/>
                  </a:lnTo>
                  <a:cubicBezTo>
                    <a:pt x="49531" y="61035"/>
                    <a:pt x="44669" y="56036"/>
                    <a:pt x="39534" y="50763"/>
                  </a:cubicBezTo>
                  <a:cubicBezTo>
                    <a:pt x="34358" y="45442"/>
                    <a:pt x="29013" y="39971"/>
                    <a:pt x="21795" y="39971"/>
                  </a:cubicBezTo>
                  <a:cubicBezTo>
                    <a:pt x="21056" y="39971"/>
                    <a:pt x="20296" y="40029"/>
                    <a:pt x="19516" y="40150"/>
                  </a:cubicBezTo>
                  <a:cubicBezTo>
                    <a:pt x="14722" y="40880"/>
                    <a:pt x="10728" y="42797"/>
                    <a:pt x="7669" y="45833"/>
                  </a:cubicBezTo>
                  <a:cubicBezTo>
                    <a:pt x="5204" y="48253"/>
                    <a:pt x="3333" y="51403"/>
                    <a:pt x="2100" y="55169"/>
                  </a:cubicBezTo>
                  <a:cubicBezTo>
                    <a:pt x="0" y="61583"/>
                    <a:pt x="457" y="67700"/>
                    <a:pt x="457" y="67745"/>
                  </a:cubicBezTo>
                  <a:lnTo>
                    <a:pt x="639" y="67745"/>
                  </a:lnTo>
                  <a:cubicBezTo>
                    <a:pt x="616" y="67677"/>
                    <a:pt x="160" y="61605"/>
                    <a:pt x="2260" y="55214"/>
                  </a:cubicBezTo>
                  <a:cubicBezTo>
                    <a:pt x="4200" y="49348"/>
                    <a:pt x="8765" y="41976"/>
                    <a:pt x="19539" y="40309"/>
                  </a:cubicBezTo>
                  <a:cubicBezTo>
                    <a:pt x="20315" y="40188"/>
                    <a:pt x="21071" y="40131"/>
                    <a:pt x="21807" y="40131"/>
                  </a:cubicBezTo>
                  <a:cubicBezTo>
                    <a:pt x="28962" y="40131"/>
                    <a:pt x="34264" y="45579"/>
                    <a:pt x="39397" y="50878"/>
                  </a:cubicBezTo>
                  <a:cubicBezTo>
                    <a:pt x="44578" y="56173"/>
                    <a:pt x="49463" y="61195"/>
                    <a:pt x="56036" y="61195"/>
                  </a:cubicBezTo>
                  <a:lnTo>
                    <a:pt x="56059" y="61195"/>
                  </a:lnTo>
                  <a:cubicBezTo>
                    <a:pt x="61218" y="61195"/>
                    <a:pt x="66833" y="58045"/>
                    <a:pt x="73201" y="51539"/>
                  </a:cubicBezTo>
                  <a:cubicBezTo>
                    <a:pt x="74228" y="50467"/>
                    <a:pt x="75255" y="49440"/>
                    <a:pt x="76259" y="48412"/>
                  </a:cubicBezTo>
                  <a:cubicBezTo>
                    <a:pt x="85230" y="39237"/>
                    <a:pt x="92306" y="32001"/>
                    <a:pt x="98583" y="26911"/>
                  </a:cubicBezTo>
                  <a:cubicBezTo>
                    <a:pt x="105193" y="21533"/>
                    <a:pt x="110263" y="19125"/>
                    <a:pt x="114938" y="19125"/>
                  </a:cubicBezTo>
                  <a:cubicBezTo>
                    <a:pt x="115025" y="19125"/>
                    <a:pt x="115113" y="19126"/>
                    <a:pt x="115199" y="19128"/>
                  </a:cubicBezTo>
                  <a:cubicBezTo>
                    <a:pt x="119719" y="19219"/>
                    <a:pt x="123896" y="21570"/>
                    <a:pt x="128347" y="26546"/>
                  </a:cubicBezTo>
                  <a:cubicBezTo>
                    <a:pt x="133619" y="32389"/>
                    <a:pt x="139394" y="35402"/>
                    <a:pt x="145238" y="35402"/>
                  </a:cubicBezTo>
                  <a:cubicBezTo>
                    <a:pt x="146402" y="35402"/>
                    <a:pt x="147543" y="35288"/>
                    <a:pt x="148707" y="35060"/>
                  </a:cubicBezTo>
                  <a:cubicBezTo>
                    <a:pt x="152884" y="34192"/>
                    <a:pt x="156970" y="31750"/>
                    <a:pt x="160462" y="27961"/>
                  </a:cubicBezTo>
                  <a:cubicBezTo>
                    <a:pt x="163909" y="24240"/>
                    <a:pt x="166739" y="19287"/>
                    <a:pt x="168656" y="13672"/>
                  </a:cubicBezTo>
                  <a:cubicBezTo>
                    <a:pt x="171487" y="5455"/>
                    <a:pt x="179476" y="160"/>
                    <a:pt x="189108" y="160"/>
                  </a:cubicBezTo>
                  <a:lnTo>
                    <a:pt x="189313" y="160"/>
                  </a:lnTo>
                  <a:cubicBezTo>
                    <a:pt x="200703" y="251"/>
                    <a:pt x="215334" y="7920"/>
                    <a:pt x="222227" y="29171"/>
                  </a:cubicBezTo>
                  <a:lnTo>
                    <a:pt x="222364" y="29102"/>
                  </a:lnTo>
                  <a:cubicBezTo>
                    <a:pt x="219329" y="19721"/>
                    <a:pt x="214353" y="12052"/>
                    <a:pt x="207984" y="6962"/>
                  </a:cubicBezTo>
                  <a:cubicBezTo>
                    <a:pt x="202438" y="2511"/>
                    <a:pt x="195796" y="46"/>
                    <a:pt x="18931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994775" y="1169825"/>
              <a:ext cx="5559700" cy="1694250"/>
            </a:xfrm>
            <a:custGeom>
              <a:avLst/>
              <a:gdLst/>
              <a:ahLst/>
              <a:cxnLst/>
              <a:rect l="l" t="t" r="r" b="b"/>
              <a:pathLst>
                <a:path w="222388" h="67770" extrusionOk="0">
                  <a:moveTo>
                    <a:pt x="189182" y="1"/>
                  </a:moveTo>
                  <a:cubicBezTo>
                    <a:pt x="184507" y="1"/>
                    <a:pt x="180126" y="1210"/>
                    <a:pt x="176486" y="3539"/>
                  </a:cubicBezTo>
                  <a:cubicBezTo>
                    <a:pt x="172697" y="5936"/>
                    <a:pt x="169958" y="9428"/>
                    <a:pt x="168520" y="13628"/>
                  </a:cubicBezTo>
                  <a:cubicBezTo>
                    <a:pt x="164594" y="25109"/>
                    <a:pt x="156902" y="33326"/>
                    <a:pt x="148479" y="35015"/>
                  </a:cubicBezTo>
                  <a:cubicBezTo>
                    <a:pt x="147336" y="35248"/>
                    <a:pt x="146193" y="35363"/>
                    <a:pt x="145054" y="35363"/>
                  </a:cubicBezTo>
                  <a:cubicBezTo>
                    <a:pt x="139253" y="35363"/>
                    <a:pt x="133540" y="32370"/>
                    <a:pt x="128370" y="26570"/>
                  </a:cubicBezTo>
                  <a:cubicBezTo>
                    <a:pt x="123873" y="21526"/>
                    <a:pt x="119651" y="19129"/>
                    <a:pt x="115108" y="19015"/>
                  </a:cubicBezTo>
                  <a:cubicBezTo>
                    <a:pt x="115020" y="19013"/>
                    <a:pt x="114932" y="19012"/>
                    <a:pt x="114844" y="19012"/>
                  </a:cubicBezTo>
                  <a:cubicBezTo>
                    <a:pt x="110148" y="19012"/>
                    <a:pt x="105101" y="21398"/>
                    <a:pt x="98492" y="26753"/>
                  </a:cubicBezTo>
                  <a:cubicBezTo>
                    <a:pt x="92260" y="31820"/>
                    <a:pt x="85230" y="39010"/>
                    <a:pt x="76328" y="48117"/>
                  </a:cubicBezTo>
                  <a:cubicBezTo>
                    <a:pt x="75278" y="49190"/>
                    <a:pt x="74183" y="50308"/>
                    <a:pt x="73087" y="51427"/>
                  </a:cubicBezTo>
                  <a:cubicBezTo>
                    <a:pt x="66742" y="57909"/>
                    <a:pt x="61172" y="61059"/>
                    <a:pt x="56059" y="61059"/>
                  </a:cubicBezTo>
                  <a:cubicBezTo>
                    <a:pt x="49531" y="61036"/>
                    <a:pt x="44669" y="56060"/>
                    <a:pt x="39534" y="50765"/>
                  </a:cubicBezTo>
                  <a:cubicBezTo>
                    <a:pt x="34356" y="45463"/>
                    <a:pt x="29010" y="39973"/>
                    <a:pt x="21806" y="39973"/>
                  </a:cubicBezTo>
                  <a:cubicBezTo>
                    <a:pt x="21070" y="39973"/>
                    <a:pt x="20315" y="40030"/>
                    <a:pt x="19539" y="40151"/>
                  </a:cubicBezTo>
                  <a:cubicBezTo>
                    <a:pt x="14723" y="40904"/>
                    <a:pt x="10751" y="42821"/>
                    <a:pt x="7670" y="45857"/>
                  </a:cubicBezTo>
                  <a:cubicBezTo>
                    <a:pt x="5227" y="48277"/>
                    <a:pt x="3356" y="51427"/>
                    <a:pt x="2100" y="55193"/>
                  </a:cubicBezTo>
                  <a:cubicBezTo>
                    <a:pt x="0" y="61607"/>
                    <a:pt x="457" y="67701"/>
                    <a:pt x="480" y="67769"/>
                  </a:cubicBezTo>
                  <a:lnTo>
                    <a:pt x="639" y="67747"/>
                  </a:lnTo>
                  <a:cubicBezTo>
                    <a:pt x="639" y="67701"/>
                    <a:pt x="160" y="61629"/>
                    <a:pt x="2260" y="55238"/>
                  </a:cubicBezTo>
                  <a:cubicBezTo>
                    <a:pt x="4200" y="49350"/>
                    <a:pt x="8765" y="42000"/>
                    <a:pt x="19562" y="40311"/>
                  </a:cubicBezTo>
                  <a:cubicBezTo>
                    <a:pt x="20325" y="40193"/>
                    <a:pt x="21067" y="40138"/>
                    <a:pt x="21791" y="40138"/>
                  </a:cubicBezTo>
                  <a:cubicBezTo>
                    <a:pt x="28946" y="40138"/>
                    <a:pt x="34258" y="45593"/>
                    <a:pt x="39420" y="50879"/>
                  </a:cubicBezTo>
                  <a:cubicBezTo>
                    <a:pt x="44578" y="56197"/>
                    <a:pt x="49463" y="61219"/>
                    <a:pt x="56059" y="61219"/>
                  </a:cubicBezTo>
                  <a:cubicBezTo>
                    <a:pt x="61218" y="61219"/>
                    <a:pt x="66833" y="58046"/>
                    <a:pt x="73201" y="51541"/>
                  </a:cubicBezTo>
                  <a:cubicBezTo>
                    <a:pt x="74320" y="50422"/>
                    <a:pt x="75392" y="49304"/>
                    <a:pt x="76442" y="48231"/>
                  </a:cubicBezTo>
                  <a:cubicBezTo>
                    <a:pt x="85344" y="39124"/>
                    <a:pt x="92374" y="31934"/>
                    <a:pt x="98606" y="26889"/>
                  </a:cubicBezTo>
                  <a:cubicBezTo>
                    <a:pt x="105141" y="21581"/>
                    <a:pt x="110150" y="19193"/>
                    <a:pt x="114784" y="19193"/>
                  </a:cubicBezTo>
                  <a:cubicBezTo>
                    <a:pt x="114892" y="19193"/>
                    <a:pt x="115000" y="19195"/>
                    <a:pt x="115108" y="19197"/>
                  </a:cubicBezTo>
                  <a:cubicBezTo>
                    <a:pt x="119605" y="19289"/>
                    <a:pt x="123782" y="21662"/>
                    <a:pt x="128233" y="26684"/>
                  </a:cubicBezTo>
                  <a:cubicBezTo>
                    <a:pt x="133460" y="32527"/>
                    <a:pt x="139212" y="35540"/>
                    <a:pt x="145055" y="35540"/>
                  </a:cubicBezTo>
                  <a:cubicBezTo>
                    <a:pt x="146219" y="35540"/>
                    <a:pt x="147361" y="35426"/>
                    <a:pt x="148502" y="35198"/>
                  </a:cubicBezTo>
                  <a:cubicBezTo>
                    <a:pt x="152747" y="34330"/>
                    <a:pt x="156856" y="31865"/>
                    <a:pt x="160394" y="28054"/>
                  </a:cubicBezTo>
                  <a:cubicBezTo>
                    <a:pt x="163886" y="24287"/>
                    <a:pt x="166739" y="19334"/>
                    <a:pt x="168679" y="13674"/>
                  </a:cubicBezTo>
                  <a:cubicBezTo>
                    <a:pt x="171487" y="5457"/>
                    <a:pt x="179499" y="184"/>
                    <a:pt x="189108" y="184"/>
                  </a:cubicBezTo>
                  <a:lnTo>
                    <a:pt x="189313" y="184"/>
                  </a:lnTo>
                  <a:cubicBezTo>
                    <a:pt x="200703" y="275"/>
                    <a:pt x="215334" y="7922"/>
                    <a:pt x="222228" y="29172"/>
                  </a:cubicBezTo>
                  <a:lnTo>
                    <a:pt x="222387" y="29126"/>
                  </a:lnTo>
                  <a:cubicBezTo>
                    <a:pt x="219329" y="19745"/>
                    <a:pt x="214353" y="12076"/>
                    <a:pt x="207985" y="6986"/>
                  </a:cubicBezTo>
                  <a:cubicBezTo>
                    <a:pt x="202438" y="2535"/>
                    <a:pt x="195819" y="70"/>
                    <a:pt x="189313" y="1"/>
                  </a:cubicBezTo>
                  <a:cubicBezTo>
                    <a:pt x="189270"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1003900" y="1234875"/>
              <a:ext cx="5559700" cy="1694250"/>
            </a:xfrm>
            <a:custGeom>
              <a:avLst/>
              <a:gdLst/>
              <a:ahLst/>
              <a:cxnLst/>
              <a:rect l="l" t="t" r="r" b="b"/>
              <a:pathLst>
                <a:path w="222388" h="67770" extrusionOk="0">
                  <a:moveTo>
                    <a:pt x="189083" y="0"/>
                  </a:moveTo>
                  <a:cubicBezTo>
                    <a:pt x="184453" y="0"/>
                    <a:pt x="180095" y="1230"/>
                    <a:pt x="176486" y="3516"/>
                  </a:cubicBezTo>
                  <a:cubicBezTo>
                    <a:pt x="172697" y="5936"/>
                    <a:pt x="169958" y="9428"/>
                    <a:pt x="168520" y="13628"/>
                  </a:cubicBezTo>
                  <a:cubicBezTo>
                    <a:pt x="164571" y="25178"/>
                    <a:pt x="156810" y="33418"/>
                    <a:pt x="148274" y="35129"/>
                  </a:cubicBezTo>
                  <a:cubicBezTo>
                    <a:pt x="147144" y="35356"/>
                    <a:pt x="146014" y="35468"/>
                    <a:pt x="144888" y="35468"/>
                  </a:cubicBezTo>
                  <a:cubicBezTo>
                    <a:pt x="139081" y="35468"/>
                    <a:pt x="133380" y="32477"/>
                    <a:pt x="128256" y="26684"/>
                  </a:cubicBezTo>
                  <a:cubicBezTo>
                    <a:pt x="123737" y="21594"/>
                    <a:pt x="119537" y="19175"/>
                    <a:pt x="114994" y="19060"/>
                  </a:cubicBezTo>
                  <a:cubicBezTo>
                    <a:pt x="114885" y="19058"/>
                    <a:pt x="114776" y="19057"/>
                    <a:pt x="114667" y="19057"/>
                  </a:cubicBezTo>
                  <a:cubicBezTo>
                    <a:pt x="110035" y="19057"/>
                    <a:pt x="105048" y="21422"/>
                    <a:pt x="98515" y="26707"/>
                  </a:cubicBezTo>
                  <a:cubicBezTo>
                    <a:pt x="92352" y="31728"/>
                    <a:pt x="85367" y="38873"/>
                    <a:pt x="76534" y="47912"/>
                  </a:cubicBezTo>
                  <a:cubicBezTo>
                    <a:pt x="75415" y="49053"/>
                    <a:pt x="74274" y="50217"/>
                    <a:pt x="73087" y="51427"/>
                  </a:cubicBezTo>
                  <a:cubicBezTo>
                    <a:pt x="66742" y="57909"/>
                    <a:pt x="61172" y="61036"/>
                    <a:pt x="56082" y="61036"/>
                  </a:cubicBezTo>
                  <a:lnTo>
                    <a:pt x="56060" y="61036"/>
                  </a:lnTo>
                  <a:cubicBezTo>
                    <a:pt x="49531" y="61036"/>
                    <a:pt x="44670" y="56037"/>
                    <a:pt x="39534" y="50765"/>
                  </a:cubicBezTo>
                  <a:cubicBezTo>
                    <a:pt x="34358" y="45444"/>
                    <a:pt x="29032" y="39973"/>
                    <a:pt x="21818" y="39973"/>
                  </a:cubicBezTo>
                  <a:cubicBezTo>
                    <a:pt x="21079" y="39973"/>
                    <a:pt x="20320" y="40030"/>
                    <a:pt x="19539" y="40151"/>
                  </a:cubicBezTo>
                  <a:cubicBezTo>
                    <a:pt x="14746" y="40881"/>
                    <a:pt x="10751" y="42799"/>
                    <a:pt x="7670" y="45834"/>
                  </a:cubicBezTo>
                  <a:cubicBezTo>
                    <a:pt x="5228" y="48277"/>
                    <a:pt x="3356" y="51404"/>
                    <a:pt x="2123" y="55193"/>
                  </a:cubicBezTo>
                  <a:cubicBezTo>
                    <a:pt x="1" y="61607"/>
                    <a:pt x="480" y="67701"/>
                    <a:pt x="480" y="67770"/>
                  </a:cubicBezTo>
                  <a:lnTo>
                    <a:pt x="640" y="67747"/>
                  </a:lnTo>
                  <a:cubicBezTo>
                    <a:pt x="640" y="67678"/>
                    <a:pt x="183" y="61630"/>
                    <a:pt x="2260" y="55239"/>
                  </a:cubicBezTo>
                  <a:cubicBezTo>
                    <a:pt x="4200" y="49350"/>
                    <a:pt x="8765" y="41977"/>
                    <a:pt x="19562" y="40311"/>
                  </a:cubicBezTo>
                  <a:cubicBezTo>
                    <a:pt x="20325" y="40193"/>
                    <a:pt x="21067" y="40138"/>
                    <a:pt x="21791" y="40138"/>
                  </a:cubicBezTo>
                  <a:cubicBezTo>
                    <a:pt x="28946" y="40138"/>
                    <a:pt x="34258" y="45593"/>
                    <a:pt x="39420" y="50879"/>
                  </a:cubicBezTo>
                  <a:cubicBezTo>
                    <a:pt x="44578" y="56197"/>
                    <a:pt x="49463" y="61196"/>
                    <a:pt x="56060" y="61219"/>
                  </a:cubicBezTo>
                  <a:lnTo>
                    <a:pt x="56082" y="61219"/>
                  </a:lnTo>
                  <a:cubicBezTo>
                    <a:pt x="61218" y="61219"/>
                    <a:pt x="66833" y="58046"/>
                    <a:pt x="73201" y="51541"/>
                  </a:cubicBezTo>
                  <a:cubicBezTo>
                    <a:pt x="74388" y="50354"/>
                    <a:pt x="75529" y="49167"/>
                    <a:pt x="76648" y="48026"/>
                  </a:cubicBezTo>
                  <a:cubicBezTo>
                    <a:pt x="85481" y="38987"/>
                    <a:pt x="92466" y="31843"/>
                    <a:pt x="98629" y="26844"/>
                  </a:cubicBezTo>
                  <a:cubicBezTo>
                    <a:pt x="105118" y="21581"/>
                    <a:pt x="110082" y="19216"/>
                    <a:pt x="114670" y="19216"/>
                  </a:cubicBezTo>
                  <a:cubicBezTo>
                    <a:pt x="114778" y="19216"/>
                    <a:pt x="114886" y="19218"/>
                    <a:pt x="114994" y="19220"/>
                  </a:cubicBezTo>
                  <a:cubicBezTo>
                    <a:pt x="119491" y="19334"/>
                    <a:pt x="123645" y="21731"/>
                    <a:pt x="128119" y="26775"/>
                  </a:cubicBezTo>
                  <a:cubicBezTo>
                    <a:pt x="133300" y="32619"/>
                    <a:pt x="139030" y="35632"/>
                    <a:pt x="144896" y="35632"/>
                  </a:cubicBezTo>
                  <a:cubicBezTo>
                    <a:pt x="146037" y="35632"/>
                    <a:pt x="147178" y="35517"/>
                    <a:pt x="148319" y="35289"/>
                  </a:cubicBezTo>
                  <a:cubicBezTo>
                    <a:pt x="156902" y="33577"/>
                    <a:pt x="164708" y="25292"/>
                    <a:pt x="168680" y="13674"/>
                  </a:cubicBezTo>
                  <a:cubicBezTo>
                    <a:pt x="171487" y="5457"/>
                    <a:pt x="179499" y="161"/>
                    <a:pt x="189108" y="161"/>
                  </a:cubicBezTo>
                  <a:lnTo>
                    <a:pt x="189314" y="161"/>
                  </a:lnTo>
                  <a:cubicBezTo>
                    <a:pt x="200703" y="252"/>
                    <a:pt x="215335" y="7922"/>
                    <a:pt x="222228" y="29172"/>
                  </a:cubicBezTo>
                  <a:lnTo>
                    <a:pt x="222388" y="29126"/>
                  </a:lnTo>
                  <a:cubicBezTo>
                    <a:pt x="219352" y="19722"/>
                    <a:pt x="214376" y="12076"/>
                    <a:pt x="208008" y="6963"/>
                  </a:cubicBezTo>
                  <a:cubicBezTo>
                    <a:pt x="202438" y="2535"/>
                    <a:pt x="195819" y="47"/>
                    <a:pt x="189336" y="1"/>
                  </a:cubicBezTo>
                  <a:cubicBezTo>
                    <a:pt x="189252" y="1"/>
                    <a:pt x="189168" y="0"/>
                    <a:pt x="1890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1013025" y="1299925"/>
              <a:ext cx="5559700" cy="1693675"/>
            </a:xfrm>
            <a:custGeom>
              <a:avLst/>
              <a:gdLst/>
              <a:ahLst/>
              <a:cxnLst/>
              <a:rect l="l" t="t" r="r" b="b"/>
              <a:pathLst>
                <a:path w="222388" h="67747" extrusionOk="0">
                  <a:moveTo>
                    <a:pt x="189079" y="0"/>
                  </a:moveTo>
                  <a:cubicBezTo>
                    <a:pt x="184450" y="0"/>
                    <a:pt x="180094" y="1208"/>
                    <a:pt x="176486" y="3517"/>
                  </a:cubicBezTo>
                  <a:cubicBezTo>
                    <a:pt x="172720" y="5936"/>
                    <a:pt x="169958" y="9428"/>
                    <a:pt x="168520" y="13605"/>
                  </a:cubicBezTo>
                  <a:cubicBezTo>
                    <a:pt x="164548" y="25246"/>
                    <a:pt x="156719" y="33532"/>
                    <a:pt x="148091" y="35244"/>
                  </a:cubicBezTo>
                  <a:cubicBezTo>
                    <a:pt x="146962" y="35469"/>
                    <a:pt x="145836" y="35580"/>
                    <a:pt x="144715" y="35580"/>
                  </a:cubicBezTo>
                  <a:cubicBezTo>
                    <a:pt x="138899" y="35580"/>
                    <a:pt x="133229" y="32574"/>
                    <a:pt x="128119" y="26775"/>
                  </a:cubicBezTo>
                  <a:cubicBezTo>
                    <a:pt x="123623" y="21663"/>
                    <a:pt x="119423" y="19220"/>
                    <a:pt x="114903" y="19083"/>
                  </a:cubicBezTo>
                  <a:cubicBezTo>
                    <a:pt x="114794" y="19081"/>
                    <a:pt x="114685" y="19079"/>
                    <a:pt x="114576" y="19079"/>
                  </a:cubicBezTo>
                  <a:cubicBezTo>
                    <a:pt x="109988" y="19079"/>
                    <a:pt x="105026" y="21422"/>
                    <a:pt x="98560" y="26661"/>
                  </a:cubicBezTo>
                  <a:cubicBezTo>
                    <a:pt x="92420" y="31637"/>
                    <a:pt x="85482" y="38736"/>
                    <a:pt x="76717" y="47706"/>
                  </a:cubicBezTo>
                  <a:cubicBezTo>
                    <a:pt x="75553" y="48916"/>
                    <a:pt x="74343" y="50149"/>
                    <a:pt x="73110" y="51404"/>
                  </a:cubicBezTo>
                  <a:cubicBezTo>
                    <a:pt x="66765" y="57886"/>
                    <a:pt x="61195" y="61036"/>
                    <a:pt x="56083" y="61036"/>
                  </a:cubicBezTo>
                  <a:lnTo>
                    <a:pt x="56060" y="61036"/>
                  </a:lnTo>
                  <a:cubicBezTo>
                    <a:pt x="49532" y="61036"/>
                    <a:pt x="44693" y="56037"/>
                    <a:pt x="39534" y="50765"/>
                  </a:cubicBezTo>
                  <a:cubicBezTo>
                    <a:pt x="34357" y="45442"/>
                    <a:pt x="29029" y="39950"/>
                    <a:pt x="21811" y="39950"/>
                  </a:cubicBezTo>
                  <a:cubicBezTo>
                    <a:pt x="21074" y="39950"/>
                    <a:pt x="20317" y="40008"/>
                    <a:pt x="19539" y="40128"/>
                  </a:cubicBezTo>
                  <a:cubicBezTo>
                    <a:pt x="14746" y="40881"/>
                    <a:pt x="10751" y="42799"/>
                    <a:pt x="7693" y="45835"/>
                  </a:cubicBezTo>
                  <a:cubicBezTo>
                    <a:pt x="5228" y="48254"/>
                    <a:pt x="3356" y="51404"/>
                    <a:pt x="2124" y="55170"/>
                  </a:cubicBezTo>
                  <a:cubicBezTo>
                    <a:pt x="1" y="61584"/>
                    <a:pt x="480" y="67701"/>
                    <a:pt x="480" y="67747"/>
                  </a:cubicBezTo>
                  <a:lnTo>
                    <a:pt x="640" y="67747"/>
                  </a:lnTo>
                  <a:cubicBezTo>
                    <a:pt x="640" y="67678"/>
                    <a:pt x="183" y="61607"/>
                    <a:pt x="2283" y="55216"/>
                  </a:cubicBezTo>
                  <a:cubicBezTo>
                    <a:pt x="4223" y="49350"/>
                    <a:pt x="8789" y="41977"/>
                    <a:pt x="19562" y="40311"/>
                  </a:cubicBezTo>
                  <a:cubicBezTo>
                    <a:pt x="20337" y="40190"/>
                    <a:pt x="21090" y="40132"/>
                    <a:pt x="21824" y="40132"/>
                  </a:cubicBezTo>
                  <a:cubicBezTo>
                    <a:pt x="28963" y="40132"/>
                    <a:pt x="34267" y="45581"/>
                    <a:pt x="39420" y="50879"/>
                  </a:cubicBezTo>
                  <a:cubicBezTo>
                    <a:pt x="44579" y="56174"/>
                    <a:pt x="49463" y="61196"/>
                    <a:pt x="56060" y="61196"/>
                  </a:cubicBezTo>
                  <a:lnTo>
                    <a:pt x="56083" y="61196"/>
                  </a:lnTo>
                  <a:cubicBezTo>
                    <a:pt x="61241" y="61196"/>
                    <a:pt x="66833" y="58046"/>
                    <a:pt x="73224" y="51541"/>
                  </a:cubicBezTo>
                  <a:cubicBezTo>
                    <a:pt x="74457" y="50263"/>
                    <a:pt x="75667" y="49030"/>
                    <a:pt x="76831" y="47820"/>
                  </a:cubicBezTo>
                  <a:cubicBezTo>
                    <a:pt x="85596" y="38850"/>
                    <a:pt x="92535" y="31774"/>
                    <a:pt x="98652" y="26798"/>
                  </a:cubicBezTo>
                  <a:cubicBezTo>
                    <a:pt x="105095" y="21582"/>
                    <a:pt x="110013" y="19239"/>
                    <a:pt x="114577" y="19239"/>
                  </a:cubicBezTo>
                  <a:cubicBezTo>
                    <a:pt x="114686" y="19239"/>
                    <a:pt x="114795" y="19240"/>
                    <a:pt x="114903" y="19243"/>
                  </a:cubicBezTo>
                  <a:cubicBezTo>
                    <a:pt x="119377" y="19380"/>
                    <a:pt x="123531" y="21800"/>
                    <a:pt x="128005" y="26890"/>
                  </a:cubicBezTo>
                  <a:cubicBezTo>
                    <a:pt x="133134" y="32727"/>
                    <a:pt x="138858" y="35740"/>
                    <a:pt x="144717" y="35740"/>
                  </a:cubicBezTo>
                  <a:cubicBezTo>
                    <a:pt x="145845" y="35740"/>
                    <a:pt x="146979" y="35628"/>
                    <a:pt x="148114" y="35403"/>
                  </a:cubicBezTo>
                  <a:cubicBezTo>
                    <a:pt x="156811" y="33692"/>
                    <a:pt x="164685" y="25360"/>
                    <a:pt x="168680" y="13674"/>
                  </a:cubicBezTo>
                  <a:cubicBezTo>
                    <a:pt x="171492" y="5441"/>
                    <a:pt x="179510" y="161"/>
                    <a:pt x="189150" y="161"/>
                  </a:cubicBezTo>
                  <a:cubicBezTo>
                    <a:pt x="189212" y="161"/>
                    <a:pt x="189275" y="161"/>
                    <a:pt x="189337" y="161"/>
                  </a:cubicBezTo>
                  <a:cubicBezTo>
                    <a:pt x="200727" y="253"/>
                    <a:pt x="215335" y="7922"/>
                    <a:pt x="222228" y="29149"/>
                  </a:cubicBezTo>
                  <a:lnTo>
                    <a:pt x="222388" y="29104"/>
                  </a:lnTo>
                  <a:cubicBezTo>
                    <a:pt x="219352" y="19722"/>
                    <a:pt x="214376" y="12053"/>
                    <a:pt x="208008" y="6963"/>
                  </a:cubicBezTo>
                  <a:cubicBezTo>
                    <a:pt x="202461" y="2512"/>
                    <a:pt x="195819" y="47"/>
                    <a:pt x="189337" y="1"/>
                  </a:cubicBezTo>
                  <a:cubicBezTo>
                    <a:pt x="189251" y="1"/>
                    <a:pt x="189165" y="0"/>
                    <a:pt x="189079"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1022725" y="1364425"/>
              <a:ext cx="5559125" cy="1694225"/>
            </a:xfrm>
            <a:custGeom>
              <a:avLst/>
              <a:gdLst/>
              <a:ahLst/>
              <a:cxnLst/>
              <a:rect l="l" t="t" r="r" b="b"/>
              <a:pathLst>
                <a:path w="222365" h="67769" extrusionOk="0">
                  <a:moveTo>
                    <a:pt x="189183" y="0"/>
                  </a:moveTo>
                  <a:cubicBezTo>
                    <a:pt x="184507" y="0"/>
                    <a:pt x="180104" y="1209"/>
                    <a:pt x="176486" y="3539"/>
                  </a:cubicBezTo>
                  <a:cubicBezTo>
                    <a:pt x="172697" y="5935"/>
                    <a:pt x="169935" y="9428"/>
                    <a:pt x="168497" y="13627"/>
                  </a:cubicBezTo>
                  <a:cubicBezTo>
                    <a:pt x="164503" y="25337"/>
                    <a:pt x="156605" y="33668"/>
                    <a:pt x="147863" y="35380"/>
                  </a:cubicBezTo>
                  <a:cubicBezTo>
                    <a:pt x="146742" y="35600"/>
                    <a:pt x="145625" y="35709"/>
                    <a:pt x="144513" y="35709"/>
                  </a:cubicBezTo>
                  <a:cubicBezTo>
                    <a:pt x="138695" y="35709"/>
                    <a:pt x="133041" y="32718"/>
                    <a:pt x="127982" y="26912"/>
                  </a:cubicBezTo>
                  <a:cubicBezTo>
                    <a:pt x="123486" y="21753"/>
                    <a:pt x="119286" y="19265"/>
                    <a:pt x="114766" y="19151"/>
                  </a:cubicBezTo>
                  <a:cubicBezTo>
                    <a:pt x="114636" y="19147"/>
                    <a:pt x="114506" y="19145"/>
                    <a:pt x="114375" y="19145"/>
                  </a:cubicBezTo>
                  <a:cubicBezTo>
                    <a:pt x="109830" y="19145"/>
                    <a:pt x="104928" y="21469"/>
                    <a:pt x="98560" y="26661"/>
                  </a:cubicBezTo>
                  <a:cubicBezTo>
                    <a:pt x="92466" y="31591"/>
                    <a:pt x="85596" y="38621"/>
                    <a:pt x="76876" y="47546"/>
                  </a:cubicBezTo>
                  <a:cubicBezTo>
                    <a:pt x="75644" y="48801"/>
                    <a:pt x="74388" y="50102"/>
                    <a:pt x="73087" y="51426"/>
                  </a:cubicBezTo>
                  <a:cubicBezTo>
                    <a:pt x="66742" y="57908"/>
                    <a:pt x="61173" y="61058"/>
                    <a:pt x="56060" y="61058"/>
                  </a:cubicBezTo>
                  <a:lnTo>
                    <a:pt x="56037" y="61058"/>
                  </a:lnTo>
                  <a:cubicBezTo>
                    <a:pt x="49532" y="61035"/>
                    <a:pt x="44670" y="56060"/>
                    <a:pt x="39534" y="50764"/>
                  </a:cubicBezTo>
                  <a:cubicBezTo>
                    <a:pt x="34357" y="45462"/>
                    <a:pt x="29010" y="39973"/>
                    <a:pt x="21789" y="39973"/>
                  </a:cubicBezTo>
                  <a:cubicBezTo>
                    <a:pt x="21052" y="39973"/>
                    <a:pt x="20295" y="40030"/>
                    <a:pt x="19516" y="40150"/>
                  </a:cubicBezTo>
                  <a:cubicBezTo>
                    <a:pt x="14723" y="40904"/>
                    <a:pt x="10729" y="42821"/>
                    <a:pt x="7670" y="45857"/>
                  </a:cubicBezTo>
                  <a:cubicBezTo>
                    <a:pt x="5205" y="48276"/>
                    <a:pt x="3333" y="51426"/>
                    <a:pt x="2101" y="55192"/>
                  </a:cubicBezTo>
                  <a:cubicBezTo>
                    <a:pt x="1" y="61606"/>
                    <a:pt x="457" y="67700"/>
                    <a:pt x="457" y="67769"/>
                  </a:cubicBezTo>
                  <a:lnTo>
                    <a:pt x="640" y="67746"/>
                  </a:lnTo>
                  <a:cubicBezTo>
                    <a:pt x="617" y="67700"/>
                    <a:pt x="161" y="61629"/>
                    <a:pt x="2261" y="55238"/>
                  </a:cubicBezTo>
                  <a:cubicBezTo>
                    <a:pt x="4201" y="49349"/>
                    <a:pt x="8766" y="41999"/>
                    <a:pt x="19539" y="40310"/>
                  </a:cubicBezTo>
                  <a:cubicBezTo>
                    <a:pt x="20304" y="40193"/>
                    <a:pt x="21049" y="40137"/>
                    <a:pt x="21774" y="40137"/>
                  </a:cubicBezTo>
                  <a:cubicBezTo>
                    <a:pt x="28946" y="40137"/>
                    <a:pt x="34256" y="45592"/>
                    <a:pt x="39397" y="50878"/>
                  </a:cubicBezTo>
                  <a:cubicBezTo>
                    <a:pt x="44579" y="56197"/>
                    <a:pt x="49463" y="61218"/>
                    <a:pt x="56037" y="61218"/>
                  </a:cubicBezTo>
                  <a:lnTo>
                    <a:pt x="56060" y="61218"/>
                  </a:lnTo>
                  <a:cubicBezTo>
                    <a:pt x="61218" y="61218"/>
                    <a:pt x="66833" y="58045"/>
                    <a:pt x="73202" y="51540"/>
                  </a:cubicBezTo>
                  <a:cubicBezTo>
                    <a:pt x="74503" y="50216"/>
                    <a:pt x="75758" y="48915"/>
                    <a:pt x="76991" y="47660"/>
                  </a:cubicBezTo>
                  <a:cubicBezTo>
                    <a:pt x="85710" y="38758"/>
                    <a:pt x="92580" y="31705"/>
                    <a:pt x="98652" y="26775"/>
                  </a:cubicBezTo>
                  <a:cubicBezTo>
                    <a:pt x="105020" y="21627"/>
                    <a:pt x="109878" y="19305"/>
                    <a:pt x="114379" y="19305"/>
                  </a:cubicBezTo>
                  <a:cubicBezTo>
                    <a:pt x="114508" y="19305"/>
                    <a:pt x="114638" y="19307"/>
                    <a:pt x="114766" y="19311"/>
                  </a:cubicBezTo>
                  <a:cubicBezTo>
                    <a:pt x="119240" y="19448"/>
                    <a:pt x="123394" y="21890"/>
                    <a:pt x="127868" y="27026"/>
                  </a:cubicBezTo>
                  <a:cubicBezTo>
                    <a:pt x="132958" y="32869"/>
                    <a:pt x="138642" y="35882"/>
                    <a:pt x="144508" y="35882"/>
                  </a:cubicBezTo>
                  <a:cubicBezTo>
                    <a:pt x="145649" y="35882"/>
                    <a:pt x="146768" y="35768"/>
                    <a:pt x="147909" y="35540"/>
                  </a:cubicBezTo>
                  <a:cubicBezTo>
                    <a:pt x="156697" y="33828"/>
                    <a:pt x="164640" y="25451"/>
                    <a:pt x="168657" y="13673"/>
                  </a:cubicBezTo>
                  <a:cubicBezTo>
                    <a:pt x="171463" y="5458"/>
                    <a:pt x="179453" y="182"/>
                    <a:pt x="189067" y="182"/>
                  </a:cubicBezTo>
                  <a:cubicBezTo>
                    <a:pt x="189149" y="182"/>
                    <a:pt x="189231" y="183"/>
                    <a:pt x="189314" y="183"/>
                  </a:cubicBezTo>
                  <a:cubicBezTo>
                    <a:pt x="200704" y="275"/>
                    <a:pt x="215335" y="7921"/>
                    <a:pt x="222228" y="29171"/>
                  </a:cubicBezTo>
                  <a:lnTo>
                    <a:pt x="222365" y="29126"/>
                  </a:lnTo>
                  <a:cubicBezTo>
                    <a:pt x="219329" y="19722"/>
                    <a:pt x="214353" y="12075"/>
                    <a:pt x="207985" y="6985"/>
                  </a:cubicBezTo>
                  <a:cubicBezTo>
                    <a:pt x="202438" y="2534"/>
                    <a:pt x="195796" y="69"/>
                    <a:pt x="189314" y="1"/>
                  </a:cubicBezTo>
                  <a:cubicBezTo>
                    <a:pt x="189270" y="0"/>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1031875" y="1429450"/>
              <a:ext cx="5559675" cy="1693700"/>
            </a:xfrm>
            <a:custGeom>
              <a:avLst/>
              <a:gdLst/>
              <a:ahLst/>
              <a:cxnLst/>
              <a:rect l="l" t="t" r="r" b="b"/>
              <a:pathLst>
                <a:path w="222387" h="67748" extrusionOk="0">
                  <a:moveTo>
                    <a:pt x="189060" y="1"/>
                  </a:moveTo>
                  <a:cubicBezTo>
                    <a:pt x="184430" y="1"/>
                    <a:pt x="180094" y="1230"/>
                    <a:pt x="176485" y="3517"/>
                  </a:cubicBezTo>
                  <a:cubicBezTo>
                    <a:pt x="172696" y="5936"/>
                    <a:pt x="169957" y="9429"/>
                    <a:pt x="168519" y="13628"/>
                  </a:cubicBezTo>
                  <a:cubicBezTo>
                    <a:pt x="164479" y="25406"/>
                    <a:pt x="156490" y="33783"/>
                    <a:pt x="147680" y="35495"/>
                  </a:cubicBezTo>
                  <a:cubicBezTo>
                    <a:pt x="146568" y="35709"/>
                    <a:pt x="145461" y="35815"/>
                    <a:pt x="144360" y="35815"/>
                  </a:cubicBezTo>
                  <a:cubicBezTo>
                    <a:pt x="138522" y="35815"/>
                    <a:pt x="132880" y="32827"/>
                    <a:pt x="127867" y="27027"/>
                  </a:cubicBezTo>
                  <a:cubicBezTo>
                    <a:pt x="123371" y="21800"/>
                    <a:pt x="119171" y="19312"/>
                    <a:pt x="114674" y="19175"/>
                  </a:cubicBezTo>
                  <a:cubicBezTo>
                    <a:pt x="114544" y="19171"/>
                    <a:pt x="114413" y="19169"/>
                    <a:pt x="114281" y="19169"/>
                  </a:cubicBezTo>
                  <a:cubicBezTo>
                    <a:pt x="109760" y="19169"/>
                    <a:pt x="104904" y="21470"/>
                    <a:pt x="98583" y="26616"/>
                  </a:cubicBezTo>
                  <a:cubicBezTo>
                    <a:pt x="92534" y="31501"/>
                    <a:pt x="85709" y="38508"/>
                    <a:pt x="77058" y="47341"/>
                  </a:cubicBezTo>
                  <a:cubicBezTo>
                    <a:pt x="75780" y="48665"/>
                    <a:pt x="74456" y="50035"/>
                    <a:pt x="73087" y="51427"/>
                  </a:cubicBezTo>
                  <a:cubicBezTo>
                    <a:pt x="66741" y="57887"/>
                    <a:pt x="61172" y="61037"/>
                    <a:pt x="56059" y="61037"/>
                  </a:cubicBezTo>
                  <a:cubicBezTo>
                    <a:pt x="49531" y="61037"/>
                    <a:pt x="44669" y="56038"/>
                    <a:pt x="39533" y="50765"/>
                  </a:cubicBezTo>
                  <a:cubicBezTo>
                    <a:pt x="34357" y="45444"/>
                    <a:pt x="29012" y="39973"/>
                    <a:pt x="21812" y="39973"/>
                  </a:cubicBezTo>
                  <a:cubicBezTo>
                    <a:pt x="21074" y="39973"/>
                    <a:pt x="20317" y="40031"/>
                    <a:pt x="19538" y="40151"/>
                  </a:cubicBezTo>
                  <a:cubicBezTo>
                    <a:pt x="14722" y="40882"/>
                    <a:pt x="10751" y="42799"/>
                    <a:pt x="7669" y="45835"/>
                  </a:cubicBezTo>
                  <a:cubicBezTo>
                    <a:pt x="5227" y="48277"/>
                    <a:pt x="3355" y="51404"/>
                    <a:pt x="2100" y="55193"/>
                  </a:cubicBezTo>
                  <a:cubicBezTo>
                    <a:pt x="0" y="61607"/>
                    <a:pt x="457" y="67702"/>
                    <a:pt x="479" y="67747"/>
                  </a:cubicBezTo>
                  <a:lnTo>
                    <a:pt x="639" y="67747"/>
                  </a:lnTo>
                  <a:cubicBezTo>
                    <a:pt x="639" y="67679"/>
                    <a:pt x="160" y="61607"/>
                    <a:pt x="2260" y="55239"/>
                  </a:cubicBezTo>
                  <a:cubicBezTo>
                    <a:pt x="4200" y="49350"/>
                    <a:pt x="8765" y="41977"/>
                    <a:pt x="19561" y="40311"/>
                  </a:cubicBezTo>
                  <a:cubicBezTo>
                    <a:pt x="20324" y="40194"/>
                    <a:pt x="21067" y="40138"/>
                    <a:pt x="21790" y="40138"/>
                  </a:cubicBezTo>
                  <a:cubicBezTo>
                    <a:pt x="28946" y="40138"/>
                    <a:pt x="34258" y="45593"/>
                    <a:pt x="39419" y="50879"/>
                  </a:cubicBezTo>
                  <a:cubicBezTo>
                    <a:pt x="44578" y="56198"/>
                    <a:pt x="49462" y="61196"/>
                    <a:pt x="56059" y="61219"/>
                  </a:cubicBezTo>
                  <a:cubicBezTo>
                    <a:pt x="61217" y="61219"/>
                    <a:pt x="66832" y="58046"/>
                    <a:pt x="73201" y="51541"/>
                  </a:cubicBezTo>
                  <a:cubicBezTo>
                    <a:pt x="74570" y="50149"/>
                    <a:pt x="75894" y="48779"/>
                    <a:pt x="77195" y="47456"/>
                  </a:cubicBezTo>
                  <a:cubicBezTo>
                    <a:pt x="85823" y="38622"/>
                    <a:pt x="92648" y="31638"/>
                    <a:pt x="98674" y="26753"/>
                  </a:cubicBezTo>
                  <a:cubicBezTo>
                    <a:pt x="104973" y="21629"/>
                    <a:pt x="109807" y="19329"/>
                    <a:pt x="114264" y="19329"/>
                  </a:cubicBezTo>
                  <a:cubicBezTo>
                    <a:pt x="114394" y="19329"/>
                    <a:pt x="114523" y="19331"/>
                    <a:pt x="114652" y="19335"/>
                  </a:cubicBezTo>
                  <a:cubicBezTo>
                    <a:pt x="119125" y="19472"/>
                    <a:pt x="123279" y="21960"/>
                    <a:pt x="127753" y="27141"/>
                  </a:cubicBezTo>
                  <a:cubicBezTo>
                    <a:pt x="132775" y="32961"/>
                    <a:pt x="138458" y="35974"/>
                    <a:pt x="144347" y="35974"/>
                  </a:cubicBezTo>
                  <a:cubicBezTo>
                    <a:pt x="145466" y="35974"/>
                    <a:pt x="146584" y="35860"/>
                    <a:pt x="147703" y="35655"/>
                  </a:cubicBezTo>
                  <a:cubicBezTo>
                    <a:pt x="156582" y="33920"/>
                    <a:pt x="164616" y="25498"/>
                    <a:pt x="168679" y="13674"/>
                  </a:cubicBezTo>
                  <a:cubicBezTo>
                    <a:pt x="171487" y="5457"/>
                    <a:pt x="179498" y="162"/>
                    <a:pt x="189108" y="162"/>
                  </a:cubicBezTo>
                  <a:lnTo>
                    <a:pt x="189313" y="162"/>
                  </a:lnTo>
                  <a:cubicBezTo>
                    <a:pt x="200703" y="253"/>
                    <a:pt x="215334" y="7922"/>
                    <a:pt x="222227" y="29172"/>
                  </a:cubicBezTo>
                  <a:lnTo>
                    <a:pt x="222387" y="29104"/>
                  </a:lnTo>
                  <a:cubicBezTo>
                    <a:pt x="219328" y="19723"/>
                    <a:pt x="214352" y="12076"/>
                    <a:pt x="207984" y="6963"/>
                  </a:cubicBezTo>
                  <a:cubicBezTo>
                    <a:pt x="202438" y="2535"/>
                    <a:pt x="195818" y="47"/>
                    <a:pt x="189313" y="2"/>
                  </a:cubicBezTo>
                  <a:cubicBezTo>
                    <a:pt x="189229" y="1"/>
                    <a:pt x="189144" y="1"/>
                    <a:pt x="189060"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1041000" y="1494500"/>
              <a:ext cx="5559700" cy="1693700"/>
            </a:xfrm>
            <a:custGeom>
              <a:avLst/>
              <a:gdLst/>
              <a:ahLst/>
              <a:cxnLst/>
              <a:rect l="l" t="t" r="r" b="b"/>
              <a:pathLst>
                <a:path w="222388" h="67748" extrusionOk="0">
                  <a:moveTo>
                    <a:pt x="189077" y="1"/>
                  </a:moveTo>
                  <a:cubicBezTo>
                    <a:pt x="184428" y="1"/>
                    <a:pt x="180093" y="1209"/>
                    <a:pt x="176485" y="3517"/>
                  </a:cubicBezTo>
                  <a:cubicBezTo>
                    <a:pt x="172719" y="5936"/>
                    <a:pt x="169957" y="9429"/>
                    <a:pt x="168519" y="13606"/>
                  </a:cubicBezTo>
                  <a:cubicBezTo>
                    <a:pt x="164457" y="25475"/>
                    <a:pt x="156399" y="33897"/>
                    <a:pt x="147475" y="35609"/>
                  </a:cubicBezTo>
                  <a:cubicBezTo>
                    <a:pt x="146376" y="35817"/>
                    <a:pt x="145282" y="35920"/>
                    <a:pt x="144195" y="35920"/>
                  </a:cubicBezTo>
                  <a:cubicBezTo>
                    <a:pt x="138350" y="35920"/>
                    <a:pt x="132719" y="32934"/>
                    <a:pt x="127753" y="27141"/>
                  </a:cubicBezTo>
                  <a:cubicBezTo>
                    <a:pt x="123257" y="21868"/>
                    <a:pt x="119057" y="19358"/>
                    <a:pt x="114560" y="19221"/>
                  </a:cubicBezTo>
                  <a:cubicBezTo>
                    <a:pt x="114411" y="19216"/>
                    <a:pt x="114261" y="19213"/>
                    <a:pt x="114111" y="19213"/>
                  </a:cubicBezTo>
                  <a:cubicBezTo>
                    <a:pt x="109651" y="19213"/>
                    <a:pt x="104854" y="21514"/>
                    <a:pt x="98583" y="26570"/>
                  </a:cubicBezTo>
                  <a:cubicBezTo>
                    <a:pt x="92602" y="31432"/>
                    <a:pt x="85823" y="38371"/>
                    <a:pt x="77241" y="47159"/>
                  </a:cubicBezTo>
                  <a:cubicBezTo>
                    <a:pt x="75894" y="48528"/>
                    <a:pt x="74525" y="49966"/>
                    <a:pt x="73087" y="51404"/>
                  </a:cubicBezTo>
                  <a:cubicBezTo>
                    <a:pt x="66741" y="57887"/>
                    <a:pt x="61172" y="61037"/>
                    <a:pt x="56082" y="61037"/>
                  </a:cubicBezTo>
                  <a:lnTo>
                    <a:pt x="56059" y="61037"/>
                  </a:lnTo>
                  <a:cubicBezTo>
                    <a:pt x="49531" y="61037"/>
                    <a:pt x="44669" y="56038"/>
                    <a:pt x="39534" y="50742"/>
                  </a:cubicBezTo>
                  <a:cubicBezTo>
                    <a:pt x="34356" y="45441"/>
                    <a:pt x="29028" y="39951"/>
                    <a:pt x="21811" y="39951"/>
                  </a:cubicBezTo>
                  <a:cubicBezTo>
                    <a:pt x="21074" y="39951"/>
                    <a:pt x="20317" y="40008"/>
                    <a:pt x="19539" y="40129"/>
                  </a:cubicBezTo>
                  <a:cubicBezTo>
                    <a:pt x="14745" y="40882"/>
                    <a:pt x="10751" y="42799"/>
                    <a:pt x="7670" y="45835"/>
                  </a:cubicBezTo>
                  <a:cubicBezTo>
                    <a:pt x="5227" y="48254"/>
                    <a:pt x="3356" y="51404"/>
                    <a:pt x="2123" y="55171"/>
                  </a:cubicBezTo>
                  <a:cubicBezTo>
                    <a:pt x="0" y="61584"/>
                    <a:pt x="480" y="67679"/>
                    <a:pt x="480" y="67747"/>
                  </a:cubicBezTo>
                  <a:lnTo>
                    <a:pt x="639" y="67747"/>
                  </a:lnTo>
                  <a:cubicBezTo>
                    <a:pt x="639" y="67679"/>
                    <a:pt x="183" y="61607"/>
                    <a:pt x="2283" y="55216"/>
                  </a:cubicBezTo>
                  <a:cubicBezTo>
                    <a:pt x="4200" y="49327"/>
                    <a:pt x="8788" y="41978"/>
                    <a:pt x="19561" y="40311"/>
                  </a:cubicBezTo>
                  <a:cubicBezTo>
                    <a:pt x="20336" y="40190"/>
                    <a:pt x="21090" y="40132"/>
                    <a:pt x="21824" y="40132"/>
                  </a:cubicBezTo>
                  <a:cubicBezTo>
                    <a:pt x="28962" y="40132"/>
                    <a:pt x="34266" y="45581"/>
                    <a:pt x="39420" y="50879"/>
                  </a:cubicBezTo>
                  <a:cubicBezTo>
                    <a:pt x="44578" y="56175"/>
                    <a:pt x="49463" y="61196"/>
                    <a:pt x="56059" y="61196"/>
                  </a:cubicBezTo>
                  <a:lnTo>
                    <a:pt x="56082" y="61196"/>
                  </a:lnTo>
                  <a:cubicBezTo>
                    <a:pt x="61218" y="61196"/>
                    <a:pt x="66833" y="58047"/>
                    <a:pt x="73201" y="51518"/>
                  </a:cubicBezTo>
                  <a:cubicBezTo>
                    <a:pt x="74639" y="50080"/>
                    <a:pt x="76031" y="48642"/>
                    <a:pt x="77378" y="47273"/>
                  </a:cubicBezTo>
                  <a:cubicBezTo>
                    <a:pt x="85937" y="38485"/>
                    <a:pt x="92717" y="31546"/>
                    <a:pt x="98697" y="26707"/>
                  </a:cubicBezTo>
                  <a:cubicBezTo>
                    <a:pt x="104922" y="21652"/>
                    <a:pt x="109695" y="19373"/>
                    <a:pt x="114111" y="19373"/>
                  </a:cubicBezTo>
                  <a:cubicBezTo>
                    <a:pt x="114261" y="19373"/>
                    <a:pt x="114411" y="19375"/>
                    <a:pt x="114560" y="19381"/>
                  </a:cubicBezTo>
                  <a:cubicBezTo>
                    <a:pt x="119011" y="19517"/>
                    <a:pt x="123166" y="22028"/>
                    <a:pt x="127639" y="27232"/>
                  </a:cubicBezTo>
                  <a:cubicBezTo>
                    <a:pt x="132638" y="33076"/>
                    <a:pt x="138300" y="36087"/>
                    <a:pt x="144189" y="36087"/>
                  </a:cubicBezTo>
                  <a:cubicBezTo>
                    <a:pt x="145292" y="36087"/>
                    <a:pt x="146404" y="35982"/>
                    <a:pt x="147520" y="35769"/>
                  </a:cubicBezTo>
                  <a:cubicBezTo>
                    <a:pt x="151925" y="34925"/>
                    <a:pt x="156262" y="32368"/>
                    <a:pt x="160028" y="28419"/>
                  </a:cubicBezTo>
                  <a:cubicBezTo>
                    <a:pt x="163726" y="24516"/>
                    <a:pt x="166716" y="19426"/>
                    <a:pt x="168679" y="13674"/>
                  </a:cubicBezTo>
                  <a:cubicBezTo>
                    <a:pt x="171487" y="5434"/>
                    <a:pt x="179498" y="162"/>
                    <a:pt x="189108" y="162"/>
                  </a:cubicBezTo>
                  <a:lnTo>
                    <a:pt x="189313" y="162"/>
                  </a:lnTo>
                  <a:cubicBezTo>
                    <a:pt x="200703" y="253"/>
                    <a:pt x="215334" y="7922"/>
                    <a:pt x="222227" y="29150"/>
                  </a:cubicBezTo>
                  <a:lnTo>
                    <a:pt x="222387" y="29104"/>
                  </a:lnTo>
                  <a:cubicBezTo>
                    <a:pt x="219351" y="19723"/>
                    <a:pt x="214375" y="12054"/>
                    <a:pt x="208007" y="6964"/>
                  </a:cubicBezTo>
                  <a:cubicBezTo>
                    <a:pt x="202438" y="2513"/>
                    <a:pt x="195819" y="48"/>
                    <a:pt x="189336" y="2"/>
                  </a:cubicBezTo>
                  <a:cubicBezTo>
                    <a:pt x="189250" y="1"/>
                    <a:pt x="189163" y="1"/>
                    <a:pt x="18907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11"/>
          <p:cNvGrpSpPr/>
          <p:nvPr/>
        </p:nvGrpSpPr>
        <p:grpSpPr>
          <a:xfrm>
            <a:off x="256250" y="294125"/>
            <a:ext cx="8640000" cy="4555200"/>
            <a:chOff x="256250" y="294125"/>
            <a:chExt cx="8640000" cy="4555200"/>
          </a:xfrm>
        </p:grpSpPr>
        <p:sp>
          <p:nvSpPr>
            <p:cNvPr id="444" name="Google Shape;444;p11"/>
            <p:cNvSpPr/>
            <p:nvPr/>
          </p:nvSpPr>
          <p:spPr>
            <a:xfrm>
              <a:off x="256250" y="294125"/>
              <a:ext cx="8640000" cy="4555200"/>
            </a:xfrm>
            <a:prstGeom prst="roundRect">
              <a:avLst>
                <a:gd name="adj" fmla="val 719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5" name="Google Shape;445;p11"/>
            <p:cNvGrpSpPr/>
            <p:nvPr/>
          </p:nvGrpSpPr>
          <p:grpSpPr>
            <a:xfrm>
              <a:off x="7722150" y="461588"/>
              <a:ext cx="708625" cy="155826"/>
              <a:chOff x="7722150" y="461588"/>
              <a:chExt cx="708625" cy="155826"/>
            </a:xfrm>
          </p:grpSpPr>
          <p:sp>
            <p:nvSpPr>
              <p:cNvPr id="446" name="Google Shape;446;p11"/>
              <p:cNvSpPr/>
              <p:nvPr/>
            </p:nvSpPr>
            <p:spPr>
              <a:xfrm>
                <a:off x="7722150" y="461588"/>
                <a:ext cx="158654" cy="155826"/>
              </a:xfrm>
              <a:custGeom>
                <a:avLst/>
                <a:gdLst/>
                <a:ahLst/>
                <a:cxnLst/>
                <a:rect l="l" t="t" r="r" b="b"/>
                <a:pathLst>
                  <a:path w="2581" h="2535" extrusionOk="0">
                    <a:moveTo>
                      <a:pt x="1279" y="1"/>
                    </a:moveTo>
                    <a:cubicBezTo>
                      <a:pt x="572" y="1"/>
                      <a:pt x="1" y="571"/>
                      <a:pt x="1" y="1256"/>
                    </a:cubicBezTo>
                    <a:cubicBezTo>
                      <a:pt x="1" y="1964"/>
                      <a:pt x="572" y="2534"/>
                      <a:pt x="1279" y="2534"/>
                    </a:cubicBezTo>
                    <a:cubicBezTo>
                      <a:pt x="1987" y="2534"/>
                      <a:pt x="2580" y="1964"/>
                      <a:pt x="2580" y="1256"/>
                    </a:cubicBezTo>
                    <a:cubicBezTo>
                      <a:pt x="2580" y="571"/>
                      <a:pt x="1987" y="1"/>
                      <a:pt x="1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998580" y="461588"/>
                <a:ext cx="157179" cy="155826"/>
              </a:xfrm>
              <a:custGeom>
                <a:avLst/>
                <a:gdLst/>
                <a:ahLst/>
                <a:cxnLst/>
                <a:rect l="l" t="t" r="r" b="b"/>
                <a:pathLst>
                  <a:path w="2557" h="2535" extrusionOk="0">
                    <a:moveTo>
                      <a:pt x="1279" y="1"/>
                    </a:moveTo>
                    <a:cubicBezTo>
                      <a:pt x="571" y="1"/>
                      <a:pt x="1" y="571"/>
                      <a:pt x="1" y="1256"/>
                    </a:cubicBezTo>
                    <a:cubicBezTo>
                      <a:pt x="1" y="1964"/>
                      <a:pt x="571" y="2534"/>
                      <a:pt x="1279" y="2534"/>
                    </a:cubicBezTo>
                    <a:cubicBezTo>
                      <a:pt x="1986" y="2534"/>
                      <a:pt x="2557" y="1964"/>
                      <a:pt x="2557" y="1256"/>
                    </a:cubicBezTo>
                    <a:cubicBezTo>
                      <a:pt x="2557" y="571"/>
                      <a:pt x="1986" y="1"/>
                      <a:pt x="1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8273596" y="461588"/>
                <a:ext cx="157179" cy="155826"/>
              </a:xfrm>
              <a:custGeom>
                <a:avLst/>
                <a:gdLst/>
                <a:ahLst/>
                <a:cxnLst/>
                <a:rect l="l" t="t" r="r" b="b"/>
                <a:pathLst>
                  <a:path w="2557" h="2535" extrusionOk="0">
                    <a:moveTo>
                      <a:pt x="1279" y="1"/>
                    </a:moveTo>
                    <a:cubicBezTo>
                      <a:pt x="571" y="1"/>
                      <a:pt x="0" y="571"/>
                      <a:pt x="0" y="1256"/>
                    </a:cubicBezTo>
                    <a:cubicBezTo>
                      <a:pt x="0" y="1964"/>
                      <a:pt x="571" y="2534"/>
                      <a:pt x="1279" y="2534"/>
                    </a:cubicBezTo>
                    <a:cubicBezTo>
                      <a:pt x="1986" y="2534"/>
                      <a:pt x="2557" y="1964"/>
                      <a:pt x="2557" y="1256"/>
                    </a:cubicBezTo>
                    <a:cubicBezTo>
                      <a:pt x="2557" y="571"/>
                      <a:pt x="1986" y="1"/>
                      <a:pt x="12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9" name="Google Shape;449;p11"/>
          <p:cNvGrpSpPr/>
          <p:nvPr/>
        </p:nvGrpSpPr>
        <p:grpSpPr>
          <a:xfrm>
            <a:off x="7897784" y="3793785"/>
            <a:ext cx="1211968" cy="1281998"/>
            <a:chOff x="1238725" y="1499375"/>
            <a:chExt cx="925025" cy="978475"/>
          </a:xfrm>
        </p:grpSpPr>
        <p:sp>
          <p:nvSpPr>
            <p:cNvPr id="450" name="Google Shape;450;p11"/>
            <p:cNvSpPr/>
            <p:nvPr/>
          </p:nvSpPr>
          <p:spPr>
            <a:xfrm>
              <a:off x="1239300" y="1499375"/>
              <a:ext cx="924450" cy="976025"/>
            </a:xfrm>
            <a:custGeom>
              <a:avLst/>
              <a:gdLst/>
              <a:ahLst/>
              <a:cxnLst/>
              <a:rect l="l" t="t" r="r" b="b"/>
              <a:pathLst>
                <a:path w="36978" h="39041" extrusionOk="0">
                  <a:moveTo>
                    <a:pt x="16695" y="1"/>
                  </a:moveTo>
                  <a:cubicBezTo>
                    <a:pt x="15249" y="1"/>
                    <a:pt x="14015" y="1022"/>
                    <a:pt x="14015" y="1022"/>
                  </a:cubicBezTo>
                  <a:lnTo>
                    <a:pt x="1644" y="11590"/>
                  </a:lnTo>
                  <a:cubicBezTo>
                    <a:pt x="594" y="12503"/>
                    <a:pt x="457" y="13690"/>
                    <a:pt x="480" y="14329"/>
                  </a:cubicBezTo>
                  <a:cubicBezTo>
                    <a:pt x="480" y="15105"/>
                    <a:pt x="480" y="15904"/>
                    <a:pt x="434" y="16703"/>
                  </a:cubicBezTo>
                  <a:lnTo>
                    <a:pt x="0" y="29394"/>
                  </a:lnTo>
                  <a:cubicBezTo>
                    <a:pt x="0" y="29736"/>
                    <a:pt x="23" y="30102"/>
                    <a:pt x="137" y="30467"/>
                  </a:cubicBezTo>
                  <a:cubicBezTo>
                    <a:pt x="868" y="33115"/>
                    <a:pt x="2511" y="33594"/>
                    <a:pt x="2511" y="33594"/>
                  </a:cubicBezTo>
                  <a:lnTo>
                    <a:pt x="17279" y="38867"/>
                  </a:lnTo>
                  <a:cubicBezTo>
                    <a:pt x="17743" y="38991"/>
                    <a:pt x="18182" y="39040"/>
                    <a:pt x="18587" y="39040"/>
                  </a:cubicBezTo>
                  <a:cubicBezTo>
                    <a:pt x="20110" y="39040"/>
                    <a:pt x="21136" y="38342"/>
                    <a:pt x="21136" y="38342"/>
                  </a:cubicBezTo>
                  <a:lnTo>
                    <a:pt x="34307" y="31152"/>
                  </a:lnTo>
                  <a:cubicBezTo>
                    <a:pt x="36977" y="30239"/>
                    <a:pt x="36749" y="27682"/>
                    <a:pt x="36749" y="27682"/>
                  </a:cubicBezTo>
                  <a:lnTo>
                    <a:pt x="33759" y="14055"/>
                  </a:lnTo>
                  <a:cubicBezTo>
                    <a:pt x="33599" y="11157"/>
                    <a:pt x="31157" y="8897"/>
                    <a:pt x="31157" y="8897"/>
                  </a:cubicBezTo>
                  <a:cubicBezTo>
                    <a:pt x="31157" y="8897"/>
                    <a:pt x="20018" y="1433"/>
                    <a:pt x="18078" y="360"/>
                  </a:cubicBezTo>
                  <a:cubicBezTo>
                    <a:pt x="17617" y="100"/>
                    <a:pt x="17146" y="1"/>
                    <a:pt x="16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1238725" y="1524925"/>
              <a:ext cx="450825" cy="739525"/>
            </a:xfrm>
            <a:custGeom>
              <a:avLst/>
              <a:gdLst/>
              <a:ahLst/>
              <a:cxnLst/>
              <a:rect l="l" t="t" r="r" b="b"/>
              <a:pathLst>
                <a:path w="18033" h="29581" extrusionOk="0">
                  <a:moveTo>
                    <a:pt x="14038" y="0"/>
                  </a:moveTo>
                  <a:lnTo>
                    <a:pt x="2009" y="10272"/>
                  </a:lnTo>
                  <a:cubicBezTo>
                    <a:pt x="229" y="11732"/>
                    <a:pt x="503" y="12874"/>
                    <a:pt x="503" y="12874"/>
                  </a:cubicBezTo>
                  <a:cubicBezTo>
                    <a:pt x="503" y="12874"/>
                    <a:pt x="503" y="24309"/>
                    <a:pt x="46" y="27733"/>
                  </a:cubicBezTo>
                  <a:cubicBezTo>
                    <a:pt x="23" y="27984"/>
                    <a:pt x="0" y="28189"/>
                    <a:pt x="23" y="28395"/>
                  </a:cubicBezTo>
                  <a:cubicBezTo>
                    <a:pt x="40" y="29098"/>
                    <a:pt x="634" y="29580"/>
                    <a:pt x="1273" y="29580"/>
                  </a:cubicBezTo>
                  <a:cubicBezTo>
                    <a:pt x="1506" y="29580"/>
                    <a:pt x="1744" y="29516"/>
                    <a:pt x="1963" y="29376"/>
                  </a:cubicBezTo>
                  <a:lnTo>
                    <a:pt x="16617" y="19630"/>
                  </a:lnTo>
                  <a:cubicBezTo>
                    <a:pt x="16663" y="19607"/>
                    <a:pt x="16731" y="19562"/>
                    <a:pt x="16777" y="19516"/>
                  </a:cubicBezTo>
                  <a:cubicBezTo>
                    <a:pt x="17644" y="18831"/>
                    <a:pt x="18032" y="17713"/>
                    <a:pt x="17850" y="16640"/>
                  </a:cubicBezTo>
                  <a:cubicBezTo>
                    <a:pt x="17325" y="13285"/>
                    <a:pt x="15841" y="4086"/>
                    <a:pt x="15590" y="2260"/>
                  </a:cubicBezTo>
                  <a:cubicBezTo>
                    <a:pt x="15271" y="46"/>
                    <a:pt x="14038" y="0"/>
                    <a:pt x="1403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1657575" y="1512100"/>
              <a:ext cx="494750" cy="684625"/>
            </a:xfrm>
            <a:custGeom>
              <a:avLst/>
              <a:gdLst/>
              <a:ahLst/>
              <a:cxnLst/>
              <a:rect l="l" t="t" r="r" b="b"/>
              <a:pathLst>
                <a:path w="19790" h="27385" extrusionOk="0">
                  <a:moveTo>
                    <a:pt x="1348" y="0"/>
                  </a:moveTo>
                  <a:cubicBezTo>
                    <a:pt x="887" y="0"/>
                    <a:pt x="111" y="299"/>
                    <a:pt x="0" y="2271"/>
                  </a:cubicBezTo>
                  <a:lnTo>
                    <a:pt x="2374" y="17221"/>
                  </a:lnTo>
                  <a:cubicBezTo>
                    <a:pt x="2374" y="17221"/>
                    <a:pt x="2602" y="18888"/>
                    <a:pt x="4748" y="19823"/>
                  </a:cubicBezTo>
                  <a:cubicBezTo>
                    <a:pt x="6893" y="20759"/>
                    <a:pt x="18009" y="27333"/>
                    <a:pt x="18009" y="27333"/>
                  </a:cubicBezTo>
                  <a:cubicBezTo>
                    <a:pt x="18009" y="27333"/>
                    <a:pt x="18197" y="27385"/>
                    <a:pt x="18452" y="27385"/>
                  </a:cubicBezTo>
                  <a:cubicBezTo>
                    <a:pt x="18934" y="27385"/>
                    <a:pt x="19655" y="27199"/>
                    <a:pt x="19790" y="26123"/>
                  </a:cubicBezTo>
                  <a:lnTo>
                    <a:pt x="16800" y="12245"/>
                  </a:lnTo>
                  <a:cubicBezTo>
                    <a:pt x="16800" y="12245"/>
                    <a:pt x="16160" y="10625"/>
                    <a:pt x="15430" y="9552"/>
                  </a:cubicBezTo>
                  <a:cubicBezTo>
                    <a:pt x="14722" y="8502"/>
                    <a:pt x="13444" y="7749"/>
                    <a:pt x="13444" y="7749"/>
                  </a:cubicBezTo>
                  <a:lnTo>
                    <a:pt x="1689" y="57"/>
                  </a:lnTo>
                  <a:cubicBezTo>
                    <a:pt x="1689" y="57"/>
                    <a:pt x="1548" y="0"/>
                    <a:pt x="134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1"/>
            <p:cNvSpPr/>
            <p:nvPr/>
          </p:nvSpPr>
          <p:spPr>
            <a:xfrm>
              <a:off x="1346575" y="1527950"/>
              <a:ext cx="335550" cy="345650"/>
            </a:xfrm>
            <a:custGeom>
              <a:avLst/>
              <a:gdLst/>
              <a:ahLst/>
              <a:cxnLst/>
              <a:rect l="l" t="t" r="r" b="b"/>
              <a:pathLst>
                <a:path w="13422" h="13826" extrusionOk="0">
                  <a:moveTo>
                    <a:pt x="10134" y="1"/>
                  </a:moveTo>
                  <a:cubicBezTo>
                    <a:pt x="9960" y="1"/>
                    <a:pt x="9838" y="39"/>
                    <a:pt x="9838" y="39"/>
                  </a:cubicBezTo>
                  <a:lnTo>
                    <a:pt x="0" y="8439"/>
                  </a:lnTo>
                  <a:cubicBezTo>
                    <a:pt x="1010" y="8104"/>
                    <a:pt x="1993" y="7960"/>
                    <a:pt x="2937" y="7960"/>
                  </a:cubicBezTo>
                  <a:cubicBezTo>
                    <a:pt x="8954" y="7960"/>
                    <a:pt x="13422" y="13826"/>
                    <a:pt x="13422" y="13826"/>
                  </a:cubicBezTo>
                  <a:lnTo>
                    <a:pt x="11550" y="1956"/>
                  </a:lnTo>
                  <a:cubicBezTo>
                    <a:pt x="11459" y="1249"/>
                    <a:pt x="11116" y="678"/>
                    <a:pt x="11116" y="678"/>
                  </a:cubicBezTo>
                  <a:cubicBezTo>
                    <a:pt x="10860" y="108"/>
                    <a:pt x="10424" y="1"/>
                    <a:pt x="10134"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661550" y="1511000"/>
              <a:ext cx="457675" cy="463600"/>
            </a:xfrm>
            <a:custGeom>
              <a:avLst/>
              <a:gdLst/>
              <a:ahLst/>
              <a:cxnLst/>
              <a:rect l="l" t="t" r="r" b="b"/>
              <a:pathLst>
                <a:path w="18307" h="18544" extrusionOk="0">
                  <a:moveTo>
                    <a:pt x="1496" y="0"/>
                  </a:moveTo>
                  <a:cubicBezTo>
                    <a:pt x="1272" y="0"/>
                    <a:pt x="1008" y="96"/>
                    <a:pt x="731" y="397"/>
                  </a:cubicBezTo>
                  <a:cubicBezTo>
                    <a:pt x="1" y="1219"/>
                    <a:pt x="138" y="2315"/>
                    <a:pt x="138" y="2315"/>
                  </a:cubicBezTo>
                  <a:lnTo>
                    <a:pt x="2398" y="16444"/>
                  </a:lnTo>
                  <a:cubicBezTo>
                    <a:pt x="2398" y="16444"/>
                    <a:pt x="4234" y="13621"/>
                    <a:pt x="8161" y="13621"/>
                  </a:cubicBezTo>
                  <a:cubicBezTo>
                    <a:pt x="10668" y="13621"/>
                    <a:pt x="14028" y="14772"/>
                    <a:pt x="18307" y="18544"/>
                  </a:cubicBezTo>
                  <a:lnTo>
                    <a:pt x="17051" y="12700"/>
                  </a:lnTo>
                  <a:cubicBezTo>
                    <a:pt x="17051" y="12700"/>
                    <a:pt x="16778" y="10235"/>
                    <a:pt x="14358" y="8295"/>
                  </a:cubicBezTo>
                  <a:lnTo>
                    <a:pt x="2147" y="283"/>
                  </a:lnTo>
                  <a:cubicBezTo>
                    <a:pt x="2147" y="283"/>
                    <a:pt x="1882" y="0"/>
                    <a:pt x="1496" y="0"/>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1283800" y="2023725"/>
              <a:ext cx="828025" cy="454125"/>
            </a:xfrm>
            <a:custGeom>
              <a:avLst/>
              <a:gdLst/>
              <a:ahLst/>
              <a:cxnLst/>
              <a:rect l="l" t="t" r="r" b="b"/>
              <a:pathLst>
                <a:path w="33121" h="18165" extrusionOk="0">
                  <a:moveTo>
                    <a:pt x="17028" y="0"/>
                  </a:moveTo>
                  <a:cubicBezTo>
                    <a:pt x="16511" y="0"/>
                    <a:pt x="15998" y="132"/>
                    <a:pt x="15545" y="408"/>
                  </a:cubicBezTo>
                  <a:cubicBezTo>
                    <a:pt x="15476" y="431"/>
                    <a:pt x="15431" y="477"/>
                    <a:pt x="15362" y="500"/>
                  </a:cubicBezTo>
                  <a:cubicBezTo>
                    <a:pt x="9633" y="4859"/>
                    <a:pt x="3812" y="8648"/>
                    <a:pt x="1028" y="10406"/>
                  </a:cubicBezTo>
                  <a:cubicBezTo>
                    <a:pt x="1" y="11068"/>
                    <a:pt x="252" y="12643"/>
                    <a:pt x="1461" y="12917"/>
                  </a:cubicBezTo>
                  <a:cubicBezTo>
                    <a:pt x="1553" y="12939"/>
                    <a:pt x="1690" y="12962"/>
                    <a:pt x="1804" y="12985"/>
                  </a:cubicBezTo>
                  <a:cubicBezTo>
                    <a:pt x="3835" y="13373"/>
                    <a:pt x="15819" y="17961"/>
                    <a:pt x="15819" y="17961"/>
                  </a:cubicBezTo>
                  <a:cubicBezTo>
                    <a:pt x="15819" y="17961"/>
                    <a:pt x="16111" y="18165"/>
                    <a:pt x="16698" y="18165"/>
                  </a:cubicBezTo>
                  <a:cubicBezTo>
                    <a:pt x="17188" y="18165"/>
                    <a:pt x="17883" y="18023"/>
                    <a:pt x="18786" y="17505"/>
                  </a:cubicBezTo>
                  <a:lnTo>
                    <a:pt x="32732" y="10041"/>
                  </a:lnTo>
                  <a:cubicBezTo>
                    <a:pt x="32732" y="10041"/>
                    <a:pt x="33120" y="8854"/>
                    <a:pt x="31180" y="7781"/>
                  </a:cubicBezTo>
                  <a:cubicBezTo>
                    <a:pt x="29582" y="6891"/>
                    <a:pt x="21548" y="2166"/>
                    <a:pt x="18626" y="431"/>
                  </a:cubicBezTo>
                  <a:cubicBezTo>
                    <a:pt x="18132" y="149"/>
                    <a:pt x="17577" y="0"/>
                    <a:pt x="1702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a:off x="1506350" y="1592050"/>
              <a:ext cx="90750" cy="112525"/>
            </a:xfrm>
            <a:custGeom>
              <a:avLst/>
              <a:gdLst/>
              <a:ahLst/>
              <a:cxnLst/>
              <a:rect l="l" t="t" r="r" b="b"/>
              <a:pathLst>
                <a:path w="3630" h="4501" extrusionOk="0">
                  <a:moveTo>
                    <a:pt x="2164" y="1"/>
                  </a:moveTo>
                  <a:cubicBezTo>
                    <a:pt x="1924" y="1"/>
                    <a:pt x="1669" y="77"/>
                    <a:pt x="1416" y="237"/>
                  </a:cubicBezTo>
                  <a:cubicBezTo>
                    <a:pt x="525" y="808"/>
                    <a:pt x="0" y="2154"/>
                    <a:pt x="229" y="3273"/>
                  </a:cubicBezTo>
                  <a:cubicBezTo>
                    <a:pt x="374" y="4046"/>
                    <a:pt x="871" y="4501"/>
                    <a:pt x="1457" y="4501"/>
                  </a:cubicBezTo>
                  <a:cubicBezTo>
                    <a:pt x="1700" y="4501"/>
                    <a:pt x="1959" y="4422"/>
                    <a:pt x="2215" y="4254"/>
                  </a:cubicBezTo>
                  <a:cubicBezTo>
                    <a:pt x="3105" y="3706"/>
                    <a:pt x="3630" y="2337"/>
                    <a:pt x="3401" y="1241"/>
                  </a:cubicBezTo>
                  <a:cubicBezTo>
                    <a:pt x="3240" y="449"/>
                    <a:pt x="2746" y="1"/>
                    <a:pt x="2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p:nvPr/>
          </p:nvSpPr>
          <p:spPr>
            <a:xfrm>
              <a:off x="1391075" y="1826325"/>
              <a:ext cx="91325" cy="112525"/>
            </a:xfrm>
            <a:custGeom>
              <a:avLst/>
              <a:gdLst/>
              <a:ahLst/>
              <a:cxnLst/>
              <a:rect l="l" t="t" r="r" b="b"/>
              <a:pathLst>
                <a:path w="3653" h="4501" extrusionOk="0">
                  <a:moveTo>
                    <a:pt x="2185" y="0"/>
                  </a:moveTo>
                  <a:cubicBezTo>
                    <a:pt x="1940" y="0"/>
                    <a:pt x="1678" y="79"/>
                    <a:pt x="1416" y="247"/>
                  </a:cubicBezTo>
                  <a:cubicBezTo>
                    <a:pt x="549" y="795"/>
                    <a:pt x="1" y="2164"/>
                    <a:pt x="229" y="3260"/>
                  </a:cubicBezTo>
                  <a:cubicBezTo>
                    <a:pt x="391" y="4052"/>
                    <a:pt x="884" y="4501"/>
                    <a:pt x="1474" y="4501"/>
                  </a:cubicBezTo>
                  <a:cubicBezTo>
                    <a:pt x="1718" y="4501"/>
                    <a:pt x="1978" y="4424"/>
                    <a:pt x="2238" y="4264"/>
                  </a:cubicBezTo>
                  <a:cubicBezTo>
                    <a:pt x="3128" y="3694"/>
                    <a:pt x="3653" y="2347"/>
                    <a:pt x="3425" y="1229"/>
                  </a:cubicBezTo>
                  <a:cubicBezTo>
                    <a:pt x="3263" y="455"/>
                    <a:pt x="2772" y="0"/>
                    <a:pt x="2185"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1"/>
            <p:cNvSpPr/>
            <p:nvPr/>
          </p:nvSpPr>
          <p:spPr>
            <a:xfrm>
              <a:off x="1271825" y="2086225"/>
              <a:ext cx="90750" cy="112525"/>
            </a:xfrm>
            <a:custGeom>
              <a:avLst/>
              <a:gdLst/>
              <a:ahLst/>
              <a:cxnLst/>
              <a:rect l="l" t="t" r="r" b="b"/>
              <a:pathLst>
                <a:path w="3630" h="4501" extrusionOk="0">
                  <a:moveTo>
                    <a:pt x="2164" y="0"/>
                  </a:moveTo>
                  <a:cubicBezTo>
                    <a:pt x="1924" y="0"/>
                    <a:pt x="1669" y="77"/>
                    <a:pt x="1415" y="237"/>
                  </a:cubicBezTo>
                  <a:cubicBezTo>
                    <a:pt x="525" y="807"/>
                    <a:pt x="0" y="2154"/>
                    <a:pt x="206" y="3272"/>
                  </a:cubicBezTo>
                  <a:cubicBezTo>
                    <a:pt x="367" y="4046"/>
                    <a:pt x="869" y="4501"/>
                    <a:pt x="1456" y="4501"/>
                  </a:cubicBezTo>
                  <a:cubicBezTo>
                    <a:pt x="1700" y="4501"/>
                    <a:pt x="1959" y="4422"/>
                    <a:pt x="2214" y="4254"/>
                  </a:cubicBezTo>
                  <a:cubicBezTo>
                    <a:pt x="3105" y="3706"/>
                    <a:pt x="3629" y="2337"/>
                    <a:pt x="3401" y="1241"/>
                  </a:cubicBezTo>
                  <a:cubicBezTo>
                    <a:pt x="3240" y="449"/>
                    <a:pt x="2746" y="0"/>
                    <a:pt x="216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1"/>
            <p:cNvSpPr/>
            <p:nvPr/>
          </p:nvSpPr>
          <p:spPr>
            <a:xfrm>
              <a:off x="1657000" y="2076575"/>
              <a:ext cx="127850" cy="78500"/>
            </a:xfrm>
            <a:custGeom>
              <a:avLst/>
              <a:gdLst/>
              <a:ahLst/>
              <a:cxnLst/>
              <a:rect l="l" t="t" r="r" b="b"/>
              <a:pathLst>
                <a:path w="5114" h="3140" extrusionOk="0">
                  <a:moveTo>
                    <a:pt x="2411" y="1"/>
                  </a:moveTo>
                  <a:cubicBezTo>
                    <a:pt x="1821" y="1"/>
                    <a:pt x="1244" y="155"/>
                    <a:pt x="822" y="463"/>
                  </a:cubicBezTo>
                  <a:cubicBezTo>
                    <a:pt x="0" y="1079"/>
                    <a:pt x="69" y="2083"/>
                    <a:pt x="1027" y="2677"/>
                  </a:cubicBezTo>
                  <a:cubicBezTo>
                    <a:pt x="1507" y="2985"/>
                    <a:pt x="2112" y="3139"/>
                    <a:pt x="2699" y="3139"/>
                  </a:cubicBezTo>
                  <a:cubicBezTo>
                    <a:pt x="3287" y="3139"/>
                    <a:pt x="3858" y="2985"/>
                    <a:pt x="4269" y="2677"/>
                  </a:cubicBezTo>
                  <a:cubicBezTo>
                    <a:pt x="5113" y="2061"/>
                    <a:pt x="5022" y="1056"/>
                    <a:pt x="4086" y="463"/>
                  </a:cubicBezTo>
                  <a:cubicBezTo>
                    <a:pt x="3607" y="155"/>
                    <a:pt x="3002" y="1"/>
                    <a:pt x="2411"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1"/>
            <p:cNvSpPr/>
            <p:nvPr/>
          </p:nvSpPr>
          <p:spPr>
            <a:xfrm>
              <a:off x="1657000" y="2350200"/>
              <a:ext cx="127850" cy="78775"/>
            </a:xfrm>
            <a:custGeom>
              <a:avLst/>
              <a:gdLst/>
              <a:ahLst/>
              <a:cxnLst/>
              <a:rect l="l" t="t" r="r" b="b"/>
              <a:pathLst>
                <a:path w="5114" h="3151" extrusionOk="0">
                  <a:moveTo>
                    <a:pt x="2444" y="0"/>
                  </a:moveTo>
                  <a:cubicBezTo>
                    <a:pt x="1842" y="0"/>
                    <a:pt x="1252" y="160"/>
                    <a:pt x="822" y="474"/>
                  </a:cubicBezTo>
                  <a:cubicBezTo>
                    <a:pt x="0" y="1090"/>
                    <a:pt x="69" y="2072"/>
                    <a:pt x="1027" y="2688"/>
                  </a:cubicBezTo>
                  <a:cubicBezTo>
                    <a:pt x="1507" y="2996"/>
                    <a:pt x="2112" y="3150"/>
                    <a:pt x="2699" y="3150"/>
                  </a:cubicBezTo>
                  <a:cubicBezTo>
                    <a:pt x="3287" y="3150"/>
                    <a:pt x="3858" y="2996"/>
                    <a:pt x="4269" y="2688"/>
                  </a:cubicBezTo>
                  <a:cubicBezTo>
                    <a:pt x="5113" y="2072"/>
                    <a:pt x="5022" y="1067"/>
                    <a:pt x="4086" y="451"/>
                  </a:cubicBezTo>
                  <a:cubicBezTo>
                    <a:pt x="3616" y="149"/>
                    <a:pt x="3024" y="0"/>
                    <a:pt x="244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p:nvPr/>
          </p:nvSpPr>
          <p:spPr>
            <a:xfrm>
              <a:off x="1689525" y="1585400"/>
              <a:ext cx="94175" cy="100125"/>
            </a:xfrm>
            <a:custGeom>
              <a:avLst/>
              <a:gdLst/>
              <a:ahLst/>
              <a:cxnLst/>
              <a:rect l="l" t="t" r="r" b="b"/>
              <a:pathLst>
                <a:path w="3767" h="4005" extrusionOk="0">
                  <a:moveTo>
                    <a:pt x="1164" y="1"/>
                  </a:moveTo>
                  <a:cubicBezTo>
                    <a:pt x="963" y="1"/>
                    <a:pt x="776" y="52"/>
                    <a:pt x="617" y="161"/>
                  </a:cubicBezTo>
                  <a:cubicBezTo>
                    <a:pt x="0" y="571"/>
                    <a:pt x="69" y="1758"/>
                    <a:pt x="754" y="2763"/>
                  </a:cubicBezTo>
                  <a:cubicBezTo>
                    <a:pt x="1290" y="3541"/>
                    <a:pt x="2036" y="4005"/>
                    <a:pt x="2634" y="4005"/>
                  </a:cubicBezTo>
                  <a:cubicBezTo>
                    <a:pt x="2825" y="4005"/>
                    <a:pt x="3001" y="3958"/>
                    <a:pt x="3150" y="3858"/>
                  </a:cubicBezTo>
                  <a:cubicBezTo>
                    <a:pt x="3767" y="3425"/>
                    <a:pt x="3721" y="2238"/>
                    <a:pt x="3013" y="1233"/>
                  </a:cubicBezTo>
                  <a:cubicBezTo>
                    <a:pt x="2500" y="463"/>
                    <a:pt x="1768"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1"/>
            <p:cNvSpPr/>
            <p:nvPr/>
          </p:nvSpPr>
          <p:spPr>
            <a:xfrm>
              <a:off x="2013650" y="2026575"/>
              <a:ext cx="94750" cy="100375"/>
            </a:xfrm>
            <a:custGeom>
              <a:avLst/>
              <a:gdLst/>
              <a:ahLst/>
              <a:cxnLst/>
              <a:rect l="l" t="t" r="r" b="b"/>
              <a:pathLst>
                <a:path w="3790" h="4015" extrusionOk="0">
                  <a:moveTo>
                    <a:pt x="1164" y="1"/>
                  </a:moveTo>
                  <a:cubicBezTo>
                    <a:pt x="970" y="1"/>
                    <a:pt x="791" y="51"/>
                    <a:pt x="639" y="157"/>
                  </a:cubicBezTo>
                  <a:cubicBezTo>
                    <a:pt x="0" y="591"/>
                    <a:pt x="69" y="1755"/>
                    <a:pt x="753" y="2782"/>
                  </a:cubicBezTo>
                  <a:cubicBezTo>
                    <a:pt x="1284" y="3553"/>
                    <a:pt x="2020" y="4015"/>
                    <a:pt x="2615" y="4015"/>
                  </a:cubicBezTo>
                  <a:cubicBezTo>
                    <a:pt x="2813" y="4015"/>
                    <a:pt x="2996" y="3964"/>
                    <a:pt x="3150" y="3855"/>
                  </a:cubicBezTo>
                  <a:cubicBezTo>
                    <a:pt x="3789" y="3421"/>
                    <a:pt x="3721" y="2257"/>
                    <a:pt x="3013" y="1230"/>
                  </a:cubicBezTo>
                  <a:cubicBezTo>
                    <a:pt x="2497" y="473"/>
                    <a:pt x="1759"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1"/>
            <p:cNvSpPr/>
            <p:nvPr/>
          </p:nvSpPr>
          <p:spPr>
            <a:xfrm>
              <a:off x="1951450" y="1737200"/>
              <a:ext cx="94175" cy="100375"/>
            </a:xfrm>
            <a:custGeom>
              <a:avLst/>
              <a:gdLst/>
              <a:ahLst/>
              <a:cxnLst/>
              <a:rect l="l" t="t" r="r" b="b"/>
              <a:pathLst>
                <a:path w="3767" h="4015" extrusionOk="0">
                  <a:moveTo>
                    <a:pt x="1151" y="0"/>
                  </a:moveTo>
                  <a:cubicBezTo>
                    <a:pt x="953" y="0"/>
                    <a:pt x="771" y="52"/>
                    <a:pt x="616" y="160"/>
                  </a:cubicBezTo>
                  <a:cubicBezTo>
                    <a:pt x="0" y="594"/>
                    <a:pt x="46" y="1758"/>
                    <a:pt x="753" y="2785"/>
                  </a:cubicBezTo>
                  <a:cubicBezTo>
                    <a:pt x="1270" y="3543"/>
                    <a:pt x="2007" y="4014"/>
                    <a:pt x="2613" y="4014"/>
                  </a:cubicBezTo>
                  <a:cubicBezTo>
                    <a:pt x="2810" y="4014"/>
                    <a:pt x="2993" y="3964"/>
                    <a:pt x="3150" y="3858"/>
                  </a:cubicBezTo>
                  <a:cubicBezTo>
                    <a:pt x="3766" y="3424"/>
                    <a:pt x="3698" y="2260"/>
                    <a:pt x="3013" y="1233"/>
                  </a:cubicBezTo>
                  <a:cubicBezTo>
                    <a:pt x="2482" y="462"/>
                    <a:pt x="1746" y="0"/>
                    <a:pt x="115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1747725" y="1882125"/>
              <a:ext cx="94175" cy="100475"/>
            </a:xfrm>
            <a:custGeom>
              <a:avLst/>
              <a:gdLst/>
              <a:ahLst/>
              <a:cxnLst/>
              <a:rect l="l" t="t" r="r" b="b"/>
              <a:pathLst>
                <a:path w="3767" h="4019" extrusionOk="0">
                  <a:moveTo>
                    <a:pt x="1165" y="1"/>
                  </a:moveTo>
                  <a:cubicBezTo>
                    <a:pt x="964" y="1"/>
                    <a:pt x="777" y="52"/>
                    <a:pt x="617" y="161"/>
                  </a:cubicBezTo>
                  <a:cubicBezTo>
                    <a:pt x="1" y="594"/>
                    <a:pt x="69" y="1758"/>
                    <a:pt x="754" y="2786"/>
                  </a:cubicBezTo>
                  <a:cubicBezTo>
                    <a:pt x="1284" y="3556"/>
                    <a:pt x="2021" y="4018"/>
                    <a:pt x="2615" y="4018"/>
                  </a:cubicBezTo>
                  <a:cubicBezTo>
                    <a:pt x="2814" y="4018"/>
                    <a:pt x="2996" y="3967"/>
                    <a:pt x="3150" y="3858"/>
                  </a:cubicBezTo>
                  <a:cubicBezTo>
                    <a:pt x="3767" y="3425"/>
                    <a:pt x="3721" y="2261"/>
                    <a:pt x="3014" y="1233"/>
                  </a:cubicBezTo>
                  <a:cubicBezTo>
                    <a:pt x="2500" y="463"/>
                    <a:pt x="1768" y="1"/>
                    <a:pt x="1165"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1"/>
            <p:cNvSpPr/>
            <p:nvPr/>
          </p:nvSpPr>
          <p:spPr>
            <a:xfrm>
              <a:off x="1853300" y="1807700"/>
              <a:ext cx="94750" cy="100150"/>
            </a:xfrm>
            <a:custGeom>
              <a:avLst/>
              <a:gdLst/>
              <a:ahLst/>
              <a:cxnLst/>
              <a:rect l="l" t="t" r="r" b="b"/>
              <a:pathLst>
                <a:path w="3790" h="4006" extrusionOk="0">
                  <a:moveTo>
                    <a:pt x="1157" y="0"/>
                  </a:moveTo>
                  <a:cubicBezTo>
                    <a:pt x="966" y="0"/>
                    <a:pt x="789" y="48"/>
                    <a:pt x="639" y="148"/>
                  </a:cubicBezTo>
                  <a:cubicBezTo>
                    <a:pt x="0" y="581"/>
                    <a:pt x="69" y="1745"/>
                    <a:pt x="753" y="2772"/>
                  </a:cubicBezTo>
                  <a:cubicBezTo>
                    <a:pt x="1284" y="3543"/>
                    <a:pt x="2020" y="4005"/>
                    <a:pt x="2615" y="4005"/>
                  </a:cubicBezTo>
                  <a:cubicBezTo>
                    <a:pt x="2813" y="4005"/>
                    <a:pt x="2996" y="3954"/>
                    <a:pt x="3150" y="3845"/>
                  </a:cubicBezTo>
                  <a:cubicBezTo>
                    <a:pt x="3789" y="3434"/>
                    <a:pt x="3721" y="2247"/>
                    <a:pt x="3013" y="1220"/>
                  </a:cubicBezTo>
                  <a:cubicBezTo>
                    <a:pt x="2495" y="460"/>
                    <a:pt x="1754" y="0"/>
                    <a:pt x="1157"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11"/>
          <p:cNvGrpSpPr/>
          <p:nvPr/>
        </p:nvGrpSpPr>
        <p:grpSpPr>
          <a:xfrm>
            <a:off x="145990" y="294130"/>
            <a:ext cx="1406107" cy="1356031"/>
            <a:chOff x="5173525" y="4120375"/>
            <a:chExt cx="972950" cy="938300"/>
          </a:xfrm>
        </p:grpSpPr>
        <p:sp>
          <p:nvSpPr>
            <p:cNvPr id="467" name="Google Shape;467;p11"/>
            <p:cNvSpPr/>
            <p:nvPr/>
          </p:nvSpPr>
          <p:spPr>
            <a:xfrm>
              <a:off x="5173525" y="4121300"/>
              <a:ext cx="972950" cy="937375"/>
            </a:xfrm>
            <a:custGeom>
              <a:avLst/>
              <a:gdLst/>
              <a:ahLst/>
              <a:cxnLst/>
              <a:rect l="l" t="t" r="r" b="b"/>
              <a:pathLst>
                <a:path w="38918" h="37495" extrusionOk="0">
                  <a:moveTo>
                    <a:pt x="18145" y="0"/>
                  </a:moveTo>
                  <a:cubicBezTo>
                    <a:pt x="16015" y="0"/>
                    <a:pt x="14197" y="930"/>
                    <a:pt x="14197" y="930"/>
                  </a:cubicBezTo>
                  <a:cubicBezTo>
                    <a:pt x="14197" y="930"/>
                    <a:pt x="3378" y="8828"/>
                    <a:pt x="1689" y="10289"/>
                  </a:cubicBezTo>
                  <a:cubicBezTo>
                    <a:pt x="0" y="11727"/>
                    <a:pt x="913" y="14329"/>
                    <a:pt x="913" y="14329"/>
                  </a:cubicBezTo>
                  <a:lnTo>
                    <a:pt x="6597" y="29576"/>
                  </a:lnTo>
                  <a:cubicBezTo>
                    <a:pt x="7099" y="30877"/>
                    <a:pt x="8172" y="31402"/>
                    <a:pt x="8765" y="31608"/>
                  </a:cubicBezTo>
                  <a:cubicBezTo>
                    <a:pt x="9518" y="31881"/>
                    <a:pt x="10249" y="32155"/>
                    <a:pt x="10979" y="32452"/>
                  </a:cubicBezTo>
                  <a:lnTo>
                    <a:pt x="22757" y="37223"/>
                  </a:lnTo>
                  <a:cubicBezTo>
                    <a:pt x="23076" y="37359"/>
                    <a:pt x="23442" y="37451"/>
                    <a:pt x="23807" y="37474"/>
                  </a:cubicBezTo>
                  <a:cubicBezTo>
                    <a:pt x="24000" y="37488"/>
                    <a:pt x="24184" y="37495"/>
                    <a:pt x="24360" y="37495"/>
                  </a:cubicBezTo>
                  <a:cubicBezTo>
                    <a:pt x="26704" y="37495"/>
                    <a:pt x="27573" y="36310"/>
                    <a:pt x="27573" y="36310"/>
                  </a:cubicBezTo>
                  <a:lnTo>
                    <a:pt x="37593" y="24258"/>
                  </a:lnTo>
                  <a:cubicBezTo>
                    <a:pt x="38917" y="22386"/>
                    <a:pt x="38415" y="20446"/>
                    <a:pt x="38415" y="20446"/>
                  </a:cubicBezTo>
                  <a:lnTo>
                    <a:pt x="36178" y="5610"/>
                  </a:lnTo>
                  <a:cubicBezTo>
                    <a:pt x="36247" y="2779"/>
                    <a:pt x="33759" y="2117"/>
                    <a:pt x="33759" y="2117"/>
                  </a:cubicBezTo>
                  <a:lnTo>
                    <a:pt x="19927" y="246"/>
                  </a:lnTo>
                  <a:cubicBezTo>
                    <a:pt x="19330" y="70"/>
                    <a:pt x="18726" y="0"/>
                    <a:pt x="181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1"/>
            <p:cNvSpPr/>
            <p:nvPr/>
          </p:nvSpPr>
          <p:spPr>
            <a:xfrm>
              <a:off x="5196350" y="4459700"/>
              <a:ext cx="590975" cy="594250"/>
            </a:xfrm>
            <a:custGeom>
              <a:avLst/>
              <a:gdLst/>
              <a:ahLst/>
              <a:cxnLst/>
              <a:rect l="l" t="t" r="r" b="b"/>
              <a:pathLst>
                <a:path w="23639" h="23770" extrusionOk="0">
                  <a:moveTo>
                    <a:pt x="1712" y="0"/>
                  </a:moveTo>
                  <a:cubicBezTo>
                    <a:pt x="333" y="0"/>
                    <a:pt x="0" y="793"/>
                    <a:pt x="0" y="793"/>
                  </a:cubicBezTo>
                  <a:lnTo>
                    <a:pt x="5524" y="15606"/>
                  </a:lnTo>
                  <a:cubicBezTo>
                    <a:pt x="6277" y="17775"/>
                    <a:pt x="7464" y="17912"/>
                    <a:pt x="7464" y="17912"/>
                  </a:cubicBezTo>
                  <a:cubicBezTo>
                    <a:pt x="7464" y="17912"/>
                    <a:pt x="18192" y="21838"/>
                    <a:pt x="21273" y="23458"/>
                  </a:cubicBezTo>
                  <a:cubicBezTo>
                    <a:pt x="21479" y="23572"/>
                    <a:pt x="21684" y="23641"/>
                    <a:pt x="21867" y="23709"/>
                  </a:cubicBezTo>
                  <a:cubicBezTo>
                    <a:pt x="21994" y="23751"/>
                    <a:pt x="22120" y="23770"/>
                    <a:pt x="22243" y="23770"/>
                  </a:cubicBezTo>
                  <a:cubicBezTo>
                    <a:pt x="23005" y="23770"/>
                    <a:pt x="23638" y="23032"/>
                    <a:pt x="23442" y="22226"/>
                  </a:cubicBezTo>
                  <a:lnTo>
                    <a:pt x="19333" y="5107"/>
                  </a:lnTo>
                  <a:cubicBezTo>
                    <a:pt x="19333" y="5038"/>
                    <a:pt x="19310" y="4993"/>
                    <a:pt x="19287" y="4924"/>
                  </a:cubicBezTo>
                  <a:cubicBezTo>
                    <a:pt x="18945" y="3874"/>
                    <a:pt x="18032" y="3121"/>
                    <a:pt x="16936" y="2916"/>
                  </a:cubicBezTo>
                  <a:cubicBezTo>
                    <a:pt x="13627" y="2276"/>
                    <a:pt x="4451" y="519"/>
                    <a:pt x="2671" y="108"/>
                  </a:cubicBezTo>
                  <a:cubicBezTo>
                    <a:pt x="2305" y="32"/>
                    <a:pt x="1988" y="0"/>
                    <a:pt x="1712"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1"/>
            <p:cNvSpPr/>
            <p:nvPr/>
          </p:nvSpPr>
          <p:spPr>
            <a:xfrm>
              <a:off x="5196350" y="4121725"/>
              <a:ext cx="831425" cy="382475"/>
            </a:xfrm>
            <a:custGeom>
              <a:avLst/>
              <a:gdLst/>
              <a:ahLst/>
              <a:cxnLst/>
              <a:rect l="l" t="t" r="r" b="b"/>
              <a:pathLst>
                <a:path w="33257" h="15299" extrusionOk="0">
                  <a:moveTo>
                    <a:pt x="17735" y="0"/>
                  </a:moveTo>
                  <a:cubicBezTo>
                    <a:pt x="17735" y="0"/>
                    <a:pt x="15978" y="46"/>
                    <a:pt x="14722" y="366"/>
                  </a:cubicBezTo>
                  <a:cubicBezTo>
                    <a:pt x="13490" y="685"/>
                    <a:pt x="12349" y="1598"/>
                    <a:pt x="12349" y="1598"/>
                  </a:cubicBezTo>
                  <a:lnTo>
                    <a:pt x="1073" y="9998"/>
                  </a:lnTo>
                  <a:cubicBezTo>
                    <a:pt x="1073" y="9998"/>
                    <a:pt x="0" y="11230"/>
                    <a:pt x="2602" y="12372"/>
                  </a:cubicBezTo>
                  <a:lnTo>
                    <a:pt x="17461" y="15270"/>
                  </a:lnTo>
                  <a:cubicBezTo>
                    <a:pt x="17461" y="15270"/>
                    <a:pt x="17596" y="15299"/>
                    <a:pt x="17827" y="15299"/>
                  </a:cubicBezTo>
                  <a:cubicBezTo>
                    <a:pt x="18396" y="15299"/>
                    <a:pt x="19550" y="15126"/>
                    <a:pt x="20703" y="13924"/>
                  </a:cubicBezTo>
                  <a:cubicBezTo>
                    <a:pt x="22323" y="12235"/>
                    <a:pt x="32321" y="4040"/>
                    <a:pt x="32321" y="4040"/>
                  </a:cubicBezTo>
                  <a:cubicBezTo>
                    <a:pt x="32321" y="4040"/>
                    <a:pt x="33257" y="2717"/>
                    <a:pt x="31773" y="1963"/>
                  </a:cubicBezTo>
                  <a:lnTo>
                    <a:pt x="17735" y="0"/>
                  </a:ln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a:off x="5198625" y="4459875"/>
              <a:ext cx="354950" cy="328950"/>
            </a:xfrm>
            <a:custGeom>
              <a:avLst/>
              <a:gdLst/>
              <a:ahLst/>
              <a:cxnLst/>
              <a:rect l="l" t="t" r="r" b="b"/>
              <a:pathLst>
                <a:path w="14198" h="13158" extrusionOk="0">
                  <a:moveTo>
                    <a:pt x="1664" y="1"/>
                  </a:moveTo>
                  <a:cubicBezTo>
                    <a:pt x="1292" y="1"/>
                    <a:pt x="1028" y="55"/>
                    <a:pt x="1028" y="55"/>
                  </a:cubicBezTo>
                  <a:cubicBezTo>
                    <a:pt x="46" y="101"/>
                    <a:pt x="0" y="1014"/>
                    <a:pt x="0" y="1014"/>
                  </a:cubicBezTo>
                  <a:lnTo>
                    <a:pt x="4520" y="13157"/>
                  </a:lnTo>
                  <a:cubicBezTo>
                    <a:pt x="4748" y="5305"/>
                    <a:pt x="14198" y="2384"/>
                    <a:pt x="14198" y="2384"/>
                  </a:cubicBezTo>
                  <a:lnTo>
                    <a:pt x="2397" y="78"/>
                  </a:lnTo>
                  <a:cubicBezTo>
                    <a:pt x="2136" y="19"/>
                    <a:pt x="1882" y="1"/>
                    <a:pt x="1664"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1"/>
            <p:cNvSpPr/>
            <p:nvPr/>
          </p:nvSpPr>
          <p:spPr>
            <a:xfrm>
              <a:off x="5208325" y="4120375"/>
              <a:ext cx="589475" cy="379125"/>
            </a:xfrm>
            <a:custGeom>
              <a:avLst/>
              <a:gdLst/>
              <a:ahLst/>
              <a:cxnLst/>
              <a:rect l="l" t="t" r="r" b="b"/>
              <a:pathLst>
                <a:path w="23579" h="15165" extrusionOk="0">
                  <a:moveTo>
                    <a:pt x="16573" y="1"/>
                  </a:moveTo>
                  <a:cubicBezTo>
                    <a:pt x="15622" y="1"/>
                    <a:pt x="14158" y="195"/>
                    <a:pt x="12600" y="1127"/>
                  </a:cubicBezTo>
                  <a:lnTo>
                    <a:pt x="891" y="9846"/>
                  </a:lnTo>
                  <a:cubicBezTo>
                    <a:pt x="891" y="9846"/>
                    <a:pt x="0" y="10234"/>
                    <a:pt x="503" y="11216"/>
                  </a:cubicBezTo>
                  <a:cubicBezTo>
                    <a:pt x="1028" y="12175"/>
                    <a:pt x="2123" y="12426"/>
                    <a:pt x="2123" y="12426"/>
                  </a:cubicBezTo>
                  <a:lnTo>
                    <a:pt x="16161" y="15165"/>
                  </a:lnTo>
                  <a:cubicBezTo>
                    <a:pt x="16161" y="15165"/>
                    <a:pt x="10728" y="7929"/>
                    <a:pt x="23579" y="922"/>
                  </a:cubicBezTo>
                  <a:lnTo>
                    <a:pt x="17667" y="100"/>
                  </a:lnTo>
                  <a:cubicBezTo>
                    <a:pt x="17667" y="100"/>
                    <a:pt x="17251" y="1"/>
                    <a:pt x="16573"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1"/>
            <p:cNvSpPr/>
            <p:nvPr/>
          </p:nvSpPr>
          <p:spPr>
            <a:xfrm>
              <a:off x="5697925" y="4250375"/>
              <a:ext cx="443975" cy="780025"/>
            </a:xfrm>
            <a:custGeom>
              <a:avLst/>
              <a:gdLst/>
              <a:ahLst/>
              <a:cxnLst/>
              <a:rect l="l" t="t" r="r" b="b"/>
              <a:pathLst>
                <a:path w="17759" h="31201" extrusionOk="0">
                  <a:moveTo>
                    <a:pt x="14395" y="0"/>
                  </a:moveTo>
                  <a:cubicBezTo>
                    <a:pt x="13944" y="0"/>
                    <a:pt x="13305" y="183"/>
                    <a:pt x="12509" y="880"/>
                  </a:cubicBezTo>
                  <a:cubicBezTo>
                    <a:pt x="11116" y="2090"/>
                    <a:pt x="3904" y="8002"/>
                    <a:pt x="1279" y="10170"/>
                  </a:cubicBezTo>
                  <a:cubicBezTo>
                    <a:pt x="434" y="10855"/>
                    <a:pt x="1" y="11973"/>
                    <a:pt x="183" y="13046"/>
                  </a:cubicBezTo>
                  <a:cubicBezTo>
                    <a:pt x="206" y="13115"/>
                    <a:pt x="229" y="13183"/>
                    <a:pt x="229" y="13252"/>
                  </a:cubicBezTo>
                  <a:cubicBezTo>
                    <a:pt x="2352" y="20122"/>
                    <a:pt x="3904" y="26878"/>
                    <a:pt x="4611" y="30097"/>
                  </a:cubicBezTo>
                  <a:cubicBezTo>
                    <a:pt x="4758" y="30805"/>
                    <a:pt x="5359" y="31200"/>
                    <a:pt x="5969" y="31200"/>
                  </a:cubicBezTo>
                  <a:cubicBezTo>
                    <a:pt x="6401" y="31200"/>
                    <a:pt x="6838" y="31002"/>
                    <a:pt x="7122" y="30576"/>
                  </a:cubicBezTo>
                  <a:cubicBezTo>
                    <a:pt x="7168" y="30485"/>
                    <a:pt x="7236" y="30370"/>
                    <a:pt x="7305" y="30279"/>
                  </a:cubicBezTo>
                  <a:cubicBezTo>
                    <a:pt x="8355" y="28499"/>
                    <a:pt x="16777" y="18821"/>
                    <a:pt x="16777" y="18821"/>
                  </a:cubicBezTo>
                  <a:cubicBezTo>
                    <a:pt x="16777" y="18821"/>
                    <a:pt x="17759" y="18136"/>
                    <a:pt x="17393" y="15854"/>
                  </a:cubicBezTo>
                  <a:lnTo>
                    <a:pt x="15157" y="218"/>
                  </a:lnTo>
                  <a:cubicBezTo>
                    <a:pt x="15157" y="218"/>
                    <a:pt x="14889" y="0"/>
                    <a:pt x="14395"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1"/>
            <p:cNvSpPr/>
            <p:nvPr/>
          </p:nvSpPr>
          <p:spPr>
            <a:xfrm>
              <a:off x="5243750" y="4510750"/>
              <a:ext cx="111275" cy="93750"/>
            </a:xfrm>
            <a:custGeom>
              <a:avLst/>
              <a:gdLst/>
              <a:ahLst/>
              <a:cxnLst/>
              <a:rect l="l" t="t" r="r" b="b"/>
              <a:pathLst>
                <a:path w="4451" h="3750" extrusionOk="0">
                  <a:moveTo>
                    <a:pt x="1482" y="0"/>
                  </a:moveTo>
                  <a:cubicBezTo>
                    <a:pt x="562" y="0"/>
                    <a:pt x="0" y="661"/>
                    <a:pt x="204" y="1558"/>
                  </a:cubicBezTo>
                  <a:cubicBezTo>
                    <a:pt x="432" y="2585"/>
                    <a:pt x="1505" y="3544"/>
                    <a:pt x="2623" y="3727"/>
                  </a:cubicBezTo>
                  <a:cubicBezTo>
                    <a:pt x="2732" y="3742"/>
                    <a:pt x="2838" y="3750"/>
                    <a:pt x="2939" y="3750"/>
                  </a:cubicBezTo>
                  <a:cubicBezTo>
                    <a:pt x="3875" y="3750"/>
                    <a:pt x="4450" y="3102"/>
                    <a:pt x="4244" y="2175"/>
                  </a:cubicBezTo>
                  <a:cubicBezTo>
                    <a:pt x="4039" y="1170"/>
                    <a:pt x="2943" y="189"/>
                    <a:pt x="1825" y="29"/>
                  </a:cubicBezTo>
                  <a:cubicBezTo>
                    <a:pt x="1706" y="10"/>
                    <a:pt x="1591" y="0"/>
                    <a:pt x="1482"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1"/>
            <p:cNvSpPr/>
            <p:nvPr/>
          </p:nvSpPr>
          <p:spPr>
            <a:xfrm>
              <a:off x="5424575" y="4699025"/>
              <a:ext cx="111275" cy="93375"/>
            </a:xfrm>
            <a:custGeom>
              <a:avLst/>
              <a:gdLst/>
              <a:ahLst/>
              <a:cxnLst/>
              <a:rect l="l" t="t" r="r" b="b"/>
              <a:pathLst>
                <a:path w="4451" h="3735" extrusionOk="0">
                  <a:moveTo>
                    <a:pt x="1454" y="1"/>
                  </a:moveTo>
                  <a:cubicBezTo>
                    <a:pt x="543" y="1"/>
                    <a:pt x="1" y="644"/>
                    <a:pt x="184" y="1560"/>
                  </a:cubicBezTo>
                  <a:cubicBezTo>
                    <a:pt x="412" y="2587"/>
                    <a:pt x="1508" y="3545"/>
                    <a:pt x="2626" y="3705"/>
                  </a:cubicBezTo>
                  <a:cubicBezTo>
                    <a:pt x="2748" y="3725"/>
                    <a:pt x="2865" y="3735"/>
                    <a:pt x="2977" y="3735"/>
                  </a:cubicBezTo>
                  <a:cubicBezTo>
                    <a:pt x="3892" y="3735"/>
                    <a:pt x="4450" y="3091"/>
                    <a:pt x="4247" y="2176"/>
                  </a:cubicBezTo>
                  <a:cubicBezTo>
                    <a:pt x="4018" y="1149"/>
                    <a:pt x="2923" y="190"/>
                    <a:pt x="1804" y="30"/>
                  </a:cubicBezTo>
                  <a:cubicBezTo>
                    <a:pt x="1683" y="10"/>
                    <a:pt x="1566" y="1"/>
                    <a:pt x="145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1"/>
            <p:cNvSpPr/>
            <p:nvPr/>
          </p:nvSpPr>
          <p:spPr>
            <a:xfrm>
              <a:off x="5627150" y="4900625"/>
              <a:ext cx="111375" cy="93625"/>
            </a:xfrm>
            <a:custGeom>
              <a:avLst/>
              <a:gdLst/>
              <a:ahLst/>
              <a:cxnLst/>
              <a:rect l="l" t="t" r="r" b="b"/>
              <a:pathLst>
                <a:path w="4455" h="3745" extrusionOk="0">
                  <a:moveTo>
                    <a:pt x="1512" y="1"/>
                  </a:moveTo>
                  <a:cubicBezTo>
                    <a:pt x="576" y="1"/>
                    <a:pt x="1" y="649"/>
                    <a:pt x="207" y="1576"/>
                  </a:cubicBezTo>
                  <a:cubicBezTo>
                    <a:pt x="435" y="2580"/>
                    <a:pt x="1530" y="3539"/>
                    <a:pt x="2649" y="3721"/>
                  </a:cubicBezTo>
                  <a:cubicBezTo>
                    <a:pt x="2758" y="3737"/>
                    <a:pt x="2863" y="3745"/>
                    <a:pt x="2964" y="3745"/>
                  </a:cubicBezTo>
                  <a:cubicBezTo>
                    <a:pt x="3897" y="3745"/>
                    <a:pt x="4455" y="3098"/>
                    <a:pt x="4270" y="2192"/>
                  </a:cubicBezTo>
                  <a:cubicBezTo>
                    <a:pt x="4041" y="1165"/>
                    <a:pt x="2946" y="206"/>
                    <a:pt x="1827" y="24"/>
                  </a:cubicBezTo>
                  <a:cubicBezTo>
                    <a:pt x="1718" y="8"/>
                    <a:pt x="1613" y="1"/>
                    <a:pt x="1512"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1"/>
            <p:cNvSpPr/>
            <p:nvPr/>
          </p:nvSpPr>
          <p:spPr>
            <a:xfrm>
              <a:off x="5888525" y="4555475"/>
              <a:ext cx="96450" cy="109825"/>
            </a:xfrm>
            <a:custGeom>
              <a:avLst/>
              <a:gdLst/>
              <a:ahLst/>
              <a:cxnLst/>
              <a:rect l="l" t="t" r="r" b="b"/>
              <a:pathLst>
                <a:path w="3858" h="4393" extrusionOk="0">
                  <a:moveTo>
                    <a:pt x="2414" y="0"/>
                  </a:moveTo>
                  <a:cubicBezTo>
                    <a:pt x="2093" y="0"/>
                    <a:pt x="1739" y="125"/>
                    <a:pt x="1393" y="386"/>
                  </a:cubicBezTo>
                  <a:cubicBezTo>
                    <a:pt x="502" y="1070"/>
                    <a:pt x="0" y="2440"/>
                    <a:pt x="297" y="3421"/>
                  </a:cubicBezTo>
                  <a:cubicBezTo>
                    <a:pt x="483" y="4050"/>
                    <a:pt x="928" y="4393"/>
                    <a:pt x="1459" y="4393"/>
                  </a:cubicBezTo>
                  <a:cubicBezTo>
                    <a:pt x="1776" y="4393"/>
                    <a:pt x="2124" y="4271"/>
                    <a:pt x="2465" y="4015"/>
                  </a:cubicBezTo>
                  <a:cubicBezTo>
                    <a:pt x="3356" y="3330"/>
                    <a:pt x="3858" y="1961"/>
                    <a:pt x="3561" y="956"/>
                  </a:cubicBezTo>
                  <a:cubicBezTo>
                    <a:pt x="3377" y="333"/>
                    <a:pt x="2938" y="0"/>
                    <a:pt x="241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1"/>
            <p:cNvSpPr/>
            <p:nvPr/>
          </p:nvSpPr>
          <p:spPr>
            <a:xfrm>
              <a:off x="5291625" y="4343300"/>
              <a:ext cx="118150" cy="71900"/>
            </a:xfrm>
            <a:custGeom>
              <a:avLst/>
              <a:gdLst/>
              <a:ahLst/>
              <a:cxnLst/>
              <a:rect l="l" t="t" r="r" b="b"/>
              <a:pathLst>
                <a:path w="4726" h="2876" extrusionOk="0">
                  <a:moveTo>
                    <a:pt x="2879" y="1"/>
                  </a:moveTo>
                  <a:cubicBezTo>
                    <a:pt x="2608" y="1"/>
                    <a:pt x="2322" y="35"/>
                    <a:pt x="2032" y="108"/>
                  </a:cubicBezTo>
                  <a:cubicBezTo>
                    <a:pt x="823" y="427"/>
                    <a:pt x="1" y="1249"/>
                    <a:pt x="206" y="2002"/>
                  </a:cubicBezTo>
                  <a:cubicBezTo>
                    <a:pt x="342" y="2546"/>
                    <a:pt x="998" y="2875"/>
                    <a:pt x="1815" y="2875"/>
                  </a:cubicBezTo>
                  <a:cubicBezTo>
                    <a:pt x="2094" y="2875"/>
                    <a:pt x="2392" y="2837"/>
                    <a:pt x="2694" y="2755"/>
                  </a:cubicBezTo>
                  <a:cubicBezTo>
                    <a:pt x="3904" y="2459"/>
                    <a:pt x="4726" y="1614"/>
                    <a:pt x="4543" y="884"/>
                  </a:cubicBezTo>
                  <a:cubicBezTo>
                    <a:pt x="4405" y="331"/>
                    <a:pt x="3719" y="1"/>
                    <a:pt x="2879"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1"/>
            <p:cNvSpPr/>
            <p:nvPr/>
          </p:nvSpPr>
          <p:spPr>
            <a:xfrm>
              <a:off x="5817750" y="4190375"/>
              <a:ext cx="117575" cy="71800"/>
            </a:xfrm>
            <a:custGeom>
              <a:avLst/>
              <a:gdLst/>
              <a:ahLst/>
              <a:cxnLst/>
              <a:rect l="l" t="t" r="r" b="b"/>
              <a:pathLst>
                <a:path w="4703" h="2872" extrusionOk="0">
                  <a:moveTo>
                    <a:pt x="2866" y="1"/>
                  </a:moveTo>
                  <a:cubicBezTo>
                    <a:pt x="2594" y="1"/>
                    <a:pt x="2304" y="35"/>
                    <a:pt x="2009" y="108"/>
                  </a:cubicBezTo>
                  <a:cubicBezTo>
                    <a:pt x="823" y="404"/>
                    <a:pt x="1" y="1249"/>
                    <a:pt x="183" y="1979"/>
                  </a:cubicBezTo>
                  <a:cubicBezTo>
                    <a:pt x="321" y="2529"/>
                    <a:pt x="988" y="2872"/>
                    <a:pt x="1825" y="2872"/>
                  </a:cubicBezTo>
                  <a:cubicBezTo>
                    <a:pt x="2101" y="2872"/>
                    <a:pt x="2395" y="2834"/>
                    <a:pt x="2694" y="2755"/>
                  </a:cubicBezTo>
                  <a:cubicBezTo>
                    <a:pt x="3904" y="2459"/>
                    <a:pt x="4703" y="1614"/>
                    <a:pt x="4520" y="884"/>
                  </a:cubicBezTo>
                  <a:cubicBezTo>
                    <a:pt x="4382" y="331"/>
                    <a:pt x="3709" y="1"/>
                    <a:pt x="2866"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1"/>
            <p:cNvSpPr/>
            <p:nvPr/>
          </p:nvSpPr>
          <p:spPr>
            <a:xfrm>
              <a:off x="5534150" y="4159800"/>
              <a:ext cx="117575" cy="71900"/>
            </a:xfrm>
            <a:custGeom>
              <a:avLst/>
              <a:gdLst/>
              <a:ahLst/>
              <a:cxnLst/>
              <a:rect l="l" t="t" r="r" b="b"/>
              <a:pathLst>
                <a:path w="4703" h="2876" extrusionOk="0">
                  <a:moveTo>
                    <a:pt x="2902" y="1"/>
                  </a:moveTo>
                  <a:cubicBezTo>
                    <a:pt x="2620" y="1"/>
                    <a:pt x="2318" y="39"/>
                    <a:pt x="2009" y="121"/>
                  </a:cubicBezTo>
                  <a:cubicBezTo>
                    <a:pt x="822" y="418"/>
                    <a:pt x="1" y="1262"/>
                    <a:pt x="183" y="1992"/>
                  </a:cubicBezTo>
                  <a:cubicBezTo>
                    <a:pt x="321" y="2545"/>
                    <a:pt x="995" y="2875"/>
                    <a:pt x="1838" y="2875"/>
                  </a:cubicBezTo>
                  <a:cubicBezTo>
                    <a:pt x="2110" y="2875"/>
                    <a:pt x="2399" y="2841"/>
                    <a:pt x="2694" y="2769"/>
                  </a:cubicBezTo>
                  <a:cubicBezTo>
                    <a:pt x="3881" y="2449"/>
                    <a:pt x="4703" y="1627"/>
                    <a:pt x="4520" y="874"/>
                  </a:cubicBezTo>
                  <a:cubicBezTo>
                    <a:pt x="4384" y="330"/>
                    <a:pt x="3728" y="1"/>
                    <a:pt x="2902"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1"/>
            <p:cNvSpPr/>
            <p:nvPr/>
          </p:nvSpPr>
          <p:spPr>
            <a:xfrm>
              <a:off x="5588925" y="4376750"/>
              <a:ext cx="118150" cy="71775"/>
            </a:xfrm>
            <a:custGeom>
              <a:avLst/>
              <a:gdLst/>
              <a:ahLst/>
              <a:cxnLst/>
              <a:rect l="l" t="t" r="r" b="b"/>
              <a:pathLst>
                <a:path w="4726" h="2871" extrusionOk="0">
                  <a:moveTo>
                    <a:pt x="2892" y="0"/>
                  </a:moveTo>
                  <a:cubicBezTo>
                    <a:pt x="2617" y="0"/>
                    <a:pt x="2326" y="37"/>
                    <a:pt x="2032" y="116"/>
                  </a:cubicBezTo>
                  <a:cubicBezTo>
                    <a:pt x="823" y="413"/>
                    <a:pt x="1" y="1258"/>
                    <a:pt x="206" y="1988"/>
                  </a:cubicBezTo>
                  <a:cubicBezTo>
                    <a:pt x="344" y="2540"/>
                    <a:pt x="1018" y="2871"/>
                    <a:pt x="1851" y="2871"/>
                  </a:cubicBezTo>
                  <a:cubicBezTo>
                    <a:pt x="2120" y="2871"/>
                    <a:pt x="2405" y="2836"/>
                    <a:pt x="2694" y="2764"/>
                  </a:cubicBezTo>
                  <a:cubicBezTo>
                    <a:pt x="3904" y="2467"/>
                    <a:pt x="4726" y="1623"/>
                    <a:pt x="4543" y="892"/>
                  </a:cubicBezTo>
                  <a:cubicBezTo>
                    <a:pt x="4406" y="343"/>
                    <a:pt x="3726" y="0"/>
                    <a:pt x="2892"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 name="Google Shape;481;p11"/>
          <p:cNvSpPr txBox="1">
            <a:spLocks noGrp="1"/>
          </p:cNvSpPr>
          <p:nvPr>
            <p:ph type="title" hasCustomPrompt="1"/>
          </p:nvPr>
        </p:nvSpPr>
        <p:spPr>
          <a:xfrm>
            <a:off x="1638950" y="1585200"/>
            <a:ext cx="5874600" cy="15267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82" name="Google Shape;482;p11"/>
          <p:cNvSpPr txBox="1">
            <a:spLocks noGrp="1"/>
          </p:cNvSpPr>
          <p:nvPr>
            <p:ph type="subTitle" idx="1"/>
          </p:nvPr>
        </p:nvSpPr>
        <p:spPr>
          <a:xfrm>
            <a:off x="1638950" y="3111900"/>
            <a:ext cx="5874600" cy="446400"/>
          </a:xfrm>
          <a:prstGeom prst="rect">
            <a:avLst/>
          </a:prstGeom>
          <a:solidFill>
            <a:schemeClr val="lt2"/>
          </a:solid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2"/>
            </a:gs>
            <a:gs pos="50000">
              <a:schemeClr val="accent1"/>
            </a:gs>
            <a:gs pos="100000">
              <a:schemeClr val="accen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1pPr>
            <a:lvl2pPr marL="914400" lvl="1" indent="-3048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2pPr>
            <a:lvl3pPr marL="1371600" lvl="2" indent="-3048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3pPr>
            <a:lvl4pPr marL="1828800" lvl="3" indent="-3048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4pPr>
            <a:lvl5pPr marL="2286000" lvl="4" indent="-3048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5pPr>
            <a:lvl6pPr marL="2743200" lvl="5" indent="-3048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6pPr>
            <a:lvl7pPr marL="3200400" lvl="6" indent="-3048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7pPr>
            <a:lvl8pPr marL="3657600" lvl="7" indent="-3048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8pPr>
            <a:lvl9pPr marL="4114800" lvl="8" indent="-3048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6" r:id="rId17"/>
    <p:sldLayoutId id="2147483667"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guide id="5" orient="horz" pos="1620">
          <p15:clr>
            <a:srgbClr val="E46962"/>
          </p15:clr>
        </p15:guide>
        <p15:guide id="6" pos="2880">
          <p15:clr>
            <a:srgbClr val="E46962"/>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sp>
        <p:nvSpPr>
          <p:cNvPr id="1110" name="Google Shape;1110;p25"/>
          <p:cNvSpPr txBox="1">
            <a:spLocks noGrp="1"/>
          </p:cNvSpPr>
          <p:nvPr>
            <p:ph type="ctrTitle"/>
          </p:nvPr>
        </p:nvSpPr>
        <p:spPr>
          <a:xfrm>
            <a:off x="1704327" y="1880320"/>
            <a:ext cx="5735345" cy="984925"/>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dirty="0"/>
              <a:t>PROBABILITY</a:t>
            </a:r>
            <a:endParaRPr sz="6000" dirty="0">
              <a:solidFill>
                <a:schemeClr val="dk2"/>
              </a:solidFill>
            </a:endParaRPr>
          </a:p>
        </p:txBody>
      </p:sp>
      <p:sp>
        <p:nvSpPr>
          <p:cNvPr id="1111" name="Google Shape;1111;p25"/>
          <p:cNvSpPr txBox="1">
            <a:spLocks noGrp="1"/>
          </p:cNvSpPr>
          <p:nvPr>
            <p:ph type="subTitle" idx="1"/>
          </p:nvPr>
        </p:nvSpPr>
        <p:spPr>
          <a:xfrm>
            <a:off x="2228871" y="3436496"/>
            <a:ext cx="4528800" cy="43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Here is where your presentation begins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sp>
        <p:nvSpPr>
          <p:cNvPr id="10" name="TextBox 9">
            <a:extLst>
              <a:ext uri="{FF2B5EF4-FFF2-40B4-BE49-F238E27FC236}">
                <a16:creationId xmlns:a16="http://schemas.microsoft.com/office/drawing/2014/main" id="{141714B2-212F-F639-84CA-8BC0B101FD77}"/>
              </a:ext>
            </a:extLst>
          </p:cNvPr>
          <p:cNvSpPr txBox="1"/>
          <p:nvPr/>
        </p:nvSpPr>
        <p:spPr>
          <a:xfrm>
            <a:off x="550069" y="614363"/>
            <a:ext cx="3221831" cy="1285875"/>
          </a:xfrm>
          <a:prstGeom prst="rect">
            <a:avLst/>
          </a:prstGeom>
          <a:noFill/>
        </p:spPr>
        <p:txBody>
          <a:bodyPr wrap="square" rtlCol="0">
            <a:spAutoFit/>
          </a:bodyPr>
          <a:lstStyle/>
          <a:p>
            <a:endParaRPr lang="en-US" dirty="0"/>
          </a:p>
        </p:txBody>
      </p:sp>
      <p:sp>
        <p:nvSpPr>
          <p:cNvPr id="11" name="TextBox 10">
            <a:extLst>
              <a:ext uri="{FF2B5EF4-FFF2-40B4-BE49-F238E27FC236}">
                <a16:creationId xmlns:a16="http://schemas.microsoft.com/office/drawing/2014/main" id="{3928707A-7638-CE5F-172C-4C0B4A73BF70}"/>
              </a:ext>
            </a:extLst>
          </p:cNvPr>
          <p:cNvSpPr txBox="1"/>
          <p:nvPr/>
        </p:nvSpPr>
        <p:spPr>
          <a:xfrm>
            <a:off x="702469" y="766763"/>
            <a:ext cx="3412331" cy="1369606"/>
          </a:xfrm>
          <a:prstGeom prst="rect">
            <a:avLst/>
          </a:prstGeom>
          <a:noFill/>
        </p:spPr>
        <p:txBody>
          <a:bodyPr wrap="square" rtlCol="0">
            <a:spAutoFit/>
          </a:bodyPr>
          <a:lstStyle/>
          <a:p>
            <a:pPr algn="l">
              <a:lnSpc>
                <a:spcPct val="150000"/>
              </a:lnSpc>
            </a:pPr>
            <a:r>
              <a:rPr lang="en-US" sz="1800" b="0" i="0" dirty="0">
                <a:solidFill>
                  <a:schemeClr val="tx1"/>
                </a:solidFill>
                <a:effectLst/>
                <a:latin typeface="Times New Roman" panose="02020603050405020304" pitchFamily="18" charset="0"/>
                <a:cs typeface="Times New Roman" panose="02020603050405020304" pitchFamily="18" charset="0"/>
              </a:rPr>
              <a:t>Conditional Probability:</a:t>
            </a:r>
          </a:p>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Conditional Probability: Probability of an event given that another event has occurred.</a:t>
            </a:r>
          </a:p>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Bayes' Theorem: Calculates the probability of an event based on prior knowledge.</a:t>
            </a:r>
          </a:p>
        </p:txBody>
      </p:sp>
      <p:sp>
        <p:nvSpPr>
          <p:cNvPr id="12" name="TextBox 11">
            <a:extLst>
              <a:ext uri="{FF2B5EF4-FFF2-40B4-BE49-F238E27FC236}">
                <a16:creationId xmlns:a16="http://schemas.microsoft.com/office/drawing/2014/main" id="{4FA19BBB-0E95-1506-9838-40D1EEA47CEC}"/>
              </a:ext>
            </a:extLst>
          </p:cNvPr>
          <p:cNvSpPr txBox="1"/>
          <p:nvPr/>
        </p:nvSpPr>
        <p:spPr>
          <a:xfrm>
            <a:off x="4429124" y="716756"/>
            <a:ext cx="3636169" cy="1585049"/>
          </a:xfrm>
          <a:prstGeom prst="rect">
            <a:avLst/>
          </a:prstGeom>
          <a:noFill/>
        </p:spPr>
        <p:txBody>
          <a:bodyPr wrap="square" rtlCol="0">
            <a:spAutoFit/>
          </a:bodyPr>
          <a:lstStyle/>
          <a:p>
            <a:pPr algn="l">
              <a:lnSpc>
                <a:spcPct val="150000"/>
              </a:lnSpc>
            </a:pPr>
            <a:r>
              <a:rPr lang="en-US" sz="1800" b="0" i="0" dirty="0">
                <a:solidFill>
                  <a:schemeClr val="tx1"/>
                </a:solidFill>
                <a:effectLst/>
                <a:latin typeface="Times New Roman" panose="02020603050405020304" pitchFamily="18" charset="0"/>
                <a:cs typeface="Times New Roman" panose="02020603050405020304" pitchFamily="18" charset="0"/>
              </a:rPr>
              <a:t>Probability Distributions:</a:t>
            </a:r>
          </a:p>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Discrete Probability Distribution: Probability distribution for discrete random variables.</a:t>
            </a:r>
          </a:p>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Continuous Probability Distribution: Probability distribution for continuous random variables.</a:t>
            </a:r>
          </a:p>
        </p:txBody>
      </p:sp>
      <p:sp>
        <p:nvSpPr>
          <p:cNvPr id="14" name="TextBox 13">
            <a:extLst>
              <a:ext uri="{FF2B5EF4-FFF2-40B4-BE49-F238E27FC236}">
                <a16:creationId xmlns:a16="http://schemas.microsoft.com/office/drawing/2014/main" id="{8C5992B8-6C5B-8084-3643-D68D8FBB3FC5}"/>
              </a:ext>
            </a:extLst>
          </p:cNvPr>
          <p:cNvSpPr txBox="1"/>
          <p:nvPr/>
        </p:nvSpPr>
        <p:spPr>
          <a:xfrm>
            <a:off x="669130" y="2428875"/>
            <a:ext cx="3576637" cy="1800493"/>
          </a:xfrm>
          <a:prstGeom prst="rect">
            <a:avLst/>
          </a:prstGeom>
          <a:noFill/>
        </p:spPr>
        <p:txBody>
          <a:bodyPr wrap="square" rtlCol="0">
            <a:spAutoFit/>
          </a:bodyPr>
          <a:lstStyle/>
          <a:p>
            <a:pPr algn="l">
              <a:lnSpc>
                <a:spcPct val="150000"/>
              </a:lnSpc>
            </a:pPr>
            <a:r>
              <a:rPr lang="en-US" sz="1800" b="0" i="0" dirty="0">
                <a:solidFill>
                  <a:schemeClr val="tx1"/>
                </a:solidFill>
                <a:effectLst/>
                <a:latin typeface="Times New Roman" panose="02020603050405020304" pitchFamily="18" charset="0"/>
                <a:cs typeface="Times New Roman" panose="02020603050405020304" pitchFamily="18" charset="0"/>
              </a:rPr>
              <a:t>Applications of Probability:</a:t>
            </a:r>
          </a:p>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Risk Assessment: Predicting and managing risks.</a:t>
            </a:r>
          </a:p>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Decision Making: Using probabilities to make informed decisions.</a:t>
            </a:r>
          </a:p>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Statistics: Probability is the foundation of statistical inference.</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E04BA457-6043-B8D1-BAAB-9906E4B9AFF8}"/>
              </a:ext>
            </a:extLst>
          </p:cNvPr>
          <p:cNvSpPr txBox="1"/>
          <p:nvPr/>
        </p:nvSpPr>
        <p:spPr>
          <a:xfrm>
            <a:off x="4500561" y="2428875"/>
            <a:ext cx="3493294" cy="1369606"/>
          </a:xfrm>
          <a:prstGeom prst="rect">
            <a:avLst/>
          </a:prstGeom>
          <a:noFill/>
        </p:spPr>
        <p:txBody>
          <a:bodyPr wrap="square" rtlCol="0">
            <a:spAutoFit/>
          </a:bodyPr>
          <a:lstStyle/>
          <a:p>
            <a:pPr algn="l">
              <a:lnSpc>
                <a:spcPct val="150000"/>
              </a:lnSpc>
            </a:pPr>
            <a:r>
              <a:rPr lang="en-US" sz="1800" b="0" i="0" dirty="0">
                <a:solidFill>
                  <a:srgbClr val="13343B"/>
                </a:solidFill>
                <a:effectLst/>
                <a:latin typeface="Times New Roman" panose="02020603050405020304" pitchFamily="18" charset="0"/>
                <a:cs typeface="Times New Roman" panose="02020603050405020304" pitchFamily="18" charset="0"/>
              </a:rPr>
              <a:t>Visual Aids:</a:t>
            </a:r>
          </a:p>
          <a:p>
            <a:pPr algn="l">
              <a:buFont typeface="Arial" panose="020B0604020202020204" pitchFamily="34" charset="0"/>
              <a:buChar char="•"/>
            </a:pPr>
            <a:r>
              <a:rPr lang="en-US" b="0" i="0" dirty="0">
                <a:solidFill>
                  <a:srgbClr val="13343B"/>
                </a:solidFill>
                <a:effectLst/>
                <a:latin typeface="Times New Roman" panose="02020603050405020304" pitchFamily="18" charset="0"/>
                <a:cs typeface="Times New Roman" panose="02020603050405020304" pitchFamily="18" charset="0"/>
              </a:rPr>
              <a:t>Use diagrams, charts, and examples to illustrate concepts.</a:t>
            </a:r>
          </a:p>
          <a:p>
            <a:pPr algn="l">
              <a:buFont typeface="Arial" panose="020B0604020202020204" pitchFamily="34" charset="0"/>
              <a:buChar char="•"/>
            </a:pPr>
            <a:r>
              <a:rPr lang="en-US" b="0" i="0" dirty="0">
                <a:solidFill>
                  <a:srgbClr val="13343B"/>
                </a:solidFill>
                <a:effectLst/>
                <a:latin typeface="Times New Roman" panose="02020603050405020304" pitchFamily="18" charset="0"/>
                <a:cs typeface="Times New Roman" panose="02020603050405020304" pitchFamily="18" charset="0"/>
              </a:rPr>
              <a:t>Interactive simulations can help demonstrate probabilistic outcomes.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05082-5F52-4663-8AFB-4E954DBD4A1A}"/>
              </a:ext>
            </a:extLst>
          </p:cNvPr>
          <p:cNvSpPr>
            <a:spLocks noGrp="1"/>
          </p:cNvSpPr>
          <p:nvPr>
            <p:ph type="title"/>
          </p:nvPr>
        </p:nvSpPr>
        <p:spPr>
          <a:xfrm>
            <a:off x="2180149" y="1561577"/>
            <a:ext cx="4437185" cy="2020345"/>
          </a:xfrm>
        </p:spPr>
        <p:txBody>
          <a:bodyPr/>
          <a:lstStyle/>
          <a:p>
            <a:r>
              <a:rPr lang="en-US" dirty="0"/>
              <a:t>Probability Distributions</a:t>
            </a:r>
          </a:p>
        </p:txBody>
      </p:sp>
      <p:sp>
        <p:nvSpPr>
          <p:cNvPr id="3" name="Title 2">
            <a:extLst>
              <a:ext uri="{FF2B5EF4-FFF2-40B4-BE49-F238E27FC236}">
                <a16:creationId xmlns:a16="http://schemas.microsoft.com/office/drawing/2014/main" id="{FD515B05-E454-D1DB-8962-460D83302067}"/>
              </a:ext>
            </a:extLst>
          </p:cNvPr>
          <p:cNvSpPr>
            <a:spLocks noGrp="1"/>
          </p:cNvSpPr>
          <p:nvPr>
            <p:ph type="title" idx="2"/>
          </p:nvPr>
        </p:nvSpPr>
        <p:spPr>
          <a:xfrm>
            <a:off x="722825" y="1737094"/>
            <a:ext cx="1235700" cy="841800"/>
          </a:xfrm>
        </p:spPr>
        <p:txBody>
          <a:bodyPr/>
          <a:lstStyle/>
          <a:p>
            <a:r>
              <a:rPr lang="en-US" dirty="0"/>
              <a:t>04</a:t>
            </a:r>
          </a:p>
        </p:txBody>
      </p:sp>
    </p:spTree>
    <p:extLst>
      <p:ext uri="{BB962C8B-B14F-4D97-AF65-F5344CB8AC3E}">
        <p14:creationId xmlns:p14="http://schemas.microsoft.com/office/powerpoint/2010/main" val="3845161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4"/>
        <p:cNvGrpSpPr/>
        <p:nvPr/>
      </p:nvGrpSpPr>
      <p:grpSpPr>
        <a:xfrm>
          <a:off x="0" y="0"/>
          <a:ext cx="0" cy="0"/>
          <a:chOff x="0" y="0"/>
          <a:chExt cx="0" cy="0"/>
        </a:xfrm>
      </p:grpSpPr>
      <p:sp>
        <p:nvSpPr>
          <p:cNvPr id="5" name="Title 4">
            <a:extLst>
              <a:ext uri="{FF2B5EF4-FFF2-40B4-BE49-F238E27FC236}">
                <a16:creationId xmlns:a16="http://schemas.microsoft.com/office/drawing/2014/main" id="{7518562F-64A8-7AD9-9FFA-3CF09B5013CD}"/>
              </a:ext>
            </a:extLst>
          </p:cNvPr>
          <p:cNvSpPr>
            <a:spLocks noGrp="1"/>
          </p:cNvSpPr>
          <p:nvPr>
            <p:ph type="title"/>
          </p:nvPr>
        </p:nvSpPr>
        <p:spPr>
          <a:xfrm>
            <a:off x="720000" y="241688"/>
            <a:ext cx="7704000" cy="572700"/>
          </a:xfrm>
        </p:spPr>
        <p:txBody>
          <a:bodyPr/>
          <a:lstStyle/>
          <a:p>
            <a:pPr algn="ctr"/>
            <a:r>
              <a:rPr lang="en-US" sz="3400" dirty="0"/>
              <a:t>RULES OF PROBABILITY</a:t>
            </a:r>
          </a:p>
        </p:txBody>
      </p:sp>
      <p:sp>
        <p:nvSpPr>
          <p:cNvPr id="10" name="TextBox 9">
            <a:extLst>
              <a:ext uri="{FF2B5EF4-FFF2-40B4-BE49-F238E27FC236}">
                <a16:creationId xmlns:a16="http://schemas.microsoft.com/office/drawing/2014/main" id="{23DF5256-F7AA-E996-B478-AE5D4819CCE4}"/>
              </a:ext>
            </a:extLst>
          </p:cNvPr>
          <p:cNvSpPr txBox="1"/>
          <p:nvPr/>
        </p:nvSpPr>
        <p:spPr>
          <a:xfrm>
            <a:off x="1007270" y="870882"/>
            <a:ext cx="7300912" cy="3970318"/>
          </a:xfrm>
          <a:prstGeom prst="rect">
            <a:avLst/>
          </a:prstGeom>
          <a:noFill/>
        </p:spPr>
        <p:txBody>
          <a:bodyPr wrap="square" rtlCol="0">
            <a:spAutoFit/>
          </a:bodyPr>
          <a:lstStyle/>
          <a:p>
            <a:pPr algn="l"/>
            <a:r>
              <a:rPr lang="en-US" b="1" i="0" dirty="0">
                <a:solidFill>
                  <a:schemeClr val="tx1"/>
                </a:solidFill>
                <a:effectLst/>
                <a:latin typeface="Times New Roman" panose="02020603050405020304" pitchFamily="18" charset="0"/>
                <a:cs typeface="Times New Roman" panose="02020603050405020304" pitchFamily="18" charset="0"/>
              </a:rPr>
              <a:t>1) Possible values for probabilities range from 0 to 1</a:t>
            </a:r>
          </a:p>
          <a:p>
            <a:pPr algn="l"/>
            <a:r>
              <a:rPr lang="en-US" b="0" i="0" dirty="0">
                <a:solidFill>
                  <a:schemeClr val="tx1"/>
                </a:solidFill>
                <a:effectLst/>
                <a:latin typeface="Times New Roman" panose="02020603050405020304" pitchFamily="18" charset="0"/>
                <a:cs typeface="Times New Roman" panose="02020603050405020304" pitchFamily="18" charset="0"/>
              </a:rPr>
              <a:t>0 = impossible event</a:t>
            </a:r>
            <a:br>
              <a:rPr lang="en-US" b="0" i="0" dirty="0">
                <a:solidFill>
                  <a:schemeClr val="tx1"/>
                </a:solidFill>
                <a:effectLst/>
                <a:latin typeface="Times New Roman" panose="02020603050405020304" pitchFamily="18" charset="0"/>
                <a:cs typeface="Times New Roman" panose="02020603050405020304" pitchFamily="18" charset="0"/>
              </a:rPr>
            </a:br>
            <a:r>
              <a:rPr lang="en-US" b="0" i="0" dirty="0">
                <a:solidFill>
                  <a:schemeClr val="tx1"/>
                </a:solidFill>
                <a:effectLst/>
                <a:latin typeface="Times New Roman" panose="02020603050405020304" pitchFamily="18" charset="0"/>
                <a:cs typeface="Times New Roman" panose="02020603050405020304" pitchFamily="18" charset="0"/>
              </a:rPr>
              <a:t>1 = certain event</a:t>
            </a:r>
          </a:p>
          <a:p>
            <a:pPr algn="l"/>
            <a:endParaRPr lang="en-US" b="0" i="0" dirty="0">
              <a:solidFill>
                <a:schemeClr val="tx1"/>
              </a:solidFill>
              <a:effectLst/>
              <a:latin typeface="Times New Roman" panose="02020603050405020304" pitchFamily="18" charset="0"/>
              <a:cs typeface="Times New Roman" panose="02020603050405020304" pitchFamily="18" charset="0"/>
            </a:endParaRPr>
          </a:p>
          <a:p>
            <a:pPr algn="l"/>
            <a:r>
              <a:rPr lang="en-US" b="1" i="0" dirty="0">
                <a:solidFill>
                  <a:schemeClr val="tx1"/>
                </a:solidFill>
                <a:effectLst/>
                <a:latin typeface="Times New Roman" panose="02020603050405020304" pitchFamily="18" charset="0"/>
                <a:cs typeface="Times New Roman" panose="02020603050405020304" pitchFamily="18" charset="0"/>
              </a:rPr>
              <a:t>2) The sum of all the probabilities for all possible outcomes is equal to 1.</a:t>
            </a:r>
          </a:p>
          <a:p>
            <a:pPr algn="l"/>
            <a:r>
              <a:rPr lang="en-US" b="0" i="0" dirty="0">
                <a:solidFill>
                  <a:schemeClr val="tx1"/>
                </a:solidFill>
                <a:effectLst/>
                <a:latin typeface="Times New Roman" panose="02020603050405020304" pitchFamily="18" charset="0"/>
                <a:cs typeface="Times New Roman" panose="02020603050405020304" pitchFamily="18" charset="0"/>
              </a:rPr>
              <a:t>Note the connection to the complement rule.</a:t>
            </a:r>
          </a:p>
          <a:p>
            <a:pPr algn="l"/>
            <a:endParaRPr lang="en-US" b="1" i="0" dirty="0">
              <a:solidFill>
                <a:schemeClr val="tx1"/>
              </a:solidFill>
              <a:effectLst/>
              <a:latin typeface="Times New Roman" panose="02020603050405020304" pitchFamily="18" charset="0"/>
              <a:cs typeface="Times New Roman" panose="02020603050405020304" pitchFamily="18" charset="0"/>
            </a:endParaRPr>
          </a:p>
          <a:p>
            <a:pPr algn="l"/>
            <a:r>
              <a:rPr lang="en-US" b="1" i="0" dirty="0">
                <a:solidFill>
                  <a:schemeClr val="tx1"/>
                </a:solidFill>
                <a:effectLst/>
                <a:latin typeface="Times New Roman" panose="02020603050405020304" pitchFamily="18" charset="0"/>
                <a:cs typeface="Times New Roman" panose="02020603050405020304" pitchFamily="18" charset="0"/>
              </a:rPr>
              <a:t>3) Addition Rule - </a:t>
            </a:r>
            <a:r>
              <a:rPr lang="en-US" b="0" i="0" dirty="0">
                <a:solidFill>
                  <a:schemeClr val="tx1"/>
                </a:solidFill>
                <a:effectLst/>
                <a:latin typeface="Times New Roman" panose="02020603050405020304" pitchFamily="18" charset="0"/>
                <a:cs typeface="Times New Roman" panose="02020603050405020304" pitchFamily="18" charset="0"/>
              </a:rPr>
              <a:t>the probability that one or both events occur</a:t>
            </a:r>
          </a:p>
          <a:p>
            <a:pPr algn="l"/>
            <a:r>
              <a:rPr lang="en-US" b="0" i="0" dirty="0">
                <a:solidFill>
                  <a:schemeClr val="tx1"/>
                </a:solidFill>
                <a:effectLst/>
                <a:latin typeface="Times New Roman" panose="02020603050405020304" pitchFamily="18" charset="0"/>
                <a:cs typeface="Times New Roman" panose="02020603050405020304" pitchFamily="18" charset="0"/>
              </a:rPr>
              <a:t>mutually exclusive events: P(A or B) = P(A) + P(B)</a:t>
            </a:r>
            <a:br>
              <a:rPr lang="en-US" b="0" i="0" dirty="0">
                <a:solidFill>
                  <a:schemeClr val="tx1"/>
                </a:solidFill>
                <a:effectLst/>
                <a:latin typeface="Times New Roman" panose="02020603050405020304" pitchFamily="18" charset="0"/>
                <a:cs typeface="Times New Roman" panose="02020603050405020304" pitchFamily="18" charset="0"/>
              </a:rPr>
            </a:br>
            <a:r>
              <a:rPr lang="en-US" b="0" i="0" dirty="0">
                <a:solidFill>
                  <a:schemeClr val="tx1"/>
                </a:solidFill>
                <a:effectLst/>
                <a:latin typeface="Times New Roman" panose="02020603050405020304" pitchFamily="18" charset="0"/>
                <a:cs typeface="Times New Roman" panose="02020603050405020304" pitchFamily="18" charset="0"/>
              </a:rPr>
              <a:t>not mutually exclusive events: P(A or B) = P(A) + P(B) - P(A and B)</a:t>
            </a:r>
          </a:p>
          <a:p>
            <a:pPr algn="l"/>
            <a:endParaRPr lang="en-US" b="0" i="0" dirty="0">
              <a:solidFill>
                <a:schemeClr val="tx1"/>
              </a:solidFill>
              <a:effectLst/>
              <a:latin typeface="Times New Roman" panose="02020603050405020304" pitchFamily="18" charset="0"/>
              <a:cs typeface="Times New Roman" panose="02020603050405020304" pitchFamily="18" charset="0"/>
            </a:endParaRPr>
          </a:p>
          <a:p>
            <a:pPr algn="l"/>
            <a:r>
              <a:rPr lang="en-US" b="1" i="0" dirty="0">
                <a:solidFill>
                  <a:schemeClr val="tx1"/>
                </a:solidFill>
                <a:effectLst/>
                <a:latin typeface="Times New Roman" panose="02020603050405020304" pitchFamily="18" charset="0"/>
                <a:cs typeface="Times New Roman" panose="02020603050405020304" pitchFamily="18" charset="0"/>
              </a:rPr>
              <a:t>4) Multiplication Rule - </a:t>
            </a:r>
            <a:r>
              <a:rPr lang="en-US" b="0" i="0" dirty="0">
                <a:solidFill>
                  <a:schemeClr val="tx1"/>
                </a:solidFill>
                <a:effectLst/>
                <a:latin typeface="Times New Roman" panose="02020603050405020304" pitchFamily="18" charset="0"/>
                <a:cs typeface="Times New Roman" panose="02020603050405020304" pitchFamily="18" charset="0"/>
              </a:rPr>
              <a:t>the probability that </a:t>
            </a:r>
            <a:r>
              <a:rPr lang="en-US" b="1" i="0" dirty="0">
                <a:solidFill>
                  <a:schemeClr val="tx1"/>
                </a:solidFill>
                <a:effectLst/>
                <a:latin typeface="Times New Roman" panose="02020603050405020304" pitchFamily="18" charset="0"/>
                <a:cs typeface="Times New Roman" panose="02020603050405020304" pitchFamily="18" charset="0"/>
              </a:rPr>
              <a:t>both </a:t>
            </a:r>
            <a:r>
              <a:rPr lang="en-US" b="0" i="0" dirty="0">
                <a:solidFill>
                  <a:schemeClr val="tx1"/>
                </a:solidFill>
                <a:effectLst/>
                <a:latin typeface="Times New Roman" panose="02020603050405020304" pitchFamily="18" charset="0"/>
                <a:cs typeface="Times New Roman" panose="02020603050405020304" pitchFamily="18" charset="0"/>
              </a:rPr>
              <a:t>events occur together</a:t>
            </a:r>
          </a:p>
          <a:p>
            <a:pPr algn="l"/>
            <a:r>
              <a:rPr lang="en-US" b="0" i="0" dirty="0">
                <a:solidFill>
                  <a:schemeClr val="tx1"/>
                </a:solidFill>
                <a:effectLst/>
                <a:latin typeface="Times New Roman" panose="02020603050405020304" pitchFamily="18" charset="0"/>
                <a:cs typeface="Times New Roman" panose="02020603050405020304" pitchFamily="18" charset="0"/>
              </a:rPr>
              <a:t>independent events: P(A and B) = P(A) * P(B)</a:t>
            </a:r>
            <a:br>
              <a:rPr lang="en-US" b="0" i="0" dirty="0">
                <a:solidFill>
                  <a:schemeClr val="tx1"/>
                </a:solidFill>
                <a:effectLst/>
                <a:latin typeface="Times New Roman" panose="02020603050405020304" pitchFamily="18" charset="0"/>
                <a:cs typeface="Times New Roman" panose="02020603050405020304" pitchFamily="18" charset="0"/>
              </a:rPr>
            </a:br>
            <a:r>
              <a:rPr lang="en-US" b="0" i="0" dirty="0">
                <a:solidFill>
                  <a:schemeClr val="tx1"/>
                </a:solidFill>
                <a:effectLst/>
                <a:latin typeface="Times New Roman" panose="02020603050405020304" pitchFamily="18" charset="0"/>
                <a:cs typeface="Times New Roman" panose="02020603050405020304" pitchFamily="18" charset="0"/>
              </a:rPr>
              <a:t>P(A and B) = P(A) * P(B|A)</a:t>
            </a:r>
          </a:p>
          <a:p>
            <a:pPr algn="l"/>
            <a:endParaRPr lang="en-US" b="1" i="0" dirty="0">
              <a:solidFill>
                <a:schemeClr val="tx1"/>
              </a:solidFill>
              <a:effectLst/>
              <a:latin typeface="Times New Roman" panose="02020603050405020304" pitchFamily="18" charset="0"/>
              <a:cs typeface="Times New Roman" panose="02020603050405020304" pitchFamily="18" charset="0"/>
            </a:endParaRPr>
          </a:p>
          <a:p>
            <a:pPr algn="l"/>
            <a:r>
              <a:rPr lang="en-US" b="1" i="0" dirty="0">
                <a:solidFill>
                  <a:schemeClr val="tx1"/>
                </a:solidFill>
                <a:effectLst/>
                <a:latin typeface="Times New Roman" panose="02020603050405020304" pitchFamily="18" charset="0"/>
                <a:cs typeface="Times New Roman" panose="02020603050405020304" pitchFamily="18" charset="0"/>
              </a:rPr>
              <a:t>5) Conditional Probability - </a:t>
            </a:r>
            <a:r>
              <a:rPr lang="en-US" b="0" i="0" dirty="0">
                <a:solidFill>
                  <a:schemeClr val="tx1"/>
                </a:solidFill>
                <a:effectLst/>
                <a:latin typeface="Times New Roman" panose="02020603050405020304" pitchFamily="18" charset="0"/>
                <a:cs typeface="Times New Roman" panose="02020603050405020304" pitchFamily="18" charset="0"/>
              </a:rPr>
              <a:t>the probability of an event happening </a:t>
            </a:r>
            <a:r>
              <a:rPr lang="en-US" b="1" i="0" dirty="0">
                <a:solidFill>
                  <a:schemeClr val="tx1"/>
                </a:solidFill>
                <a:effectLst/>
                <a:latin typeface="Times New Roman" panose="02020603050405020304" pitchFamily="18" charset="0"/>
                <a:cs typeface="Times New Roman" panose="02020603050405020304" pitchFamily="18" charset="0"/>
              </a:rPr>
              <a:t>given</a:t>
            </a:r>
            <a:r>
              <a:rPr lang="en-US" b="0" i="0" dirty="0">
                <a:solidFill>
                  <a:schemeClr val="tx1"/>
                </a:solidFill>
                <a:effectLst/>
                <a:latin typeface="Times New Roman" panose="02020603050405020304" pitchFamily="18" charset="0"/>
                <a:cs typeface="Times New Roman" panose="02020603050405020304" pitchFamily="18" charset="0"/>
              </a:rPr>
              <a:t> that another event has already happened</a:t>
            </a:r>
          </a:p>
          <a:p>
            <a:pPr algn="l"/>
            <a:r>
              <a:rPr lang="en-US" b="0" i="0" dirty="0">
                <a:solidFill>
                  <a:schemeClr val="tx1"/>
                </a:solidFill>
                <a:effectLst/>
                <a:latin typeface="Times New Roman" panose="02020603050405020304" pitchFamily="18" charset="0"/>
                <a:cs typeface="Times New Roman" panose="02020603050405020304" pitchFamily="18" charset="0"/>
              </a:rPr>
              <a:t>P(A|B) = P(A and B) / P(B)</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B853C-20C6-D504-BE26-D4DD83160CBE}"/>
              </a:ext>
            </a:extLst>
          </p:cNvPr>
          <p:cNvSpPr>
            <a:spLocks noGrp="1"/>
          </p:cNvSpPr>
          <p:nvPr>
            <p:ph type="title"/>
          </p:nvPr>
        </p:nvSpPr>
        <p:spPr>
          <a:xfrm>
            <a:off x="2287306" y="1901400"/>
            <a:ext cx="6628094" cy="1674905"/>
          </a:xfrm>
        </p:spPr>
        <p:txBody>
          <a:bodyPr/>
          <a:lstStyle/>
          <a:p>
            <a:r>
              <a:rPr lang="en-US" dirty="0"/>
              <a:t>Conditional Probability</a:t>
            </a:r>
          </a:p>
        </p:txBody>
      </p:sp>
      <p:sp>
        <p:nvSpPr>
          <p:cNvPr id="3" name="Title 2">
            <a:extLst>
              <a:ext uri="{FF2B5EF4-FFF2-40B4-BE49-F238E27FC236}">
                <a16:creationId xmlns:a16="http://schemas.microsoft.com/office/drawing/2014/main" id="{C5F7D7A7-F7BB-150D-E0F0-A17FB73B743F}"/>
              </a:ext>
            </a:extLst>
          </p:cNvPr>
          <p:cNvSpPr>
            <a:spLocks noGrp="1"/>
          </p:cNvSpPr>
          <p:nvPr>
            <p:ph type="title" idx="2"/>
          </p:nvPr>
        </p:nvSpPr>
        <p:spPr>
          <a:xfrm>
            <a:off x="701392" y="2094281"/>
            <a:ext cx="1521265" cy="841800"/>
          </a:xfrm>
        </p:spPr>
        <p:txBody>
          <a:bodyPr/>
          <a:lstStyle/>
          <a:p>
            <a:r>
              <a:rPr lang="en-US" dirty="0"/>
              <a:t>O5</a:t>
            </a:r>
          </a:p>
        </p:txBody>
      </p:sp>
    </p:spTree>
    <p:extLst>
      <p:ext uri="{BB962C8B-B14F-4D97-AF65-F5344CB8AC3E}">
        <p14:creationId xmlns:p14="http://schemas.microsoft.com/office/powerpoint/2010/main" val="2023293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7" name="Google Shape;1207;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t>PROBABILITY DISTRIBUTION</a:t>
            </a:r>
            <a:endParaRPr sz="3600" dirty="0"/>
          </a:p>
        </p:txBody>
      </p:sp>
      <p:sp>
        <p:nvSpPr>
          <p:cNvPr id="6" name="TextBox 5">
            <a:extLst>
              <a:ext uri="{FF2B5EF4-FFF2-40B4-BE49-F238E27FC236}">
                <a16:creationId xmlns:a16="http://schemas.microsoft.com/office/drawing/2014/main" id="{7AF2371E-CF7F-2361-38DD-09E608FD7F6C}"/>
              </a:ext>
            </a:extLst>
          </p:cNvPr>
          <p:cNvSpPr txBox="1"/>
          <p:nvPr/>
        </p:nvSpPr>
        <p:spPr>
          <a:xfrm>
            <a:off x="1017638" y="1124118"/>
            <a:ext cx="6850626" cy="1200329"/>
          </a:xfrm>
          <a:prstGeom prst="rect">
            <a:avLst/>
          </a:prstGeom>
          <a:noFill/>
        </p:spPr>
        <p:txBody>
          <a:bodyPr wrap="square" rtlCol="0">
            <a:spAutoFit/>
          </a:bodyPr>
          <a:lstStyle/>
          <a:p>
            <a:pPr algn="l"/>
            <a:r>
              <a:rPr lang="en-US" sz="1800" b="1" i="0" dirty="0">
                <a:solidFill>
                  <a:schemeClr val="tx1"/>
                </a:solidFill>
                <a:effectLst/>
                <a:latin typeface="Times New Roman" panose="02020603050405020304" pitchFamily="18" charset="0"/>
                <a:cs typeface="Times New Roman" panose="02020603050405020304" pitchFamily="18" charset="0"/>
              </a:rPr>
              <a:t>Types of Probability Distribution</a:t>
            </a:r>
          </a:p>
          <a:p>
            <a:pPr algn="l"/>
            <a:r>
              <a:rPr lang="en-US" sz="1800" b="0" i="0" dirty="0">
                <a:solidFill>
                  <a:schemeClr val="tx1"/>
                </a:solidFill>
                <a:effectLst/>
                <a:latin typeface="Times New Roman" panose="02020603050405020304" pitchFamily="18" charset="0"/>
                <a:cs typeface="Times New Roman" panose="02020603050405020304" pitchFamily="18" charset="0"/>
              </a:rPr>
              <a:t>The probability distribution is divided into two parts:</a:t>
            </a:r>
          </a:p>
          <a:p>
            <a:pPr algn="l">
              <a:buFont typeface="+mj-lt"/>
              <a:buAutoNum type="arabicPeriod"/>
            </a:pPr>
            <a:r>
              <a:rPr lang="en-US" sz="1800" b="0" i="0" dirty="0">
                <a:solidFill>
                  <a:schemeClr val="tx1"/>
                </a:solidFill>
                <a:effectLst/>
                <a:latin typeface="Times New Roman" panose="02020603050405020304" pitchFamily="18" charset="0"/>
                <a:cs typeface="Times New Roman" panose="02020603050405020304" pitchFamily="18" charset="0"/>
              </a:rPr>
              <a:t>Discrete Probability Distributions</a:t>
            </a:r>
          </a:p>
          <a:p>
            <a:pPr algn="l">
              <a:buFont typeface="+mj-lt"/>
              <a:buAutoNum type="arabicPeriod"/>
            </a:pPr>
            <a:r>
              <a:rPr lang="en-US" sz="1800" b="0" i="0" dirty="0">
                <a:solidFill>
                  <a:schemeClr val="tx1"/>
                </a:solidFill>
                <a:effectLst/>
                <a:latin typeface="Times New Roman" panose="02020603050405020304" pitchFamily="18" charset="0"/>
                <a:cs typeface="Times New Roman" panose="02020603050405020304" pitchFamily="18" charset="0"/>
              </a:rPr>
              <a:t>Continuous Probability Distributions</a:t>
            </a:r>
          </a:p>
        </p:txBody>
      </p:sp>
      <p:sp>
        <p:nvSpPr>
          <p:cNvPr id="7" name="TextBox 6">
            <a:extLst>
              <a:ext uri="{FF2B5EF4-FFF2-40B4-BE49-F238E27FC236}">
                <a16:creationId xmlns:a16="http://schemas.microsoft.com/office/drawing/2014/main" id="{EA7C19E9-A64B-E6D1-8002-73FCD52A26FC}"/>
              </a:ext>
            </a:extLst>
          </p:cNvPr>
          <p:cNvSpPr txBox="1"/>
          <p:nvPr/>
        </p:nvSpPr>
        <p:spPr>
          <a:xfrm>
            <a:off x="1017638" y="2430841"/>
            <a:ext cx="7108723" cy="1815882"/>
          </a:xfrm>
          <a:prstGeom prst="rect">
            <a:avLst/>
          </a:prstGeom>
          <a:noFill/>
        </p:spPr>
        <p:txBody>
          <a:bodyPr wrap="square" rtlCol="0">
            <a:spAutoFit/>
          </a:bodyPr>
          <a:lstStyle/>
          <a:p>
            <a:pPr algn="l"/>
            <a:r>
              <a:rPr lang="en-US" sz="1600" b="1" i="0" dirty="0">
                <a:solidFill>
                  <a:schemeClr val="tx1"/>
                </a:solidFill>
                <a:effectLst/>
                <a:latin typeface="Times New Roman" panose="02020603050405020304" pitchFamily="18" charset="0"/>
                <a:cs typeface="Times New Roman" panose="02020603050405020304" pitchFamily="18" charset="0"/>
              </a:rPr>
              <a:t>Discrete Probability Distribution</a:t>
            </a:r>
          </a:p>
          <a:p>
            <a:pPr marL="285750" indent="-285750"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A discrete distribution describes the probability of occurrence of each value of a discrete random variable. </a:t>
            </a:r>
          </a:p>
          <a:p>
            <a:pPr marL="285750" indent="-285750"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The number of spoiled apples out of 6 in your refrigerator can be an example of a discrete probability distribution.</a:t>
            </a:r>
          </a:p>
          <a:p>
            <a:pPr marL="285750" indent="-285750"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Each possible value of the discrete random variable can be associated with a non-zero probability in a discrete probability distribution.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D0C33E-E678-F507-EC98-3A01D90C72FC}"/>
              </a:ext>
            </a:extLst>
          </p:cNvPr>
          <p:cNvSpPr txBox="1"/>
          <p:nvPr/>
        </p:nvSpPr>
        <p:spPr>
          <a:xfrm>
            <a:off x="1091381" y="855406"/>
            <a:ext cx="6717890" cy="3416320"/>
          </a:xfrm>
          <a:prstGeom prst="rect">
            <a:avLst/>
          </a:prstGeom>
          <a:noFill/>
        </p:spPr>
        <p:txBody>
          <a:bodyPr wrap="square" rtlCol="0">
            <a:spAutoFit/>
          </a:bodyPr>
          <a:lstStyle/>
          <a:p>
            <a:pPr algn="l"/>
            <a:r>
              <a:rPr lang="en-US" sz="2400" b="1" i="0" dirty="0">
                <a:solidFill>
                  <a:schemeClr val="tx1"/>
                </a:solidFill>
                <a:effectLst/>
                <a:latin typeface="Times New Roman" panose="02020603050405020304" pitchFamily="18" charset="0"/>
                <a:cs typeface="Times New Roman" panose="02020603050405020304" pitchFamily="18" charset="0"/>
              </a:rPr>
              <a:t>Binomial Distribution</a:t>
            </a:r>
          </a:p>
          <a:p>
            <a:pPr algn="l"/>
            <a:endParaRPr lang="en-US" sz="1600" b="1"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The binomial distribution is a discrete distribution with a finite number of possibilities. When observing a series of what are known as Bernoulli trials, the binomial distribution emerges. </a:t>
            </a:r>
          </a:p>
          <a:p>
            <a:pPr marL="285750" indent="-285750"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A Bernoulli trial is a scientific experiment with only two outcomes: success or failure.</a:t>
            </a:r>
          </a:p>
          <a:p>
            <a:pPr marL="285750" indent="-285750"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Consider a random experiment in which you toss a biased coin six times with a 0.4 chance of getting head. </a:t>
            </a:r>
          </a:p>
          <a:p>
            <a:pPr marL="285750" indent="-285750"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If 'getting a head' is considered a ‘success’, the binomial distribution will show the probability of r successes for each value of r.</a:t>
            </a:r>
          </a:p>
          <a:p>
            <a:pPr marL="285750" indent="-285750"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The binomial random variable represents the number of successes (r) in n consecutive independent Bernoulli trials.</a:t>
            </a:r>
          </a:p>
        </p:txBody>
      </p:sp>
    </p:spTree>
    <p:extLst>
      <p:ext uri="{BB962C8B-B14F-4D97-AF65-F5344CB8AC3E}">
        <p14:creationId xmlns:p14="http://schemas.microsoft.com/office/powerpoint/2010/main" val="2836991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207;p32">
            <a:extLst>
              <a:ext uri="{FF2B5EF4-FFF2-40B4-BE49-F238E27FC236}">
                <a16:creationId xmlns:a16="http://schemas.microsoft.com/office/drawing/2014/main" id="{0C4079B1-DB1D-08E7-F40C-F40EA8252C8D}"/>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solidFill>
                  <a:schemeClr val="tx1"/>
                </a:solidFill>
              </a:rPr>
              <a:t>CONDITIONAL PROBABILITY</a:t>
            </a:r>
            <a:endParaRPr sz="3600" dirty="0">
              <a:solidFill>
                <a:schemeClr val="tx1"/>
              </a:solidFill>
            </a:endParaRPr>
          </a:p>
        </p:txBody>
      </p:sp>
      <p:sp>
        <p:nvSpPr>
          <p:cNvPr id="6" name="TextBox 5">
            <a:extLst>
              <a:ext uri="{FF2B5EF4-FFF2-40B4-BE49-F238E27FC236}">
                <a16:creationId xmlns:a16="http://schemas.microsoft.com/office/drawing/2014/main" id="{EC0A3A7F-888D-F8F9-56AD-755AA352394C}"/>
              </a:ext>
            </a:extLst>
          </p:cNvPr>
          <p:cNvSpPr txBox="1"/>
          <p:nvPr/>
        </p:nvSpPr>
        <p:spPr>
          <a:xfrm>
            <a:off x="902323" y="1179871"/>
            <a:ext cx="7521677" cy="1077218"/>
          </a:xfrm>
          <a:prstGeom prst="rect">
            <a:avLst/>
          </a:prstGeom>
          <a:noFill/>
        </p:spPr>
        <p:txBody>
          <a:bodyPr wrap="square" rtlCol="0">
            <a:spAutoFit/>
          </a:bodyPr>
          <a:lstStyle/>
          <a:p>
            <a:r>
              <a:rPr lang="en-US" sz="1600" b="1" i="0" dirty="0">
                <a:solidFill>
                  <a:srgbClr val="444444"/>
                </a:solidFill>
                <a:effectLst/>
                <a:latin typeface="Times New Roman" panose="02020603050405020304" pitchFamily="18" charset="0"/>
                <a:cs typeface="Times New Roman" panose="02020603050405020304" pitchFamily="18" charset="0"/>
              </a:rPr>
              <a:t>Conditional probability </a:t>
            </a:r>
            <a:r>
              <a:rPr lang="en-US" sz="1600" b="0" i="0" dirty="0">
                <a:solidFill>
                  <a:srgbClr val="444444"/>
                </a:solidFill>
                <a:effectLst/>
                <a:latin typeface="Times New Roman" panose="02020603050405020304" pitchFamily="18" charset="0"/>
                <a:cs typeface="Times New Roman" panose="02020603050405020304" pitchFamily="18" charset="0"/>
              </a:rPr>
              <a:t>is known as the possibility of an event or outcome happening, based on the existence of a previous event or outcome. It is calculated by multiplying the probability of the preceding event by the renewed probability of the succeeding, or conditional, event.</a:t>
            </a:r>
            <a:endParaRPr lang="en-US"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58BBE8A-9C66-C73A-8FB7-CC3E0ED2E116}"/>
              </a:ext>
            </a:extLst>
          </p:cNvPr>
          <p:cNvSpPr txBox="1"/>
          <p:nvPr/>
        </p:nvSpPr>
        <p:spPr>
          <a:xfrm>
            <a:off x="902323" y="2317025"/>
            <a:ext cx="6968613" cy="1138773"/>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Formula of Conditional Probability:</a:t>
            </a:r>
          </a:p>
          <a:p>
            <a:pPr algn="l"/>
            <a:r>
              <a:rPr lang="pt-BR" sz="1600" i="0" dirty="0">
                <a:solidFill>
                  <a:srgbClr val="444444"/>
                </a:solidFill>
                <a:effectLst/>
                <a:latin typeface="Times New Roman" panose="02020603050405020304" pitchFamily="18" charset="0"/>
                <a:cs typeface="Times New Roman" panose="02020603050405020304" pitchFamily="18" charset="0"/>
              </a:rPr>
              <a:t>P(A|B) = N(A∩B)/N(B)</a:t>
            </a:r>
          </a:p>
          <a:p>
            <a:pPr algn="l"/>
            <a:r>
              <a:rPr lang="pt-BR" sz="1600" i="0" dirty="0">
                <a:solidFill>
                  <a:srgbClr val="444444"/>
                </a:solidFill>
                <a:effectLst/>
                <a:latin typeface="Times New Roman" panose="02020603050405020304" pitchFamily="18" charset="0"/>
                <a:cs typeface="Times New Roman" panose="02020603050405020304" pitchFamily="18" charset="0"/>
              </a:rPr>
              <a:t>Or</a:t>
            </a:r>
          </a:p>
          <a:p>
            <a:pPr algn="l"/>
            <a:r>
              <a:rPr lang="pt-BR" sz="1600" i="0" dirty="0">
                <a:solidFill>
                  <a:srgbClr val="444444"/>
                </a:solidFill>
                <a:effectLst/>
                <a:latin typeface="Times New Roman" panose="02020603050405020304" pitchFamily="18" charset="0"/>
                <a:cs typeface="Times New Roman" panose="02020603050405020304" pitchFamily="18" charset="0"/>
              </a:rPr>
              <a:t>P(B|A) = N(A∩B)/N(A)</a:t>
            </a:r>
          </a:p>
        </p:txBody>
      </p:sp>
    </p:spTree>
    <p:extLst>
      <p:ext uri="{BB962C8B-B14F-4D97-AF65-F5344CB8AC3E}">
        <p14:creationId xmlns:p14="http://schemas.microsoft.com/office/powerpoint/2010/main" val="1886647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A6395-4367-1671-B9F1-DF66C942066E}"/>
              </a:ext>
            </a:extLst>
          </p:cNvPr>
          <p:cNvSpPr>
            <a:spLocks noGrp="1"/>
          </p:cNvSpPr>
          <p:nvPr>
            <p:ph type="title"/>
          </p:nvPr>
        </p:nvSpPr>
        <p:spPr>
          <a:xfrm>
            <a:off x="2265875" y="1922831"/>
            <a:ext cx="5992300" cy="1664745"/>
          </a:xfrm>
        </p:spPr>
        <p:txBody>
          <a:bodyPr/>
          <a:lstStyle/>
          <a:p>
            <a:r>
              <a:rPr lang="en-US" dirty="0"/>
              <a:t>Bayes’ Theorem</a:t>
            </a:r>
          </a:p>
        </p:txBody>
      </p:sp>
      <p:sp>
        <p:nvSpPr>
          <p:cNvPr id="3" name="Title 2">
            <a:extLst>
              <a:ext uri="{FF2B5EF4-FFF2-40B4-BE49-F238E27FC236}">
                <a16:creationId xmlns:a16="http://schemas.microsoft.com/office/drawing/2014/main" id="{5419A739-7C86-FE7A-C0B3-3EBD3C81A9C4}"/>
              </a:ext>
            </a:extLst>
          </p:cNvPr>
          <p:cNvSpPr>
            <a:spLocks noGrp="1"/>
          </p:cNvSpPr>
          <p:nvPr>
            <p:ph type="title" idx="2"/>
          </p:nvPr>
        </p:nvSpPr>
        <p:spPr>
          <a:xfrm>
            <a:off x="958569" y="1922831"/>
            <a:ext cx="1235700" cy="841800"/>
          </a:xfrm>
        </p:spPr>
        <p:txBody>
          <a:bodyPr/>
          <a:lstStyle/>
          <a:p>
            <a:r>
              <a:rPr lang="en-US" dirty="0"/>
              <a:t>06</a:t>
            </a:r>
          </a:p>
        </p:txBody>
      </p:sp>
    </p:spTree>
    <p:extLst>
      <p:ext uri="{BB962C8B-B14F-4D97-AF65-F5344CB8AC3E}">
        <p14:creationId xmlns:p14="http://schemas.microsoft.com/office/powerpoint/2010/main" val="3806376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18"/>
        <p:cNvGrpSpPr/>
        <p:nvPr/>
      </p:nvGrpSpPr>
      <p:grpSpPr>
        <a:xfrm>
          <a:off x="0" y="0"/>
          <a:ext cx="0" cy="0"/>
          <a:chOff x="0" y="0"/>
          <a:chExt cx="0" cy="0"/>
        </a:xfrm>
      </p:grpSpPr>
      <p:sp>
        <p:nvSpPr>
          <p:cNvPr id="20" name="Google Shape;1207;p32">
            <a:extLst>
              <a:ext uri="{FF2B5EF4-FFF2-40B4-BE49-F238E27FC236}">
                <a16:creationId xmlns:a16="http://schemas.microsoft.com/office/drawing/2014/main" id="{B6330A8F-AF0B-67E6-9E9B-4F6765DFF708}"/>
              </a:ext>
            </a:extLst>
          </p:cNvPr>
          <p:cNvSpPr txBox="1">
            <a:spLocks noGrp="1"/>
          </p:cNvSpPr>
          <p:nvPr>
            <p:ph type="title"/>
          </p:nvPr>
        </p:nvSpPr>
        <p:spPr>
          <a:xfrm>
            <a:off x="720000" y="55563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solidFill>
                  <a:schemeClr val="tx1"/>
                </a:solidFill>
              </a:rPr>
              <a:t>BAYES’  THEOREM</a:t>
            </a:r>
            <a:endParaRPr sz="3600" dirty="0">
              <a:solidFill>
                <a:schemeClr val="tx1"/>
              </a:solidFill>
            </a:endParaRPr>
          </a:p>
        </p:txBody>
      </p:sp>
      <p:sp>
        <p:nvSpPr>
          <p:cNvPr id="21" name="TextBox 20">
            <a:extLst>
              <a:ext uri="{FF2B5EF4-FFF2-40B4-BE49-F238E27FC236}">
                <a16:creationId xmlns:a16="http://schemas.microsoft.com/office/drawing/2014/main" id="{55E18165-683E-74BD-5CBF-BA260B3F09FD}"/>
              </a:ext>
            </a:extLst>
          </p:cNvPr>
          <p:cNvSpPr txBox="1"/>
          <p:nvPr/>
        </p:nvSpPr>
        <p:spPr>
          <a:xfrm>
            <a:off x="744794" y="1246239"/>
            <a:ext cx="7809271" cy="984885"/>
          </a:xfrm>
          <a:prstGeom prst="rect">
            <a:avLst/>
          </a:prstGeom>
          <a:noFill/>
        </p:spPr>
        <p:txBody>
          <a:bodyPr wrap="square" rtlCol="0">
            <a:spAutoFit/>
          </a:bodyPr>
          <a:lstStyle/>
          <a:p>
            <a:pPr algn="l"/>
            <a:r>
              <a:rPr lang="en-US" sz="1600" b="1" i="0" dirty="0">
                <a:solidFill>
                  <a:srgbClr val="444444"/>
                </a:solidFill>
                <a:effectLst/>
                <a:latin typeface="Times New Roman" panose="02020603050405020304" pitchFamily="18" charset="0"/>
                <a:cs typeface="Times New Roman" panose="02020603050405020304" pitchFamily="18" charset="0"/>
              </a:rPr>
              <a:t>Bayes Theorem Statement</a:t>
            </a:r>
          </a:p>
          <a:p>
            <a:pPr algn="l"/>
            <a:r>
              <a:rPr lang="en-US" b="0" i="0" dirty="0">
                <a:solidFill>
                  <a:schemeClr val="tx1"/>
                </a:solidFill>
                <a:effectLst/>
                <a:latin typeface="Times New Roman" panose="02020603050405020304" pitchFamily="18" charset="0"/>
                <a:cs typeface="Times New Roman" panose="02020603050405020304" pitchFamily="18" charset="0"/>
              </a:rPr>
              <a:t>Let E</a:t>
            </a:r>
            <a:r>
              <a:rPr lang="en-US" b="0" i="0" baseline="-25000" dirty="0">
                <a:solidFill>
                  <a:schemeClr val="tx1"/>
                </a:solidFill>
                <a:effectLst/>
                <a:latin typeface="Times New Roman" panose="02020603050405020304" pitchFamily="18" charset="0"/>
                <a:cs typeface="Times New Roman" panose="02020603050405020304" pitchFamily="18" charset="0"/>
              </a:rPr>
              <a:t>1</a:t>
            </a:r>
            <a:r>
              <a:rPr lang="en-US" b="0" i="0" dirty="0">
                <a:solidFill>
                  <a:schemeClr val="tx1"/>
                </a:solidFill>
                <a:effectLst/>
                <a:latin typeface="Times New Roman" panose="02020603050405020304" pitchFamily="18" charset="0"/>
                <a:cs typeface="Times New Roman" panose="02020603050405020304" pitchFamily="18" charset="0"/>
              </a:rPr>
              <a:t>, E</a:t>
            </a:r>
            <a:r>
              <a:rPr lang="en-US" b="0" i="0" baseline="-25000" dirty="0">
                <a:solidFill>
                  <a:schemeClr val="tx1"/>
                </a:solidFill>
                <a:effectLst/>
                <a:latin typeface="Times New Roman" panose="02020603050405020304" pitchFamily="18" charset="0"/>
                <a:cs typeface="Times New Roman" panose="02020603050405020304" pitchFamily="18" charset="0"/>
              </a:rPr>
              <a:t>2</a:t>
            </a:r>
            <a:r>
              <a:rPr lang="en-US" b="0" i="0" dirty="0">
                <a:solidFill>
                  <a:schemeClr val="tx1"/>
                </a:solidFill>
                <a:effectLst/>
                <a:latin typeface="Times New Roman" panose="02020603050405020304" pitchFamily="18" charset="0"/>
                <a:cs typeface="Times New Roman" panose="02020603050405020304" pitchFamily="18" charset="0"/>
              </a:rPr>
              <a:t>,…, E</a:t>
            </a:r>
            <a:r>
              <a:rPr lang="en-US" b="0" i="0" baseline="-25000" dirty="0">
                <a:solidFill>
                  <a:schemeClr val="tx1"/>
                </a:solidFill>
                <a:effectLst/>
                <a:latin typeface="Times New Roman" panose="02020603050405020304" pitchFamily="18" charset="0"/>
                <a:cs typeface="Times New Roman" panose="02020603050405020304" pitchFamily="18" charset="0"/>
              </a:rPr>
              <a:t>n</a:t>
            </a:r>
            <a:r>
              <a:rPr lang="en-US" b="0" i="0" dirty="0">
                <a:solidFill>
                  <a:schemeClr val="tx1"/>
                </a:solidFill>
                <a:effectLst/>
                <a:latin typeface="Times New Roman" panose="02020603050405020304" pitchFamily="18" charset="0"/>
                <a:cs typeface="Times New Roman" panose="02020603050405020304" pitchFamily="18" charset="0"/>
              </a:rPr>
              <a:t> be a set of events associated with a sample space S, where all the events E</a:t>
            </a:r>
            <a:r>
              <a:rPr lang="en-US" b="0" i="0" baseline="-25000" dirty="0">
                <a:solidFill>
                  <a:schemeClr val="tx1"/>
                </a:solidFill>
                <a:effectLst/>
                <a:latin typeface="Times New Roman" panose="02020603050405020304" pitchFamily="18" charset="0"/>
                <a:cs typeface="Times New Roman" panose="02020603050405020304" pitchFamily="18" charset="0"/>
              </a:rPr>
              <a:t>1</a:t>
            </a:r>
            <a:r>
              <a:rPr lang="en-US" b="0" i="0" dirty="0">
                <a:solidFill>
                  <a:schemeClr val="tx1"/>
                </a:solidFill>
                <a:effectLst/>
                <a:latin typeface="Times New Roman" panose="02020603050405020304" pitchFamily="18" charset="0"/>
                <a:cs typeface="Times New Roman" panose="02020603050405020304" pitchFamily="18" charset="0"/>
              </a:rPr>
              <a:t>, E</a:t>
            </a:r>
            <a:r>
              <a:rPr lang="en-US" b="0" i="0" baseline="-25000" dirty="0">
                <a:solidFill>
                  <a:schemeClr val="tx1"/>
                </a:solidFill>
                <a:effectLst/>
                <a:latin typeface="Times New Roman" panose="02020603050405020304" pitchFamily="18" charset="0"/>
                <a:cs typeface="Times New Roman" panose="02020603050405020304" pitchFamily="18" charset="0"/>
              </a:rPr>
              <a:t>2</a:t>
            </a:r>
            <a:r>
              <a:rPr lang="en-US" b="0" i="0" dirty="0">
                <a:solidFill>
                  <a:schemeClr val="tx1"/>
                </a:solidFill>
                <a:effectLst/>
                <a:latin typeface="Times New Roman" panose="02020603050405020304" pitchFamily="18" charset="0"/>
                <a:cs typeface="Times New Roman" panose="02020603050405020304" pitchFamily="18" charset="0"/>
              </a:rPr>
              <a:t>,…, E</a:t>
            </a:r>
            <a:r>
              <a:rPr lang="en-US" b="0" i="0" baseline="-25000" dirty="0">
                <a:solidFill>
                  <a:schemeClr val="tx1"/>
                </a:solidFill>
                <a:effectLst/>
                <a:latin typeface="Times New Roman" panose="02020603050405020304" pitchFamily="18" charset="0"/>
                <a:cs typeface="Times New Roman" panose="02020603050405020304" pitchFamily="18" charset="0"/>
              </a:rPr>
              <a:t>n</a:t>
            </a:r>
            <a:r>
              <a:rPr lang="en-US" b="0" i="0" dirty="0">
                <a:solidFill>
                  <a:schemeClr val="tx1"/>
                </a:solidFill>
                <a:effectLst/>
                <a:latin typeface="Times New Roman" panose="02020603050405020304" pitchFamily="18" charset="0"/>
                <a:cs typeface="Times New Roman" panose="02020603050405020304" pitchFamily="18" charset="0"/>
              </a:rPr>
              <a:t> have nonzero probability of occurrence and they form a partition of S. Let A be any event associated with S, then according to Bayes theorem,</a:t>
            </a:r>
          </a:p>
        </p:txBody>
      </p:sp>
      <p:pic>
        <p:nvPicPr>
          <p:cNvPr id="23" name="Picture 22">
            <a:extLst>
              <a:ext uri="{FF2B5EF4-FFF2-40B4-BE49-F238E27FC236}">
                <a16:creationId xmlns:a16="http://schemas.microsoft.com/office/drawing/2014/main" id="{00C53D0E-6D3E-F80C-AECF-0AA2198373CB}"/>
              </a:ext>
            </a:extLst>
          </p:cNvPr>
          <p:cNvPicPr>
            <a:picLocks noChangeAspect="1"/>
          </p:cNvPicPr>
          <p:nvPr/>
        </p:nvPicPr>
        <p:blipFill>
          <a:blip r:embed="rId3"/>
          <a:stretch>
            <a:fillRect/>
          </a:stretch>
        </p:blipFill>
        <p:spPr>
          <a:xfrm>
            <a:off x="3566073" y="2263113"/>
            <a:ext cx="2011854" cy="617273"/>
          </a:xfrm>
          <a:prstGeom prst="rect">
            <a:avLst/>
          </a:prstGeom>
        </p:spPr>
      </p:pic>
      <p:sp>
        <p:nvSpPr>
          <p:cNvPr id="26" name="Rectangle 1">
            <a:extLst>
              <a:ext uri="{FF2B5EF4-FFF2-40B4-BE49-F238E27FC236}">
                <a16:creationId xmlns:a16="http://schemas.microsoft.com/office/drawing/2014/main" id="{898F46F0-5702-957D-472E-28B19091C85B}"/>
              </a:ext>
            </a:extLst>
          </p:cNvPr>
          <p:cNvSpPr>
            <a:spLocks noChangeArrowheads="1"/>
          </p:cNvSpPr>
          <p:nvPr/>
        </p:nvSpPr>
        <p:spPr bwMode="auto">
          <a:xfrm>
            <a:off x="720000" y="2603388"/>
            <a:ext cx="7577079" cy="14830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5220" rIns="9144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Bayes Theorem Formula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If A and B are two events, then the </a:t>
            </a:r>
            <a:r>
              <a:rPr kumimoji="0" lang="en-US" altLang="en-US" b="1"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formula for the Bayes theorem</a:t>
            </a:r>
            <a:r>
              <a:rPr kumimoji="0" lang="en-US" altLang="en-US"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 is given by:</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Where P(A|B) is the probability of condition when event A is occurring while event B has already occurred.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30" name="Picture 29">
            <a:extLst>
              <a:ext uri="{FF2B5EF4-FFF2-40B4-BE49-F238E27FC236}">
                <a16:creationId xmlns:a16="http://schemas.microsoft.com/office/drawing/2014/main" id="{64C79EF7-7CAC-4890-51E1-8CF4F8D7B299}"/>
              </a:ext>
            </a:extLst>
          </p:cNvPr>
          <p:cNvPicPr>
            <a:picLocks noChangeAspect="1"/>
          </p:cNvPicPr>
          <p:nvPr/>
        </p:nvPicPr>
        <p:blipFill>
          <a:blip r:embed="rId4"/>
          <a:stretch>
            <a:fillRect/>
          </a:stretch>
        </p:blipFill>
        <p:spPr>
          <a:xfrm>
            <a:off x="3278981" y="3687155"/>
            <a:ext cx="2753690" cy="39928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693F9FD2-C43C-10F2-1A6D-AACC85F9F8A3}"/>
              </a:ext>
            </a:extLst>
          </p:cNvPr>
          <p:cNvSpPr txBox="1"/>
          <p:nvPr/>
        </p:nvSpPr>
        <p:spPr>
          <a:xfrm>
            <a:off x="545690" y="353961"/>
            <a:ext cx="8074742" cy="3385542"/>
          </a:xfrm>
          <a:prstGeom prst="rect">
            <a:avLst/>
          </a:prstGeom>
          <a:noFill/>
        </p:spPr>
        <p:txBody>
          <a:bodyPr wrap="square" rtlCol="0">
            <a:spAutoFit/>
          </a:bodyPr>
          <a:lstStyle/>
          <a:p>
            <a:r>
              <a:rPr lang="en-US" sz="1600" b="1" i="0" dirty="0">
                <a:solidFill>
                  <a:srgbClr val="444444"/>
                </a:solidFill>
                <a:effectLst/>
                <a:latin typeface="Times New Roman" panose="02020603050405020304" pitchFamily="18" charset="0"/>
                <a:cs typeface="Times New Roman" panose="02020603050405020304" pitchFamily="18" charset="0"/>
              </a:rPr>
              <a:t>Bayes Theorem Derivation</a:t>
            </a:r>
          </a:p>
          <a:p>
            <a:endParaRPr lang="en-US" sz="1600" b="1" i="0" dirty="0">
              <a:solidFill>
                <a:srgbClr val="444444"/>
              </a:solidFill>
              <a:effectLst/>
              <a:latin typeface="Times New Roman" panose="02020603050405020304" pitchFamily="18" charset="0"/>
              <a:cs typeface="Times New Roman" panose="02020603050405020304" pitchFamily="18" charset="0"/>
            </a:endParaRPr>
          </a:p>
          <a:p>
            <a:pPr algn="l"/>
            <a:r>
              <a:rPr lang="en-US" b="0" i="0" dirty="0">
                <a:solidFill>
                  <a:srgbClr val="444444"/>
                </a:solidFill>
                <a:effectLst/>
                <a:latin typeface="Times New Roman" panose="02020603050405020304" pitchFamily="18" charset="0"/>
                <a:cs typeface="Times New Roman" panose="02020603050405020304" pitchFamily="18" charset="0"/>
              </a:rPr>
              <a:t>Bayes Theorem can be derived for events and randoms variables separately using the definition of conditional probability and density.</a:t>
            </a:r>
          </a:p>
          <a:p>
            <a:pPr algn="l"/>
            <a:r>
              <a:rPr lang="en-US" b="0" i="0" dirty="0">
                <a:solidFill>
                  <a:srgbClr val="444444"/>
                </a:solidFill>
                <a:effectLst/>
                <a:latin typeface="Times New Roman" panose="02020603050405020304" pitchFamily="18" charset="0"/>
                <a:cs typeface="Times New Roman" panose="02020603050405020304" pitchFamily="18" charset="0"/>
              </a:rPr>
              <a:t>From the definition of conditional probability, Bayes theorem can be derived for events as given below:</a:t>
            </a:r>
          </a:p>
          <a:p>
            <a:pPr algn="l"/>
            <a:r>
              <a:rPr lang="en-US" b="0" i="0" dirty="0">
                <a:solidFill>
                  <a:srgbClr val="444444"/>
                </a:solidFill>
                <a:effectLst/>
                <a:latin typeface="Times New Roman" panose="02020603050405020304" pitchFamily="18" charset="0"/>
                <a:cs typeface="Times New Roman" panose="02020603050405020304" pitchFamily="18" charset="0"/>
              </a:rPr>
              <a:t>P(A|B) = P(A ⋂ B)/ P(B), where P(B) ≠ 0</a:t>
            </a:r>
          </a:p>
          <a:p>
            <a:pPr algn="l"/>
            <a:r>
              <a:rPr lang="en-US" b="0" i="0" dirty="0">
                <a:solidFill>
                  <a:srgbClr val="444444"/>
                </a:solidFill>
                <a:effectLst/>
                <a:latin typeface="Times New Roman" panose="02020603050405020304" pitchFamily="18" charset="0"/>
                <a:cs typeface="Times New Roman" panose="02020603050405020304" pitchFamily="18" charset="0"/>
              </a:rPr>
              <a:t>P(B|A) = P(B ⋂ A)/ P(A), where P(A) ≠ 0</a:t>
            </a:r>
          </a:p>
          <a:p>
            <a:pPr algn="l"/>
            <a:r>
              <a:rPr lang="en-US" b="0" i="0" dirty="0">
                <a:solidFill>
                  <a:srgbClr val="444444"/>
                </a:solidFill>
                <a:effectLst/>
                <a:latin typeface="Times New Roman" panose="02020603050405020304" pitchFamily="18" charset="0"/>
                <a:cs typeface="Times New Roman" panose="02020603050405020304" pitchFamily="18" charset="0"/>
              </a:rPr>
              <a:t>Here, the joint probability P(A ⋂ B) of both events A and B being true such that,</a:t>
            </a:r>
          </a:p>
          <a:p>
            <a:pPr algn="l"/>
            <a:r>
              <a:rPr lang="en-US" b="0" i="0" dirty="0">
                <a:solidFill>
                  <a:srgbClr val="444444"/>
                </a:solidFill>
                <a:effectLst/>
                <a:latin typeface="Times New Roman" panose="02020603050405020304" pitchFamily="18" charset="0"/>
                <a:cs typeface="Times New Roman" panose="02020603050405020304" pitchFamily="18" charset="0"/>
              </a:rPr>
              <a:t>P(B ⋂ A) = P(A ⋂ B)</a:t>
            </a:r>
          </a:p>
          <a:p>
            <a:pPr algn="l"/>
            <a:r>
              <a:rPr lang="en-US" b="0" i="0" dirty="0">
                <a:solidFill>
                  <a:srgbClr val="444444"/>
                </a:solidFill>
                <a:effectLst/>
                <a:latin typeface="Times New Roman" panose="02020603050405020304" pitchFamily="18" charset="0"/>
                <a:cs typeface="Times New Roman" panose="02020603050405020304" pitchFamily="18" charset="0"/>
              </a:rPr>
              <a:t>P(A ⋂ B) = P(A | B) P(B) = P(B | A) P(A)</a:t>
            </a:r>
          </a:p>
          <a:p>
            <a:pPr algn="l"/>
            <a:r>
              <a:rPr lang="en-US" b="0" i="0" dirty="0">
                <a:solidFill>
                  <a:srgbClr val="444444"/>
                </a:solidFill>
                <a:effectLst/>
                <a:latin typeface="Times New Roman" panose="02020603050405020304" pitchFamily="18" charset="0"/>
                <a:cs typeface="Times New Roman" panose="02020603050405020304" pitchFamily="18" charset="0"/>
              </a:rPr>
              <a:t>P(A|B) = [P(B|A) P(A)]/ P(B), where P(B) ≠ 0</a:t>
            </a:r>
          </a:p>
          <a:p>
            <a:pPr algn="l"/>
            <a:r>
              <a:rPr lang="en-US" b="0" i="0" dirty="0">
                <a:solidFill>
                  <a:srgbClr val="444444"/>
                </a:solidFill>
                <a:effectLst/>
                <a:latin typeface="Times New Roman" panose="02020603050405020304" pitchFamily="18" charset="0"/>
                <a:cs typeface="Times New Roman" panose="02020603050405020304" pitchFamily="18" charset="0"/>
              </a:rPr>
              <a:t>Similarly, from the definition of conditional density, Bayes theorem can be derived for two continuous random variables namely X and Y as given below:</a:t>
            </a:r>
          </a:p>
          <a:p>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3FC79F17-0C05-35FC-D96D-8363F36A4BEE}"/>
              </a:ext>
            </a:extLst>
          </p:cNvPr>
          <p:cNvPicPr>
            <a:picLocks noChangeAspect="1"/>
          </p:cNvPicPr>
          <p:nvPr/>
        </p:nvPicPr>
        <p:blipFill>
          <a:blip r:embed="rId2"/>
          <a:stretch>
            <a:fillRect/>
          </a:stretch>
        </p:blipFill>
        <p:spPr>
          <a:xfrm>
            <a:off x="3588220" y="3216431"/>
            <a:ext cx="1815690" cy="1573108"/>
          </a:xfrm>
          <a:prstGeom prst="rect">
            <a:avLst/>
          </a:prstGeom>
        </p:spPr>
      </p:pic>
    </p:spTree>
    <p:extLst>
      <p:ext uri="{BB962C8B-B14F-4D97-AF65-F5344CB8AC3E}">
        <p14:creationId xmlns:p14="http://schemas.microsoft.com/office/powerpoint/2010/main" val="2925899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0B85859-C07F-D449-B15A-FE17676C798E}"/>
              </a:ext>
            </a:extLst>
          </p:cNvPr>
          <p:cNvPicPr>
            <a:picLocks noChangeAspect="1"/>
          </p:cNvPicPr>
          <p:nvPr/>
        </p:nvPicPr>
        <p:blipFill>
          <a:blip r:embed="rId2"/>
          <a:stretch>
            <a:fillRect/>
          </a:stretch>
        </p:blipFill>
        <p:spPr>
          <a:xfrm>
            <a:off x="3428784" y="1279100"/>
            <a:ext cx="2286432" cy="2296527"/>
          </a:xfrm>
          <a:prstGeom prst="rect">
            <a:avLst/>
          </a:prstGeom>
        </p:spPr>
      </p:pic>
      <p:sp>
        <p:nvSpPr>
          <p:cNvPr id="2" name="Title 1">
            <a:extLst>
              <a:ext uri="{FF2B5EF4-FFF2-40B4-BE49-F238E27FC236}">
                <a16:creationId xmlns:a16="http://schemas.microsoft.com/office/drawing/2014/main" id="{7949DCC6-BBF6-2243-B486-4C012E2E05D4}"/>
              </a:ext>
            </a:extLst>
          </p:cNvPr>
          <p:cNvSpPr>
            <a:spLocks noGrp="1"/>
          </p:cNvSpPr>
          <p:nvPr>
            <p:ph type="title"/>
          </p:nvPr>
        </p:nvSpPr>
        <p:spPr>
          <a:xfrm>
            <a:off x="1304386" y="3278524"/>
            <a:ext cx="6992426" cy="1314226"/>
          </a:xfrm>
        </p:spPr>
        <p:txBody>
          <a:bodyPr/>
          <a:lstStyle/>
          <a:p>
            <a:r>
              <a:rPr lang="en-US" sz="4000" dirty="0"/>
              <a:t>Guided by</a:t>
            </a:r>
            <a:br>
              <a:rPr lang="en-US" sz="4000" dirty="0"/>
            </a:br>
            <a:r>
              <a:rPr lang="en-US" sz="4000" dirty="0"/>
              <a:t>Prof. Tejal Nagar</a:t>
            </a:r>
          </a:p>
        </p:txBody>
      </p:sp>
      <p:sp>
        <p:nvSpPr>
          <p:cNvPr id="3" name="Title 2">
            <a:extLst>
              <a:ext uri="{FF2B5EF4-FFF2-40B4-BE49-F238E27FC236}">
                <a16:creationId xmlns:a16="http://schemas.microsoft.com/office/drawing/2014/main" id="{59091B3A-217F-7149-A749-111604029176}"/>
              </a:ext>
            </a:extLst>
          </p:cNvPr>
          <p:cNvSpPr>
            <a:spLocks noGrp="1"/>
          </p:cNvSpPr>
          <p:nvPr>
            <p:ph type="title" idx="2"/>
          </p:nvPr>
        </p:nvSpPr>
        <p:spPr>
          <a:xfrm>
            <a:off x="1304386" y="564300"/>
            <a:ext cx="4528625" cy="841800"/>
          </a:xfrm>
        </p:spPr>
        <p:txBody>
          <a:bodyPr/>
          <a:lstStyle/>
          <a:p>
            <a:r>
              <a:rPr lang="en-US" sz="4000" dirty="0"/>
              <a:t>Created By</a:t>
            </a:r>
          </a:p>
        </p:txBody>
      </p:sp>
    </p:spTree>
    <p:extLst>
      <p:ext uri="{BB962C8B-B14F-4D97-AF65-F5344CB8AC3E}">
        <p14:creationId xmlns:p14="http://schemas.microsoft.com/office/powerpoint/2010/main" val="267135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32A76-A0C4-E304-6EFD-5DE62D21C0B1}"/>
              </a:ext>
            </a:extLst>
          </p:cNvPr>
          <p:cNvSpPr>
            <a:spLocks noGrp="1"/>
          </p:cNvSpPr>
          <p:nvPr>
            <p:ph type="title"/>
          </p:nvPr>
        </p:nvSpPr>
        <p:spPr>
          <a:xfrm>
            <a:off x="2009042" y="1755887"/>
            <a:ext cx="6533577" cy="1746025"/>
          </a:xfrm>
        </p:spPr>
        <p:txBody>
          <a:bodyPr/>
          <a:lstStyle/>
          <a:p>
            <a:r>
              <a:rPr lang="en-US" dirty="0"/>
              <a:t>Expected Value</a:t>
            </a:r>
          </a:p>
        </p:txBody>
      </p:sp>
      <p:sp>
        <p:nvSpPr>
          <p:cNvPr id="3" name="Title 2">
            <a:extLst>
              <a:ext uri="{FF2B5EF4-FFF2-40B4-BE49-F238E27FC236}">
                <a16:creationId xmlns:a16="http://schemas.microsoft.com/office/drawing/2014/main" id="{8BFB2E1C-DD41-5BE6-B061-789A0346236A}"/>
              </a:ext>
            </a:extLst>
          </p:cNvPr>
          <p:cNvSpPr>
            <a:spLocks noGrp="1"/>
          </p:cNvSpPr>
          <p:nvPr>
            <p:ph type="title" idx="2"/>
          </p:nvPr>
        </p:nvSpPr>
        <p:spPr>
          <a:xfrm>
            <a:off x="829981" y="1787099"/>
            <a:ext cx="1235700" cy="841800"/>
          </a:xfrm>
        </p:spPr>
        <p:txBody>
          <a:bodyPr/>
          <a:lstStyle/>
          <a:p>
            <a:r>
              <a:rPr lang="en-US" dirty="0"/>
              <a:t>07</a:t>
            </a:r>
          </a:p>
        </p:txBody>
      </p:sp>
    </p:spTree>
    <p:extLst>
      <p:ext uri="{BB962C8B-B14F-4D97-AF65-F5344CB8AC3E}">
        <p14:creationId xmlns:p14="http://schemas.microsoft.com/office/powerpoint/2010/main" val="279120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3256445-9F39-710E-6670-8F4F680784DC}"/>
              </a:ext>
            </a:extLst>
          </p:cNvPr>
          <p:cNvSpPr txBox="1"/>
          <p:nvPr/>
        </p:nvSpPr>
        <p:spPr>
          <a:xfrm>
            <a:off x="512506" y="465544"/>
            <a:ext cx="8032053" cy="707886"/>
          </a:xfrm>
          <a:prstGeom prst="rect">
            <a:avLst/>
          </a:prstGeom>
          <a:noFill/>
        </p:spPr>
        <p:txBody>
          <a:bodyPr wrap="square">
            <a:spAutoFit/>
          </a:bodyPr>
          <a:lstStyle/>
          <a:p>
            <a:pPr algn="ctr"/>
            <a:r>
              <a:rPr lang="en-US" sz="4000" b="1" dirty="0">
                <a:latin typeface="Poppins" panose="00000500000000000000" pitchFamily="2" charset="0"/>
                <a:cs typeface="Poppins" panose="00000500000000000000" pitchFamily="2" charset="0"/>
              </a:rPr>
              <a:t>EXPECTED VALUE</a:t>
            </a:r>
          </a:p>
        </p:txBody>
      </p:sp>
      <p:sp>
        <p:nvSpPr>
          <p:cNvPr id="9" name="TextBox 8">
            <a:extLst>
              <a:ext uri="{FF2B5EF4-FFF2-40B4-BE49-F238E27FC236}">
                <a16:creationId xmlns:a16="http://schemas.microsoft.com/office/drawing/2014/main" id="{E0D61837-511D-0E5D-10AA-3E908A046D72}"/>
              </a:ext>
            </a:extLst>
          </p:cNvPr>
          <p:cNvSpPr txBox="1"/>
          <p:nvPr/>
        </p:nvSpPr>
        <p:spPr>
          <a:xfrm>
            <a:off x="512506" y="1173430"/>
            <a:ext cx="8235254" cy="2800767"/>
          </a:xfrm>
          <a:prstGeom prst="rect">
            <a:avLst/>
          </a:prstGeom>
          <a:noFill/>
        </p:spPr>
        <p:txBody>
          <a:bodyPr wrap="square" rtlCol="0">
            <a:spAutoFit/>
          </a:bodyPr>
          <a:lstStyle/>
          <a:p>
            <a:pPr marL="285750" marR="0" indent="-285750">
              <a:buFont typeface="Arial" panose="020B0604020202020204" pitchFamily="34" charset="0"/>
              <a:buChar char="•"/>
            </a:pPr>
            <a:r>
              <a:rPr lang="en-US" sz="2200" dirty="0">
                <a:solidFill>
                  <a:schemeClr val="tx1"/>
                </a:solidFill>
                <a:effectLst/>
                <a:latin typeface="Times New Roman" panose="02020603050405020304" pitchFamily="18" charset="0"/>
                <a:ea typeface="SimSun" panose="02010600030101010101" pitchFamily="2" charset="-122"/>
                <a:cs typeface="Shruti" panose="020B0502040204020203" pitchFamily="34" charset="0"/>
              </a:rPr>
              <a:t>To calculate the EV for a single discrete random variable, you must multiply the value of the variable by the probability of that value occurring.</a:t>
            </a:r>
          </a:p>
          <a:p>
            <a:pPr marL="285750" marR="0" indent="-285750">
              <a:buFont typeface="Arial" panose="020B0604020202020204" pitchFamily="34" charset="0"/>
              <a:buChar char="•"/>
            </a:pPr>
            <a:r>
              <a:rPr lang="en-US" sz="2200" dirty="0">
                <a:solidFill>
                  <a:schemeClr val="tx1"/>
                </a:solidFill>
                <a:effectLst/>
                <a:latin typeface="Times New Roman" panose="02020603050405020304" pitchFamily="18" charset="0"/>
                <a:ea typeface="SimSun" panose="02010600030101010101" pitchFamily="2" charset="-122"/>
                <a:cs typeface="Shruti" panose="020B0502040204020203" pitchFamily="34" charset="0"/>
              </a:rPr>
              <a:t>Take, for example, a normal six-sided die. Once you roll the die, it has an equal one-sixth chance of landing on one, two, three, four, five, or six. Given this information, the calculation is straightforward:</a:t>
            </a:r>
          </a:p>
          <a:p>
            <a:pPr marL="285750" indent="-285750">
              <a:buFont typeface="Arial" panose="020B0604020202020204" pitchFamily="34" charset="0"/>
              <a:buChar char="•"/>
            </a:pPr>
            <a:endParaRPr lang="en-US" sz="2200" dirty="0">
              <a:solidFill>
                <a:schemeClr val="tx1"/>
              </a:solidFill>
            </a:endParaRPr>
          </a:p>
        </p:txBody>
      </p:sp>
    </p:spTree>
    <p:extLst>
      <p:ext uri="{BB962C8B-B14F-4D97-AF65-F5344CB8AC3E}">
        <p14:creationId xmlns:p14="http://schemas.microsoft.com/office/powerpoint/2010/main" val="3887050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6E4886-44E1-F3A3-5308-096C614CC2BC}"/>
              </a:ext>
            </a:extLst>
          </p:cNvPr>
          <p:cNvPicPr>
            <a:picLocks noChangeAspect="1"/>
          </p:cNvPicPr>
          <p:nvPr/>
        </p:nvPicPr>
        <p:blipFill>
          <a:blip r:embed="rId2"/>
          <a:stretch>
            <a:fillRect/>
          </a:stretch>
        </p:blipFill>
        <p:spPr>
          <a:xfrm>
            <a:off x="1950720" y="586740"/>
            <a:ext cx="5242560" cy="3970020"/>
          </a:xfrm>
          <a:prstGeom prst="rect">
            <a:avLst/>
          </a:prstGeom>
          <a:noFill/>
          <a:ln>
            <a:noFill/>
          </a:ln>
        </p:spPr>
      </p:pic>
    </p:spTree>
    <p:extLst>
      <p:ext uri="{BB962C8B-B14F-4D97-AF65-F5344CB8AC3E}">
        <p14:creationId xmlns:p14="http://schemas.microsoft.com/office/powerpoint/2010/main" val="2836577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9FDE9-0D59-5908-A9A5-4A7B6FA85EFD}"/>
              </a:ext>
            </a:extLst>
          </p:cNvPr>
          <p:cNvSpPr>
            <a:spLocks noGrp="1"/>
          </p:cNvSpPr>
          <p:nvPr>
            <p:ph type="title"/>
          </p:nvPr>
        </p:nvSpPr>
        <p:spPr>
          <a:xfrm>
            <a:off x="1730093" y="1501046"/>
            <a:ext cx="6856695" cy="2365785"/>
          </a:xfrm>
        </p:spPr>
        <p:txBody>
          <a:bodyPr/>
          <a:lstStyle/>
          <a:p>
            <a:r>
              <a:rPr lang="en-US" dirty="0"/>
              <a:t>Variance &amp; Standard deviation</a:t>
            </a:r>
          </a:p>
        </p:txBody>
      </p:sp>
      <p:sp>
        <p:nvSpPr>
          <p:cNvPr id="3" name="Title 2">
            <a:extLst>
              <a:ext uri="{FF2B5EF4-FFF2-40B4-BE49-F238E27FC236}">
                <a16:creationId xmlns:a16="http://schemas.microsoft.com/office/drawing/2014/main" id="{19ECB059-C557-E2CF-9968-345D421072BB}"/>
              </a:ext>
            </a:extLst>
          </p:cNvPr>
          <p:cNvSpPr>
            <a:spLocks noGrp="1"/>
          </p:cNvSpPr>
          <p:nvPr>
            <p:ph type="title" idx="2"/>
          </p:nvPr>
        </p:nvSpPr>
        <p:spPr>
          <a:xfrm>
            <a:off x="494393" y="1729950"/>
            <a:ext cx="1235700" cy="841800"/>
          </a:xfrm>
        </p:spPr>
        <p:txBody>
          <a:bodyPr/>
          <a:lstStyle/>
          <a:p>
            <a:r>
              <a:rPr lang="en-US" dirty="0"/>
              <a:t>08</a:t>
            </a:r>
          </a:p>
        </p:txBody>
      </p:sp>
    </p:spTree>
    <p:extLst>
      <p:ext uri="{BB962C8B-B14F-4D97-AF65-F5344CB8AC3E}">
        <p14:creationId xmlns:p14="http://schemas.microsoft.com/office/powerpoint/2010/main" val="382584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AFC7D3-74C9-BF93-5CB3-37871AE7460E}"/>
              </a:ext>
            </a:extLst>
          </p:cNvPr>
          <p:cNvSpPr txBox="1"/>
          <p:nvPr/>
        </p:nvSpPr>
        <p:spPr>
          <a:xfrm>
            <a:off x="632460" y="388620"/>
            <a:ext cx="816864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VARIAANCE AND STANDARD DEVIATION</a:t>
            </a:r>
          </a:p>
        </p:txBody>
      </p:sp>
      <p:sp>
        <p:nvSpPr>
          <p:cNvPr id="5" name="TextBox 4">
            <a:extLst>
              <a:ext uri="{FF2B5EF4-FFF2-40B4-BE49-F238E27FC236}">
                <a16:creationId xmlns:a16="http://schemas.microsoft.com/office/drawing/2014/main" id="{5EB74981-5A32-7EDF-D46E-8BC26B2D8B75}"/>
              </a:ext>
            </a:extLst>
          </p:cNvPr>
          <p:cNvSpPr txBox="1"/>
          <p:nvPr/>
        </p:nvSpPr>
        <p:spPr>
          <a:xfrm>
            <a:off x="632460" y="911840"/>
            <a:ext cx="7581900" cy="3170099"/>
          </a:xfrm>
          <a:prstGeom prst="rect">
            <a:avLst/>
          </a:prstGeom>
          <a:noFill/>
        </p:spPr>
        <p:txBody>
          <a:bodyPr wrap="square" rtlCol="0">
            <a:spAutoFit/>
          </a:bodyPr>
          <a:lstStyle/>
          <a:p>
            <a:r>
              <a:rPr lang="en-US" sz="2400" b="1" dirty="0">
                <a:solidFill>
                  <a:schemeClr val="tx1"/>
                </a:solidFill>
                <a:latin typeface="Times New Roman" panose="02020603050405020304" pitchFamily="18" charset="0"/>
                <a:cs typeface="Times New Roman" panose="02020603050405020304" pitchFamily="18" charset="0"/>
              </a:rPr>
              <a:t>VARIAANCE:</a:t>
            </a:r>
          </a:p>
          <a:p>
            <a:r>
              <a:rPr lang="en-US" sz="1600" b="0" i="0" dirty="0">
                <a:solidFill>
                  <a:schemeClr val="tx1"/>
                </a:solidFill>
                <a:effectLst/>
                <a:latin typeface="Times New Roman" panose="02020603050405020304" pitchFamily="18" charset="0"/>
                <a:cs typeface="Times New Roman" panose="02020603050405020304" pitchFamily="18" charset="0"/>
              </a:rPr>
              <a:t>Variance is a measure of how data points vary from the mean, whereas standard deviation is the measure of the distribution of statistical data. The basic difference between both is standard deviation is represented in the same units as the mean of data, while the variance is represented in squared units.</a:t>
            </a:r>
          </a:p>
          <a:p>
            <a:endParaRPr lang="en-US" sz="1600" dirty="0">
              <a:solidFill>
                <a:schemeClr val="tx1"/>
              </a:solidFill>
              <a:latin typeface="Times New Roman" panose="02020603050405020304" pitchFamily="18" charset="0"/>
              <a:cs typeface="Times New Roman" panose="02020603050405020304" pitchFamily="18" charset="0"/>
            </a:endParaRPr>
          </a:p>
          <a:p>
            <a:pPr algn="l"/>
            <a:r>
              <a:rPr lang="en-US" sz="1600" b="1" i="0" dirty="0">
                <a:solidFill>
                  <a:schemeClr val="tx1"/>
                </a:solidFill>
                <a:effectLst/>
                <a:latin typeface="Times New Roman" panose="02020603050405020304" pitchFamily="18" charset="0"/>
                <a:cs typeface="Times New Roman" panose="02020603050405020304" pitchFamily="18" charset="0"/>
              </a:rPr>
              <a:t>Properties of Variance</a:t>
            </a:r>
          </a:p>
          <a:p>
            <a:pPr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It is always non-negative since each term in the variance sum is squared and therefore the result is either positive or zero.</a:t>
            </a:r>
          </a:p>
          <a:p>
            <a:pPr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Variance always has squared units. For example, the variance of a set of weights estimated in kilograms will be given in kg squared. Since the population variance is squared, we cannot compare it directly with the mean or the data themselves.</a:t>
            </a: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3692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876555-C08B-8C6E-43B4-2CC304C92970}"/>
              </a:ext>
            </a:extLst>
          </p:cNvPr>
          <p:cNvSpPr txBox="1"/>
          <p:nvPr/>
        </p:nvSpPr>
        <p:spPr>
          <a:xfrm>
            <a:off x="944880" y="708660"/>
            <a:ext cx="7467600" cy="3724096"/>
          </a:xfrm>
          <a:prstGeom prst="rect">
            <a:avLst/>
          </a:prstGeom>
          <a:noFill/>
        </p:spPr>
        <p:txBody>
          <a:bodyPr wrap="square" rtlCol="0">
            <a:spAutoFit/>
          </a:bodyPr>
          <a:lstStyle/>
          <a:p>
            <a:pPr algn="l"/>
            <a:r>
              <a:rPr lang="en-US" sz="2400" b="1" i="0" dirty="0">
                <a:solidFill>
                  <a:srgbClr val="444444"/>
                </a:solidFill>
                <a:effectLst/>
                <a:latin typeface="Times New Roman" panose="02020603050405020304" pitchFamily="18" charset="0"/>
                <a:cs typeface="Times New Roman" panose="02020603050405020304" pitchFamily="18" charset="0"/>
              </a:rPr>
              <a:t>Standard Deviation:</a:t>
            </a:r>
          </a:p>
          <a:p>
            <a:pPr algn="l"/>
            <a:r>
              <a:rPr lang="en-US" sz="1800" b="0" i="0" dirty="0">
                <a:solidFill>
                  <a:srgbClr val="444444"/>
                </a:solidFill>
                <a:effectLst/>
                <a:latin typeface="Times New Roman" panose="02020603050405020304" pitchFamily="18" charset="0"/>
                <a:cs typeface="Times New Roman" panose="02020603050405020304" pitchFamily="18" charset="0"/>
              </a:rPr>
              <a:t>The spread of statistical data is measured by the standard deviation. Distribution measures the deviation of data from its mean or average position. The degree of dispersion is computed by the method of estimating the deviation of data points. It is denoted by the symbol, ‘σ’.</a:t>
            </a:r>
          </a:p>
          <a:p>
            <a:pPr algn="l"/>
            <a:r>
              <a:rPr lang="en-US" sz="1800" b="1" i="0" dirty="0">
                <a:solidFill>
                  <a:srgbClr val="444444"/>
                </a:solidFill>
                <a:effectLst/>
                <a:latin typeface="Times New Roman" panose="02020603050405020304" pitchFamily="18" charset="0"/>
                <a:cs typeface="Times New Roman" panose="02020603050405020304" pitchFamily="18" charset="0"/>
              </a:rPr>
              <a:t>Properties of Standard Deviation</a:t>
            </a:r>
          </a:p>
          <a:p>
            <a:pPr algn="l">
              <a:buFont typeface="Arial" panose="020B0604020202020204" pitchFamily="34" charset="0"/>
              <a:buChar char="•"/>
            </a:pPr>
            <a:r>
              <a:rPr lang="en-US" sz="1800" b="0" i="0" dirty="0">
                <a:solidFill>
                  <a:srgbClr val="444444"/>
                </a:solidFill>
                <a:effectLst/>
                <a:latin typeface="Times New Roman" panose="02020603050405020304" pitchFamily="18" charset="0"/>
                <a:cs typeface="Times New Roman" panose="02020603050405020304" pitchFamily="18" charset="0"/>
              </a:rPr>
              <a:t>It describes the square root of the mean of the squares of all values in a data set and is also called the root-mean-square deviation.</a:t>
            </a:r>
          </a:p>
          <a:p>
            <a:pPr algn="l">
              <a:buFont typeface="Arial" panose="020B0604020202020204" pitchFamily="34" charset="0"/>
              <a:buChar char="•"/>
            </a:pPr>
            <a:r>
              <a:rPr lang="en-US" sz="1800" b="0" i="0" dirty="0">
                <a:solidFill>
                  <a:srgbClr val="444444"/>
                </a:solidFill>
                <a:effectLst/>
                <a:latin typeface="Times New Roman" panose="02020603050405020304" pitchFamily="18" charset="0"/>
                <a:cs typeface="Times New Roman" panose="02020603050405020304" pitchFamily="18" charset="0"/>
              </a:rPr>
              <a:t>The smallest value of the standard deviation is 0 since it cannot be negative.</a:t>
            </a:r>
          </a:p>
          <a:p>
            <a:pPr algn="l">
              <a:buFont typeface="Arial" panose="020B0604020202020204" pitchFamily="34" charset="0"/>
              <a:buChar char="•"/>
            </a:pPr>
            <a:r>
              <a:rPr lang="en-US" sz="1800" b="0" i="0" dirty="0">
                <a:solidFill>
                  <a:srgbClr val="444444"/>
                </a:solidFill>
                <a:effectLst/>
                <a:latin typeface="Times New Roman" panose="02020603050405020304" pitchFamily="18" charset="0"/>
                <a:cs typeface="Times New Roman" panose="02020603050405020304" pitchFamily="18" charset="0"/>
              </a:rPr>
              <a:t>When the data values of a group are similar, then the standard deviation will be very low or close to zero. But when the data values vary with each other, then the standard variation is high or far from zero.</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5469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sp>
        <p:nvSpPr>
          <p:cNvPr id="14" name="TextBox 13">
            <a:extLst>
              <a:ext uri="{FF2B5EF4-FFF2-40B4-BE49-F238E27FC236}">
                <a16:creationId xmlns:a16="http://schemas.microsoft.com/office/drawing/2014/main" id="{BE41B072-E5DC-183D-6C96-E06C0555C205}"/>
              </a:ext>
            </a:extLst>
          </p:cNvPr>
          <p:cNvSpPr txBox="1"/>
          <p:nvPr/>
        </p:nvSpPr>
        <p:spPr>
          <a:xfrm>
            <a:off x="1097280" y="858083"/>
            <a:ext cx="723138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Formula of Variance and Standard deviation:</a:t>
            </a:r>
          </a:p>
        </p:txBody>
      </p:sp>
      <p:pic>
        <p:nvPicPr>
          <p:cNvPr id="16" name="Picture 15">
            <a:extLst>
              <a:ext uri="{FF2B5EF4-FFF2-40B4-BE49-F238E27FC236}">
                <a16:creationId xmlns:a16="http://schemas.microsoft.com/office/drawing/2014/main" id="{A1B1C162-7433-C326-189C-9C8C17975295}"/>
              </a:ext>
            </a:extLst>
          </p:cNvPr>
          <p:cNvPicPr>
            <a:picLocks noChangeAspect="1"/>
          </p:cNvPicPr>
          <p:nvPr/>
        </p:nvPicPr>
        <p:blipFill>
          <a:blip r:embed="rId3"/>
          <a:stretch>
            <a:fillRect/>
          </a:stretch>
        </p:blipFill>
        <p:spPr>
          <a:xfrm>
            <a:off x="1097280" y="1577254"/>
            <a:ext cx="6294665" cy="198899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D0FD3-EE58-BBD4-C7E5-923B2406DF58}"/>
              </a:ext>
            </a:extLst>
          </p:cNvPr>
          <p:cNvSpPr>
            <a:spLocks noGrp="1"/>
          </p:cNvSpPr>
          <p:nvPr>
            <p:ph type="title"/>
          </p:nvPr>
        </p:nvSpPr>
        <p:spPr>
          <a:xfrm>
            <a:off x="1951548" y="1928290"/>
            <a:ext cx="6906702" cy="1715545"/>
          </a:xfrm>
        </p:spPr>
        <p:txBody>
          <a:bodyPr/>
          <a:lstStyle/>
          <a:p>
            <a:r>
              <a:rPr lang="en-US" dirty="0"/>
              <a:t>Probability Models</a:t>
            </a:r>
          </a:p>
        </p:txBody>
      </p:sp>
      <p:sp>
        <p:nvSpPr>
          <p:cNvPr id="3" name="Title 2">
            <a:extLst>
              <a:ext uri="{FF2B5EF4-FFF2-40B4-BE49-F238E27FC236}">
                <a16:creationId xmlns:a16="http://schemas.microsoft.com/office/drawing/2014/main" id="{A6F7ABB8-0D91-572C-2B91-350C0550167C}"/>
              </a:ext>
            </a:extLst>
          </p:cNvPr>
          <p:cNvSpPr>
            <a:spLocks noGrp="1"/>
          </p:cNvSpPr>
          <p:nvPr>
            <p:ph type="title" idx="2"/>
          </p:nvPr>
        </p:nvSpPr>
        <p:spPr>
          <a:xfrm>
            <a:off x="665675" y="1944262"/>
            <a:ext cx="1235700" cy="841800"/>
          </a:xfrm>
        </p:spPr>
        <p:txBody>
          <a:bodyPr/>
          <a:lstStyle/>
          <a:p>
            <a:r>
              <a:rPr lang="en-US" dirty="0"/>
              <a:t>09</a:t>
            </a:r>
          </a:p>
        </p:txBody>
      </p:sp>
    </p:spTree>
    <p:extLst>
      <p:ext uri="{BB962C8B-B14F-4D97-AF65-F5344CB8AC3E}">
        <p14:creationId xmlns:p14="http://schemas.microsoft.com/office/powerpoint/2010/main" val="657375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9C90CEC-FEE9-E6DE-D4C4-78E59BF86A1A}"/>
              </a:ext>
            </a:extLst>
          </p:cNvPr>
          <p:cNvSpPr txBox="1"/>
          <p:nvPr/>
        </p:nvSpPr>
        <p:spPr>
          <a:xfrm>
            <a:off x="1135380" y="472440"/>
            <a:ext cx="760476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PROBABILITY MODEL</a:t>
            </a:r>
          </a:p>
        </p:txBody>
      </p:sp>
      <p:sp>
        <p:nvSpPr>
          <p:cNvPr id="9" name="TextBox 8">
            <a:extLst>
              <a:ext uri="{FF2B5EF4-FFF2-40B4-BE49-F238E27FC236}">
                <a16:creationId xmlns:a16="http://schemas.microsoft.com/office/drawing/2014/main" id="{90B00BB4-201F-4C59-54CC-F8AE8450E374}"/>
              </a:ext>
            </a:extLst>
          </p:cNvPr>
          <p:cNvSpPr txBox="1"/>
          <p:nvPr/>
        </p:nvSpPr>
        <p:spPr>
          <a:xfrm>
            <a:off x="662940" y="1303020"/>
            <a:ext cx="7962900" cy="1692771"/>
          </a:xfrm>
          <a:prstGeom prst="rect">
            <a:avLst/>
          </a:prstGeom>
          <a:noFill/>
        </p:spPr>
        <p:txBody>
          <a:bodyPr wrap="square" rtlCol="0">
            <a:spAutoFit/>
          </a:bodyPr>
          <a:lstStyle/>
          <a:p>
            <a:pPr marL="0" marR="0">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probability model</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a convenient way to describe the distribution of the outcomes of an experiment. It consists of all the possible outcomes of an experiment their corresponding probabilities. It is often useful to display the probability model with a table.</a:t>
            </a:r>
            <a:endParaRPr lang="en-US" sz="1800" dirty="0">
              <a:effectLst/>
              <a:latin typeface="Times New Roman" panose="02020603050405020304" pitchFamily="18" charset="0"/>
              <a:ea typeface="DengXian" panose="02010600030101010101" pitchFamily="2" charset="-122"/>
              <a:cs typeface="Times New Roman" panose="02020603050405020304" pitchFamily="18" charset="0"/>
            </a:endParaRPr>
          </a:p>
          <a:p>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probability model for the Virginia raffle looks like this.</a:t>
            </a:r>
          </a:p>
          <a:p>
            <a:endParaRPr lang="en-US" dirty="0">
              <a:latin typeface="Times New Roman" panose="02020603050405020304" pitchFamily="18" charset="0"/>
              <a:cs typeface="Times New Roman" panose="02020603050405020304" pitchFamily="18" charset="0"/>
            </a:endParaRPr>
          </a:p>
        </p:txBody>
      </p:sp>
      <p:pic>
        <p:nvPicPr>
          <p:cNvPr id="10" name="Picture 9" descr="IMG_256">
            <a:extLst>
              <a:ext uri="{FF2B5EF4-FFF2-40B4-BE49-F238E27FC236}">
                <a16:creationId xmlns:a16="http://schemas.microsoft.com/office/drawing/2014/main" id="{104618D5-9566-FCC5-72BB-8DF90C59B059}"/>
              </a:ext>
            </a:extLst>
          </p:cNvPr>
          <p:cNvPicPr>
            <a:picLocks noChangeAspect="1"/>
          </p:cNvPicPr>
          <p:nvPr/>
        </p:nvPicPr>
        <p:blipFill>
          <a:blip r:embed="rId2"/>
          <a:srcRect l="-774" t="86" r="-83806" b="4706"/>
          <a:stretch>
            <a:fillRect/>
          </a:stretch>
        </p:blipFill>
        <p:spPr>
          <a:xfrm>
            <a:off x="1704975" y="2786063"/>
            <a:ext cx="9276475" cy="1191578"/>
          </a:xfrm>
          <a:prstGeom prst="rect">
            <a:avLst/>
          </a:prstGeom>
          <a:noFill/>
          <a:ln w="9525">
            <a:noFill/>
          </a:ln>
        </p:spPr>
      </p:pic>
    </p:spTree>
    <p:extLst>
      <p:ext uri="{BB962C8B-B14F-4D97-AF65-F5344CB8AC3E}">
        <p14:creationId xmlns:p14="http://schemas.microsoft.com/office/powerpoint/2010/main" val="3331854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BC2443A-3D94-9070-9DD8-9A625DDF1878}"/>
              </a:ext>
            </a:extLst>
          </p:cNvPr>
          <p:cNvSpPr txBox="1"/>
          <p:nvPr/>
        </p:nvSpPr>
        <p:spPr>
          <a:xfrm>
            <a:off x="1171575" y="871538"/>
            <a:ext cx="7286625" cy="646331"/>
          </a:xfrm>
          <a:prstGeom prst="rect">
            <a:avLst/>
          </a:prstGeom>
          <a:noFill/>
        </p:spPr>
        <p:txBody>
          <a:bodyPr wrap="square" rtlCol="0">
            <a:spAutoFit/>
          </a:bodyPr>
          <a:lstStyle/>
          <a:p>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probability model for the tire size the next custom right receive would look</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like this</a:t>
            </a:r>
            <a:r>
              <a:rPr lang="en-US" sz="1800" dirty="0">
                <a:latin typeface="Times New Roman" panose="02020603050405020304" pitchFamily="18" charset="0"/>
                <a:ea typeface="Calibri" panose="020F0502020204030204" pitchFamily="34" charset="0"/>
                <a:cs typeface="Times New Roman" panose="02020603050405020304" pitchFamily="18" charset="0"/>
              </a:rPr>
              <a:t>.</a:t>
            </a:r>
          </a:p>
        </p:txBody>
      </p:sp>
      <p:pic>
        <p:nvPicPr>
          <p:cNvPr id="9" name="Picture 8" descr="IMG_256">
            <a:extLst>
              <a:ext uri="{FF2B5EF4-FFF2-40B4-BE49-F238E27FC236}">
                <a16:creationId xmlns:a16="http://schemas.microsoft.com/office/drawing/2014/main" id="{D0EC4F0F-9C9C-4C5F-52AF-21DEB6E561FE}"/>
              </a:ext>
            </a:extLst>
          </p:cNvPr>
          <p:cNvPicPr>
            <a:picLocks noChangeAspect="1"/>
          </p:cNvPicPr>
          <p:nvPr/>
        </p:nvPicPr>
        <p:blipFill>
          <a:blip r:embed="rId2"/>
          <a:srcRect t="778" r="-78034" b="-1167"/>
          <a:stretch>
            <a:fillRect/>
          </a:stretch>
        </p:blipFill>
        <p:spPr>
          <a:xfrm>
            <a:off x="1528937" y="1916430"/>
            <a:ext cx="11085830" cy="1310640"/>
          </a:xfrm>
          <a:prstGeom prst="rect">
            <a:avLst/>
          </a:prstGeom>
          <a:noFill/>
          <a:ln w="9525">
            <a:noFill/>
          </a:ln>
        </p:spPr>
      </p:pic>
    </p:spTree>
    <p:extLst>
      <p:ext uri="{BB962C8B-B14F-4D97-AF65-F5344CB8AC3E}">
        <p14:creationId xmlns:p14="http://schemas.microsoft.com/office/powerpoint/2010/main" val="181734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5"/>
        <p:cNvGrpSpPr/>
        <p:nvPr/>
      </p:nvGrpSpPr>
      <p:grpSpPr>
        <a:xfrm>
          <a:off x="0" y="0"/>
          <a:ext cx="0" cy="0"/>
          <a:chOff x="0" y="0"/>
          <a:chExt cx="0" cy="0"/>
        </a:xfrm>
      </p:grpSpPr>
      <p:sp>
        <p:nvSpPr>
          <p:cNvPr id="1116" name="Google Shape;1116;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TABLE OF CONTENT</a:t>
            </a:r>
            <a:endParaRPr dirty="0"/>
          </a:p>
        </p:txBody>
      </p:sp>
      <p:sp>
        <p:nvSpPr>
          <p:cNvPr id="2" name="TextBox 1">
            <a:extLst>
              <a:ext uri="{FF2B5EF4-FFF2-40B4-BE49-F238E27FC236}">
                <a16:creationId xmlns:a16="http://schemas.microsoft.com/office/drawing/2014/main" id="{6872B4F9-B877-5301-2719-4BCFEB01B9DE}"/>
              </a:ext>
            </a:extLst>
          </p:cNvPr>
          <p:cNvSpPr txBox="1"/>
          <p:nvPr/>
        </p:nvSpPr>
        <p:spPr>
          <a:xfrm>
            <a:off x="883920" y="1099005"/>
            <a:ext cx="4145280" cy="3477875"/>
          </a:xfrm>
          <a:prstGeom prst="rect">
            <a:avLst/>
          </a:prstGeom>
          <a:noFill/>
        </p:spPr>
        <p:txBody>
          <a:bodyPr wrap="square" rtlCol="0">
            <a:spAutoFit/>
          </a:bodyPr>
          <a:lstStyle/>
          <a:p>
            <a:pPr marL="342900" indent="-342900">
              <a:buAutoNum type="arabicPeriod"/>
            </a:pPr>
            <a:r>
              <a:rPr lang="en-US" sz="2000" dirty="0">
                <a:solidFill>
                  <a:srgbClr val="2E1D31"/>
                </a:solidFill>
                <a:latin typeface="Times New Roman" panose="02020603050405020304" pitchFamily="18" charset="0"/>
                <a:cs typeface="Times New Roman" panose="02020603050405020304" pitchFamily="18" charset="0"/>
              </a:rPr>
              <a:t>Introduction to probability</a:t>
            </a:r>
          </a:p>
          <a:p>
            <a:pPr marL="342900" indent="-342900">
              <a:buAutoNum type="arabicPeriod"/>
            </a:pPr>
            <a:r>
              <a:rPr lang="en-US" sz="2000" dirty="0">
                <a:solidFill>
                  <a:srgbClr val="2E1D31"/>
                </a:solidFill>
                <a:latin typeface="Times New Roman" panose="02020603050405020304" pitchFamily="18" charset="0"/>
                <a:cs typeface="Times New Roman" panose="02020603050405020304" pitchFamily="18" charset="0"/>
              </a:rPr>
              <a:t>Basic Probability Concepts</a:t>
            </a:r>
          </a:p>
          <a:p>
            <a:pPr marL="342900" indent="-342900">
              <a:buAutoNum type="arabicPeriod"/>
            </a:pPr>
            <a:r>
              <a:rPr lang="en-US" sz="2000" dirty="0">
                <a:solidFill>
                  <a:srgbClr val="2E1D31"/>
                </a:solidFill>
                <a:latin typeface="Times New Roman" panose="02020603050405020304" pitchFamily="18" charset="0"/>
                <a:cs typeface="Times New Roman" panose="02020603050405020304" pitchFamily="18" charset="0"/>
              </a:rPr>
              <a:t>Probability Rules</a:t>
            </a:r>
          </a:p>
          <a:p>
            <a:pPr marL="342900" indent="-342900">
              <a:buAutoNum type="arabicPeriod"/>
            </a:pPr>
            <a:r>
              <a:rPr lang="en-US" sz="2000" dirty="0">
                <a:solidFill>
                  <a:srgbClr val="2E1D31"/>
                </a:solidFill>
                <a:latin typeface="Times New Roman" panose="02020603050405020304" pitchFamily="18" charset="0"/>
                <a:cs typeface="Times New Roman" panose="02020603050405020304" pitchFamily="18" charset="0"/>
              </a:rPr>
              <a:t>Probability Distribution</a:t>
            </a:r>
          </a:p>
          <a:p>
            <a:pPr marL="342900" indent="-342900">
              <a:buAutoNum type="arabicPeriod"/>
            </a:pPr>
            <a:r>
              <a:rPr lang="en-US" sz="2000" dirty="0">
                <a:solidFill>
                  <a:srgbClr val="2E1D31"/>
                </a:solidFill>
                <a:latin typeface="Times New Roman" panose="02020603050405020304" pitchFamily="18" charset="0"/>
                <a:cs typeface="Times New Roman" panose="02020603050405020304" pitchFamily="18" charset="0"/>
              </a:rPr>
              <a:t>Conditional Probability</a:t>
            </a:r>
          </a:p>
          <a:p>
            <a:pPr marL="342900" indent="-342900">
              <a:buAutoNum type="arabicPeriod"/>
            </a:pPr>
            <a:r>
              <a:rPr lang="en-US" sz="2000" dirty="0">
                <a:solidFill>
                  <a:srgbClr val="2E1D31"/>
                </a:solidFill>
                <a:latin typeface="Times New Roman" panose="02020603050405020304" pitchFamily="18" charset="0"/>
                <a:cs typeface="Times New Roman" panose="02020603050405020304" pitchFamily="18" charset="0"/>
              </a:rPr>
              <a:t>Bayes’ Theorem</a:t>
            </a:r>
          </a:p>
          <a:p>
            <a:pPr marL="342900" indent="-342900">
              <a:buAutoNum type="arabicPeriod"/>
            </a:pPr>
            <a:r>
              <a:rPr lang="en-US" sz="2000" dirty="0">
                <a:solidFill>
                  <a:srgbClr val="2E1D31"/>
                </a:solidFill>
                <a:latin typeface="Times New Roman" panose="02020603050405020304" pitchFamily="18" charset="0"/>
                <a:cs typeface="Times New Roman" panose="02020603050405020304" pitchFamily="18" charset="0"/>
              </a:rPr>
              <a:t>Expected Value</a:t>
            </a:r>
          </a:p>
          <a:p>
            <a:pPr marL="342900" indent="-342900">
              <a:buAutoNum type="arabicPeriod"/>
            </a:pPr>
            <a:r>
              <a:rPr lang="en-US" sz="2000" dirty="0">
                <a:solidFill>
                  <a:srgbClr val="2E1D31"/>
                </a:solidFill>
                <a:latin typeface="Times New Roman" panose="02020603050405020304" pitchFamily="18" charset="0"/>
                <a:cs typeface="Times New Roman" panose="02020603050405020304" pitchFamily="18" charset="0"/>
              </a:rPr>
              <a:t>Variance and Standard Deviation</a:t>
            </a:r>
          </a:p>
          <a:p>
            <a:pPr marL="342900" indent="-342900">
              <a:buAutoNum type="arabicPeriod"/>
            </a:pPr>
            <a:r>
              <a:rPr lang="en-US" sz="2000" dirty="0">
                <a:solidFill>
                  <a:srgbClr val="2E1D31"/>
                </a:solidFill>
                <a:latin typeface="Times New Roman" panose="02020603050405020304" pitchFamily="18" charset="0"/>
                <a:cs typeface="Times New Roman" panose="02020603050405020304" pitchFamily="18" charset="0"/>
              </a:rPr>
              <a:t>Probability Models</a:t>
            </a:r>
          </a:p>
          <a:p>
            <a:pPr marL="342900" indent="-342900">
              <a:buAutoNum type="arabicPeriod"/>
            </a:pPr>
            <a:r>
              <a:rPr lang="en-US" sz="2000" dirty="0">
                <a:solidFill>
                  <a:srgbClr val="2E1D31"/>
                </a:solidFill>
                <a:latin typeface="Times New Roman" panose="02020603050405020304" pitchFamily="18" charset="0"/>
                <a:cs typeface="Times New Roman" panose="02020603050405020304" pitchFamily="18" charset="0"/>
              </a:rPr>
              <a:t>Law of Large Number</a:t>
            </a:r>
          </a:p>
          <a:p>
            <a:pPr marL="342900" indent="-342900">
              <a:buAutoNum type="arabicPeriod"/>
            </a:pPr>
            <a:r>
              <a:rPr lang="en-US" sz="2000" dirty="0">
                <a:solidFill>
                  <a:srgbClr val="2E1D31"/>
                </a:solidFill>
                <a:latin typeface="Times New Roman" panose="02020603050405020304" pitchFamily="18" charset="0"/>
                <a:cs typeface="Times New Roman" panose="02020603050405020304" pitchFamily="18" charset="0"/>
              </a:rPr>
              <a:t>Central Limit Theorem</a:t>
            </a:r>
          </a:p>
        </p:txBody>
      </p:sp>
      <p:grpSp>
        <p:nvGrpSpPr>
          <p:cNvPr id="1165" name="Google Shape;1165;p29"/>
          <p:cNvGrpSpPr/>
          <p:nvPr/>
        </p:nvGrpSpPr>
        <p:grpSpPr>
          <a:xfrm>
            <a:off x="7967760" y="893850"/>
            <a:ext cx="1273574" cy="1347164"/>
            <a:chOff x="1238725" y="1499375"/>
            <a:chExt cx="925025" cy="978475"/>
          </a:xfrm>
        </p:grpSpPr>
        <p:sp>
          <p:nvSpPr>
            <p:cNvPr id="1166" name="Google Shape;1166;p29"/>
            <p:cNvSpPr/>
            <p:nvPr/>
          </p:nvSpPr>
          <p:spPr>
            <a:xfrm>
              <a:off x="1239300" y="1499375"/>
              <a:ext cx="924450" cy="976025"/>
            </a:xfrm>
            <a:custGeom>
              <a:avLst/>
              <a:gdLst/>
              <a:ahLst/>
              <a:cxnLst/>
              <a:rect l="l" t="t" r="r" b="b"/>
              <a:pathLst>
                <a:path w="36978" h="39041" extrusionOk="0">
                  <a:moveTo>
                    <a:pt x="16695" y="1"/>
                  </a:moveTo>
                  <a:cubicBezTo>
                    <a:pt x="15249" y="1"/>
                    <a:pt x="14015" y="1022"/>
                    <a:pt x="14015" y="1022"/>
                  </a:cubicBezTo>
                  <a:lnTo>
                    <a:pt x="1644" y="11590"/>
                  </a:lnTo>
                  <a:cubicBezTo>
                    <a:pt x="594" y="12503"/>
                    <a:pt x="457" y="13690"/>
                    <a:pt x="480" y="14329"/>
                  </a:cubicBezTo>
                  <a:cubicBezTo>
                    <a:pt x="480" y="15105"/>
                    <a:pt x="480" y="15904"/>
                    <a:pt x="434" y="16703"/>
                  </a:cubicBezTo>
                  <a:lnTo>
                    <a:pt x="0" y="29394"/>
                  </a:lnTo>
                  <a:cubicBezTo>
                    <a:pt x="0" y="29736"/>
                    <a:pt x="23" y="30102"/>
                    <a:pt x="137" y="30467"/>
                  </a:cubicBezTo>
                  <a:cubicBezTo>
                    <a:pt x="868" y="33115"/>
                    <a:pt x="2511" y="33594"/>
                    <a:pt x="2511" y="33594"/>
                  </a:cubicBezTo>
                  <a:lnTo>
                    <a:pt x="17279" y="38867"/>
                  </a:lnTo>
                  <a:cubicBezTo>
                    <a:pt x="17743" y="38991"/>
                    <a:pt x="18182" y="39040"/>
                    <a:pt x="18587" y="39040"/>
                  </a:cubicBezTo>
                  <a:cubicBezTo>
                    <a:pt x="20110" y="39040"/>
                    <a:pt x="21136" y="38342"/>
                    <a:pt x="21136" y="38342"/>
                  </a:cubicBezTo>
                  <a:lnTo>
                    <a:pt x="34307" y="31152"/>
                  </a:lnTo>
                  <a:cubicBezTo>
                    <a:pt x="36977" y="30239"/>
                    <a:pt x="36749" y="27682"/>
                    <a:pt x="36749" y="27682"/>
                  </a:cubicBezTo>
                  <a:lnTo>
                    <a:pt x="33759" y="14055"/>
                  </a:lnTo>
                  <a:cubicBezTo>
                    <a:pt x="33599" y="11157"/>
                    <a:pt x="31157" y="8897"/>
                    <a:pt x="31157" y="8897"/>
                  </a:cubicBezTo>
                  <a:cubicBezTo>
                    <a:pt x="31157" y="8897"/>
                    <a:pt x="20018" y="1433"/>
                    <a:pt x="18078" y="360"/>
                  </a:cubicBezTo>
                  <a:cubicBezTo>
                    <a:pt x="17617" y="100"/>
                    <a:pt x="17146" y="1"/>
                    <a:pt x="16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9"/>
            <p:cNvSpPr/>
            <p:nvPr/>
          </p:nvSpPr>
          <p:spPr>
            <a:xfrm>
              <a:off x="1238725" y="1524925"/>
              <a:ext cx="450825" cy="739525"/>
            </a:xfrm>
            <a:custGeom>
              <a:avLst/>
              <a:gdLst/>
              <a:ahLst/>
              <a:cxnLst/>
              <a:rect l="l" t="t" r="r" b="b"/>
              <a:pathLst>
                <a:path w="18033" h="29581" extrusionOk="0">
                  <a:moveTo>
                    <a:pt x="14038" y="0"/>
                  </a:moveTo>
                  <a:lnTo>
                    <a:pt x="2009" y="10272"/>
                  </a:lnTo>
                  <a:cubicBezTo>
                    <a:pt x="229" y="11732"/>
                    <a:pt x="503" y="12874"/>
                    <a:pt x="503" y="12874"/>
                  </a:cubicBezTo>
                  <a:cubicBezTo>
                    <a:pt x="503" y="12874"/>
                    <a:pt x="503" y="24309"/>
                    <a:pt x="46" y="27733"/>
                  </a:cubicBezTo>
                  <a:cubicBezTo>
                    <a:pt x="23" y="27984"/>
                    <a:pt x="0" y="28189"/>
                    <a:pt x="23" y="28395"/>
                  </a:cubicBezTo>
                  <a:cubicBezTo>
                    <a:pt x="40" y="29098"/>
                    <a:pt x="634" y="29580"/>
                    <a:pt x="1273" y="29580"/>
                  </a:cubicBezTo>
                  <a:cubicBezTo>
                    <a:pt x="1506" y="29580"/>
                    <a:pt x="1744" y="29516"/>
                    <a:pt x="1963" y="29376"/>
                  </a:cubicBezTo>
                  <a:lnTo>
                    <a:pt x="16617" y="19630"/>
                  </a:lnTo>
                  <a:cubicBezTo>
                    <a:pt x="16663" y="19607"/>
                    <a:pt x="16731" y="19562"/>
                    <a:pt x="16777" y="19516"/>
                  </a:cubicBezTo>
                  <a:cubicBezTo>
                    <a:pt x="17644" y="18831"/>
                    <a:pt x="18032" y="17713"/>
                    <a:pt x="17850" y="16640"/>
                  </a:cubicBezTo>
                  <a:cubicBezTo>
                    <a:pt x="17325" y="13285"/>
                    <a:pt x="15841" y="4086"/>
                    <a:pt x="15590" y="2260"/>
                  </a:cubicBezTo>
                  <a:cubicBezTo>
                    <a:pt x="15271" y="46"/>
                    <a:pt x="14038" y="0"/>
                    <a:pt x="1403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9"/>
            <p:cNvSpPr/>
            <p:nvPr/>
          </p:nvSpPr>
          <p:spPr>
            <a:xfrm>
              <a:off x="1657575" y="1512100"/>
              <a:ext cx="494750" cy="684625"/>
            </a:xfrm>
            <a:custGeom>
              <a:avLst/>
              <a:gdLst/>
              <a:ahLst/>
              <a:cxnLst/>
              <a:rect l="l" t="t" r="r" b="b"/>
              <a:pathLst>
                <a:path w="19790" h="27385" extrusionOk="0">
                  <a:moveTo>
                    <a:pt x="1348" y="0"/>
                  </a:moveTo>
                  <a:cubicBezTo>
                    <a:pt x="887" y="0"/>
                    <a:pt x="111" y="299"/>
                    <a:pt x="0" y="2271"/>
                  </a:cubicBezTo>
                  <a:lnTo>
                    <a:pt x="2374" y="17221"/>
                  </a:lnTo>
                  <a:cubicBezTo>
                    <a:pt x="2374" y="17221"/>
                    <a:pt x="2602" y="18888"/>
                    <a:pt x="4748" y="19823"/>
                  </a:cubicBezTo>
                  <a:cubicBezTo>
                    <a:pt x="6893" y="20759"/>
                    <a:pt x="18009" y="27333"/>
                    <a:pt x="18009" y="27333"/>
                  </a:cubicBezTo>
                  <a:cubicBezTo>
                    <a:pt x="18009" y="27333"/>
                    <a:pt x="18197" y="27385"/>
                    <a:pt x="18452" y="27385"/>
                  </a:cubicBezTo>
                  <a:cubicBezTo>
                    <a:pt x="18934" y="27385"/>
                    <a:pt x="19655" y="27199"/>
                    <a:pt x="19790" y="26123"/>
                  </a:cubicBezTo>
                  <a:lnTo>
                    <a:pt x="16800" y="12245"/>
                  </a:lnTo>
                  <a:cubicBezTo>
                    <a:pt x="16800" y="12245"/>
                    <a:pt x="16160" y="10625"/>
                    <a:pt x="15430" y="9552"/>
                  </a:cubicBezTo>
                  <a:cubicBezTo>
                    <a:pt x="14722" y="8502"/>
                    <a:pt x="13444" y="7749"/>
                    <a:pt x="13444" y="7749"/>
                  </a:cubicBezTo>
                  <a:lnTo>
                    <a:pt x="1689" y="57"/>
                  </a:lnTo>
                  <a:cubicBezTo>
                    <a:pt x="1689" y="57"/>
                    <a:pt x="1548" y="0"/>
                    <a:pt x="134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9"/>
            <p:cNvSpPr/>
            <p:nvPr/>
          </p:nvSpPr>
          <p:spPr>
            <a:xfrm>
              <a:off x="1346575" y="1527950"/>
              <a:ext cx="335550" cy="345650"/>
            </a:xfrm>
            <a:custGeom>
              <a:avLst/>
              <a:gdLst/>
              <a:ahLst/>
              <a:cxnLst/>
              <a:rect l="l" t="t" r="r" b="b"/>
              <a:pathLst>
                <a:path w="13422" h="13826" extrusionOk="0">
                  <a:moveTo>
                    <a:pt x="10134" y="1"/>
                  </a:moveTo>
                  <a:cubicBezTo>
                    <a:pt x="9960" y="1"/>
                    <a:pt x="9838" y="39"/>
                    <a:pt x="9838" y="39"/>
                  </a:cubicBezTo>
                  <a:lnTo>
                    <a:pt x="0" y="8439"/>
                  </a:lnTo>
                  <a:cubicBezTo>
                    <a:pt x="1010" y="8104"/>
                    <a:pt x="1993" y="7960"/>
                    <a:pt x="2937" y="7960"/>
                  </a:cubicBezTo>
                  <a:cubicBezTo>
                    <a:pt x="8954" y="7960"/>
                    <a:pt x="13422" y="13826"/>
                    <a:pt x="13422" y="13826"/>
                  </a:cubicBezTo>
                  <a:lnTo>
                    <a:pt x="11550" y="1956"/>
                  </a:lnTo>
                  <a:cubicBezTo>
                    <a:pt x="11459" y="1249"/>
                    <a:pt x="11116" y="678"/>
                    <a:pt x="11116" y="678"/>
                  </a:cubicBezTo>
                  <a:cubicBezTo>
                    <a:pt x="10860" y="108"/>
                    <a:pt x="10424" y="1"/>
                    <a:pt x="10134"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9"/>
            <p:cNvSpPr/>
            <p:nvPr/>
          </p:nvSpPr>
          <p:spPr>
            <a:xfrm>
              <a:off x="1661550" y="1511000"/>
              <a:ext cx="457675" cy="463600"/>
            </a:xfrm>
            <a:custGeom>
              <a:avLst/>
              <a:gdLst/>
              <a:ahLst/>
              <a:cxnLst/>
              <a:rect l="l" t="t" r="r" b="b"/>
              <a:pathLst>
                <a:path w="18307" h="18544" extrusionOk="0">
                  <a:moveTo>
                    <a:pt x="1496" y="0"/>
                  </a:moveTo>
                  <a:cubicBezTo>
                    <a:pt x="1272" y="0"/>
                    <a:pt x="1008" y="96"/>
                    <a:pt x="731" y="397"/>
                  </a:cubicBezTo>
                  <a:cubicBezTo>
                    <a:pt x="1" y="1219"/>
                    <a:pt x="138" y="2315"/>
                    <a:pt x="138" y="2315"/>
                  </a:cubicBezTo>
                  <a:lnTo>
                    <a:pt x="2398" y="16444"/>
                  </a:lnTo>
                  <a:cubicBezTo>
                    <a:pt x="2398" y="16444"/>
                    <a:pt x="4234" y="13621"/>
                    <a:pt x="8161" y="13621"/>
                  </a:cubicBezTo>
                  <a:cubicBezTo>
                    <a:pt x="10668" y="13621"/>
                    <a:pt x="14028" y="14772"/>
                    <a:pt x="18307" y="18544"/>
                  </a:cubicBezTo>
                  <a:lnTo>
                    <a:pt x="17051" y="12700"/>
                  </a:lnTo>
                  <a:cubicBezTo>
                    <a:pt x="17051" y="12700"/>
                    <a:pt x="16778" y="10235"/>
                    <a:pt x="14358" y="8295"/>
                  </a:cubicBezTo>
                  <a:lnTo>
                    <a:pt x="2147" y="283"/>
                  </a:lnTo>
                  <a:cubicBezTo>
                    <a:pt x="2147" y="283"/>
                    <a:pt x="1882" y="0"/>
                    <a:pt x="1496" y="0"/>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9"/>
            <p:cNvSpPr/>
            <p:nvPr/>
          </p:nvSpPr>
          <p:spPr>
            <a:xfrm>
              <a:off x="1283800" y="2023725"/>
              <a:ext cx="828025" cy="454125"/>
            </a:xfrm>
            <a:custGeom>
              <a:avLst/>
              <a:gdLst/>
              <a:ahLst/>
              <a:cxnLst/>
              <a:rect l="l" t="t" r="r" b="b"/>
              <a:pathLst>
                <a:path w="33121" h="18165" extrusionOk="0">
                  <a:moveTo>
                    <a:pt x="17028" y="0"/>
                  </a:moveTo>
                  <a:cubicBezTo>
                    <a:pt x="16511" y="0"/>
                    <a:pt x="15998" y="132"/>
                    <a:pt x="15545" y="408"/>
                  </a:cubicBezTo>
                  <a:cubicBezTo>
                    <a:pt x="15476" y="431"/>
                    <a:pt x="15431" y="477"/>
                    <a:pt x="15362" y="500"/>
                  </a:cubicBezTo>
                  <a:cubicBezTo>
                    <a:pt x="9633" y="4859"/>
                    <a:pt x="3812" y="8648"/>
                    <a:pt x="1028" y="10406"/>
                  </a:cubicBezTo>
                  <a:cubicBezTo>
                    <a:pt x="1" y="11068"/>
                    <a:pt x="252" y="12643"/>
                    <a:pt x="1461" y="12917"/>
                  </a:cubicBezTo>
                  <a:cubicBezTo>
                    <a:pt x="1553" y="12939"/>
                    <a:pt x="1690" y="12962"/>
                    <a:pt x="1804" y="12985"/>
                  </a:cubicBezTo>
                  <a:cubicBezTo>
                    <a:pt x="3835" y="13373"/>
                    <a:pt x="15819" y="17961"/>
                    <a:pt x="15819" y="17961"/>
                  </a:cubicBezTo>
                  <a:cubicBezTo>
                    <a:pt x="15819" y="17961"/>
                    <a:pt x="16111" y="18165"/>
                    <a:pt x="16698" y="18165"/>
                  </a:cubicBezTo>
                  <a:cubicBezTo>
                    <a:pt x="17188" y="18165"/>
                    <a:pt x="17883" y="18023"/>
                    <a:pt x="18786" y="17505"/>
                  </a:cubicBezTo>
                  <a:lnTo>
                    <a:pt x="32732" y="10041"/>
                  </a:lnTo>
                  <a:cubicBezTo>
                    <a:pt x="32732" y="10041"/>
                    <a:pt x="33120" y="8854"/>
                    <a:pt x="31180" y="7781"/>
                  </a:cubicBezTo>
                  <a:cubicBezTo>
                    <a:pt x="29582" y="6891"/>
                    <a:pt x="21548" y="2166"/>
                    <a:pt x="18626" y="431"/>
                  </a:cubicBezTo>
                  <a:cubicBezTo>
                    <a:pt x="18132" y="149"/>
                    <a:pt x="17577" y="0"/>
                    <a:pt x="1702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9"/>
            <p:cNvSpPr/>
            <p:nvPr/>
          </p:nvSpPr>
          <p:spPr>
            <a:xfrm>
              <a:off x="1506350" y="1592050"/>
              <a:ext cx="90750" cy="112525"/>
            </a:xfrm>
            <a:custGeom>
              <a:avLst/>
              <a:gdLst/>
              <a:ahLst/>
              <a:cxnLst/>
              <a:rect l="l" t="t" r="r" b="b"/>
              <a:pathLst>
                <a:path w="3630" h="4501" extrusionOk="0">
                  <a:moveTo>
                    <a:pt x="2164" y="1"/>
                  </a:moveTo>
                  <a:cubicBezTo>
                    <a:pt x="1924" y="1"/>
                    <a:pt x="1669" y="77"/>
                    <a:pt x="1416" y="237"/>
                  </a:cubicBezTo>
                  <a:cubicBezTo>
                    <a:pt x="525" y="808"/>
                    <a:pt x="0" y="2154"/>
                    <a:pt x="229" y="3273"/>
                  </a:cubicBezTo>
                  <a:cubicBezTo>
                    <a:pt x="374" y="4046"/>
                    <a:pt x="871" y="4501"/>
                    <a:pt x="1457" y="4501"/>
                  </a:cubicBezTo>
                  <a:cubicBezTo>
                    <a:pt x="1700" y="4501"/>
                    <a:pt x="1959" y="4422"/>
                    <a:pt x="2215" y="4254"/>
                  </a:cubicBezTo>
                  <a:cubicBezTo>
                    <a:pt x="3105" y="3706"/>
                    <a:pt x="3630" y="2337"/>
                    <a:pt x="3401" y="1241"/>
                  </a:cubicBezTo>
                  <a:cubicBezTo>
                    <a:pt x="3240" y="449"/>
                    <a:pt x="2746" y="1"/>
                    <a:pt x="2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9"/>
            <p:cNvSpPr/>
            <p:nvPr/>
          </p:nvSpPr>
          <p:spPr>
            <a:xfrm>
              <a:off x="1391075" y="1826325"/>
              <a:ext cx="91325" cy="112525"/>
            </a:xfrm>
            <a:custGeom>
              <a:avLst/>
              <a:gdLst/>
              <a:ahLst/>
              <a:cxnLst/>
              <a:rect l="l" t="t" r="r" b="b"/>
              <a:pathLst>
                <a:path w="3653" h="4501" extrusionOk="0">
                  <a:moveTo>
                    <a:pt x="2185" y="0"/>
                  </a:moveTo>
                  <a:cubicBezTo>
                    <a:pt x="1940" y="0"/>
                    <a:pt x="1678" y="79"/>
                    <a:pt x="1416" y="247"/>
                  </a:cubicBezTo>
                  <a:cubicBezTo>
                    <a:pt x="549" y="795"/>
                    <a:pt x="1" y="2164"/>
                    <a:pt x="229" y="3260"/>
                  </a:cubicBezTo>
                  <a:cubicBezTo>
                    <a:pt x="391" y="4052"/>
                    <a:pt x="884" y="4501"/>
                    <a:pt x="1474" y="4501"/>
                  </a:cubicBezTo>
                  <a:cubicBezTo>
                    <a:pt x="1718" y="4501"/>
                    <a:pt x="1978" y="4424"/>
                    <a:pt x="2238" y="4264"/>
                  </a:cubicBezTo>
                  <a:cubicBezTo>
                    <a:pt x="3128" y="3694"/>
                    <a:pt x="3653" y="2347"/>
                    <a:pt x="3425" y="1229"/>
                  </a:cubicBezTo>
                  <a:cubicBezTo>
                    <a:pt x="3263" y="455"/>
                    <a:pt x="2772" y="0"/>
                    <a:pt x="2185"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9"/>
            <p:cNvSpPr/>
            <p:nvPr/>
          </p:nvSpPr>
          <p:spPr>
            <a:xfrm>
              <a:off x="1271825" y="2086225"/>
              <a:ext cx="90750" cy="112525"/>
            </a:xfrm>
            <a:custGeom>
              <a:avLst/>
              <a:gdLst/>
              <a:ahLst/>
              <a:cxnLst/>
              <a:rect l="l" t="t" r="r" b="b"/>
              <a:pathLst>
                <a:path w="3630" h="4501" extrusionOk="0">
                  <a:moveTo>
                    <a:pt x="2164" y="0"/>
                  </a:moveTo>
                  <a:cubicBezTo>
                    <a:pt x="1924" y="0"/>
                    <a:pt x="1669" y="77"/>
                    <a:pt x="1415" y="237"/>
                  </a:cubicBezTo>
                  <a:cubicBezTo>
                    <a:pt x="525" y="807"/>
                    <a:pt x="0" y="2154"/>
                    <a:pt x="206" y="3272"/>
                  </a:cubicBezTo>
                  <a:cubicBezTo>
                    <a:pt x="367" y="4046"/>
                    <a:pt x="869" y="4501"/>
                    <a:pt x="1456" y="4501"/>
                  </a:cubicBezTo>
                  <a:cubicBezTo>
                    <a:pt x="1700" y="4501"/>
                    <a:pt x="1959" y="4422"/>
                    <a:pt x="2214" y="4254"/>
                  </a:cubicBezTo>
                  <a:cubicBezTo>
                    <a:pt x="3105" y="3706"/>
                    <a:pt x="3629" y="2337"/>
                    <a:pt x="3401" y="1241"/>
                  </a:cubicBezTo>
                  <a:cubicBezTo>
                    <a:pt x="3240" y="449"/>
                    <a:pt x="2746" y="0"/>
                    <a:pt x="216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9"/>
            <p:cNvSpPr/>
            <p:nvPr/>
          </p:nvSpPr>
          <p:spPr>
            <a:xfrm>
              <a:off x="1657000" y="2076575"/>
              <a:ext cx="127850" cy="78500"/>
            </a:xfrm>
            <a:custGeom>
              <a:avLst/>
              <a:gdLst/>
              <a:ahLst/>
              <a:cxnLst/>
              <a:rect l="l" t="t" r="r" b="b"/>
              <a:pathLst>
                <a:path w="5114" h="3140" extrusionOk="0">
                  <a:moveTo>
                    <a:pt x="2411" y="1"/>
                  </a:moveTo>
                  <a:cubicBezTo>
                    <a:pt x="1821" y="1"/>
                    <a:pt x="1244" y="155"/>
                    <a:pt x="822" y="463"/>
                  </a:cubicBezTo>
                  <a:cubicBezTo>
                    <a:pt x="0" y="1079"/>
                    <a:pt x="69" y="2083"/>
                    <a:pt x="1027" y="2677"/>
                  </a:cubicBezTo>
                  <a:cubicBezTo>
                    <a:pt x="1507" y="2985"/>
                    <a:pt x="2112" y="3139"/>
                    <a:pt x="2699" y="3139"/>
                  </a:cubicBezTo>
                  <a:cubicBezTo>
                    <a:pt x="3287" y="3139"/>
                    <a:pt x="3858" y="2985"/>
                    <a:pt x="4269" y="2677"/>
                  </a:cubicBezTo>
                  <a:cubicBezTo>
                    <a:pt x="5113" y="2061"/>
                    <a:pt x="5022" y="1056"/>
                    <a:pt x="4086" y="463"/>
                  </a:cubicBezTo>
                  <a:cubicBezTo>
                    <a:pt x="3607" y="155"/>
                    <a:pt x="3002" y="1"/>
                    <a:pt x="2411"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9"/>
            <p:cNvSpPr/>
            <p:nvPr/>
          </p:nvSpPr>
          <p:spPr>
            <a:xfrm>
              <a:off x="1657000" y="2350200"/>
              <a:ext cx="127850" cy="78775"/>
            </a:xfrm>
            <a:custGeom>
              <a:avLst/>
              <a:gdLst/>
              <a:ahLst/>
              <a:cxnLst/>
              <a:rect l="l" t="t" r="r" b="b"/>
              <a:pathLst>
                <a:path w="5114" h="3151" extrusionOk="0">
                  <a:moveTo>
                    <a:pt x="2444" y="0"/>
                  </a:moveTo>
                  <a:cubicBezTo>
                    <a:pt x="1842" y="0"/>
                    <a:pt x="1252" y="160"/>
                    <a:pt x="822" y="474"/>
                  </a:cubicBezTo>
                  <a:cubicBezTo>
                    <a:pt x="0" y="1090"/>
                    <a:pt x="69" y="2072"/>
                    <a:pt x="1027" y="2688"/>
                  </a:cubicBezTo>
                  <a:cubicBezTo>
                    <a:pt x="1507" y="2996"/>
                    <a:pt x="2112" y="3150"/>
                    <a:pt x="2699" y="3150"/>
                  </a:cubicBezTo>
                  <a:cubicBezTo>
                    <a:pt x="3287" y="3150"/>
                    <a:pt x="3858" y="2996"/>
                    <a:pt x="4269" y="2688"/>
                  </a:cubicBezTo>
                  <a:cubicBezTo>
                    <a:pt x="5113" y="2072"/>
                    <a:pt x="5022" y="1067"/>
                    <a:pt x="4086" y="451"/>
                  </a:cubicBezTo>
                  <a:cubicBezTo>
                    <a:pt x="3616" y="149"/>
                    <a:pt x="3024" y="0"/>
                    <a:pt x="244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9"/>
            <p:cNvSpPr/>
            <p:nvPr/>
          </p:nvSpPr>
          <p:spPr>
            <a:xfrm>
              <a:off x="1689525" y="1585400"/>
              <a:ext cx="94175" cy="100125"/>
            </a:xfrm>
            <a:custGeom>
              <a:avLst/>
              <a:gdLst/>
              <a:ahLst/>
              <a:cxnLst/>
              <a:rect l="l" t="t" r="r" b="b"/>
              <a:pathLst>
                <a:path w="3767" h="4005" extrusionOk="0">
                  <a:moveTo>
                    <a:pt x="1164" y="1"/>
                  </a:moveTo>
                  <a:cubicBezTo>
                    <a:pt x="963" y="1"/>
                    <a:pt x="776" y="52"/>
                    <a:pt x="617" y="161"/>
                  </a:cubicBezTo>
                  <a:cubicBezTo>
                    <a:pt x="0" y="571"/>
                    <a:pt x="69" y="1758"/>
                    <a:pt x="754" y="2763"/>
                  </a:cubicBezTo>
                  <a:cubicBezTo>
                    <a:pt x="1290" y="3541"/>
                    <a:pt x="2036" y="4005"/>
                    <a:pt x="2634" y="4005"/>
                  </a:cubicBezTo>
                  <a:cubicBezTo>
                    <a:pt x="2825" y="4005"/>
                    <a:pt x="3001" y="3958"/>
                    <a:pt x="3150" y="3858"/>
                  </a:cubicBezTo>
                  <a:cubicBezTo>
                    <a:pt x="3767" y="3425"/>
                    <a:pt x="3721" y="2238"/>
                    <a:pt x="3013" y="1233"/>
                  </a:cubicBezTo>
                  <a:cubicBezTo>
                    <a:pt x="2500" y="463"/>
                    <a:pt x="1768"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9"/>
            <p:cNvSpPr/>
            <p:nvPr/>
          </p:nvSpPr>
          <p:spPr>
            <a:xfrm>
              <a:off x="2013650" y="2026575"/>
              <a:ext cx="94750" cy="100375"/>
            </a:xfrm>
            <a:custGeom>
              <a:avLst/>
              <a:gdLst/>
              <a:ahLst/>
              <a:cxnLst/>
              <a:rect l="l" t="t" r="r" b="b"/>
              <a:pathLst>
                <a:path w="3790" h="4015" extrusionOk="0">
                  <a:moveTo>
                    <a:pt x="1164" y="1"/>
                  </a:moveTo>
                  <a:cubicBezTo>
                    <a:pt x="970" y="1"/>
                    <a:pt x="791" y="51"/>
                    <a:pt x="639" y="157"/>
                  </a:cubicBezTo>
                  <a:cubicBezTo>
                    <a:pt x="0" y="591"/>
                    <a:pt x="69" y="1755"/>
                    <a:pt x="753" y="2782"/>
                  </a:cubicBezTo>
                  <a:cubicBezTo>
                    <a:pt x="1284" y="3553"/>
                    <a:pt x="2020" y="4015"/>
                    <a:pt x="2615" y="4015"/>
                  </a:cubicBezTo>
                  <a:cubicBezTo>
                    <a:pt x="2813" y="4015"/>
                    <a:pt x="2996" y="3964"/>
                    <a:pt x="3150" y="3855"/>
                  </a:cubicBezTo>
                  <a:cubicBezTo>
                    <a:pt x="3789" y="3421"/>
                    <a:pt x="3721" y="2257"/>
                    <a:pt x="3013" y="1230"/>
                  </a:cubicBezTo>
                  <a:cubicBezTo>
                    <a:pt x="2497" y="473"/>
                    <a:pt x="1759"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9"/>
            <p:cNvSpPr/>
            <p:nvPr/>
          </p:nvSpPr>
          <p:spPr>
            <a:xfrm>
              <a:off x="1951450" y="1737200"/>
              <a:ext cx="94175" cy="100375"/>
            </a:xfrm>
            <a:custGeom>
              <a:avLst/>
              <a:gdLst/>
              <a:ahLst/>
              <a:cxnLst/>
              <a:rect l="l" t="t" r="r" b="b"/>
              <a:pathLst>
                <a:path w="3767" h="4015" extrusionOk="0">
                  <a:moveTo>
                    <a:pt x="1151" y="0"/>
                  </a:moveTo>
                  <a:cubicBezTo>
                    <a:pt x="953" y="0"/>
                    <a:pt x="771" y="52"/>
                    <a:pt x="616" y="160"/>
                  </a:cubicBezTo>
                  <a:cubicBezTo>
                    <a:pt x="0" y="594"/>
                    <a:pt x="46" y="1758"/>
                    <a:pt x="753" y="2785"/>
                  </a:cubicBezTo>
                  <a:cubicBezTo>
                    <a:pt x="1270" y="3543"/>
                    <a:pt x="2007" y="4014"/>
                    <a:pt x="2613" y="4014"/>
                  </a:cubicBezTo>
                  <a:cubicBezTo>
                    <a:pt x="2810" y="4014"/>
                    <a:pt x="2993" y="3964"/>
                    <a:pt x="3150" y="3858"/>
                  </a:cubicBezTo>
                  <a:cubicBezTo>
                    <a:pt x="3766" y="3424"/>
                    <a:pt x="3698" y="2260"/>
                    <a:pt x="3013" y="1233"/>
                  </a:cubicBezTo>
                  <a:cubicBezTo>
                    <a:pt x="2482" y="462"/>
                    <a:pt x="1746" y="0"/>
                    <a:pt x="115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9"/>
            <p:cNvSpPr/>
            <p:nvPr/>
          </p:nvSpPr>
          <p:spPr>
            <a:xfrm>
              <a:off x="1747725" y="1882125"/>
              <a:ext cx="94175" cy="100475"/>
            </a:xfrm>
            <a:custGeom>
              <a:avLst/>
              <a:gdLst/>
              <a:ahLst/>
              <a:cxnLst/>
              <a:rect l="l" t="t" r="r" b="b"/>
              <a:pathLst>
                <a:path w="3767" h="4019" extrusionOk="0">
                  <a:moveTo>
                    <a:pt x="1165" y="1"/>
                  </a:moveTo>
                  <a:cubicBezTo>
                    <a:pt x="964" y="1"/>
                    <a:pt x="777" y="52"/>
                    <a:pt x="617" y="161"/>
                  </a:cubicBezTo>
                  <a:cubicBezTo>
                    <a:pt x="1" y="594"/>
                    <a:pt x="69" y="1758"/>
                    <a:pt x="754" y="2786"/>
                  </a:cubicBezTo>
                  <a:cubicBezTo>
                    <a:pt x="1284" y="3556"/>
                    <a:pt x="2021" y="4018"/>
                    <a:pt x="2615" y="4018"/>
                  </a:cubicBezTo>
                  <a:cubicBezTo>
                    <a:pt x="2814" y="4018"/>
                    <a:pt x="2996" y="3967"/>
                    <a:pt x="3150" y="3858"/>
                  </a:cubicBezTo>
                  <a:cubicBezTo>
                    <a:pt x="3767" y="3425"/>
                    <a:pt x="3721" y="2261"/>
                    <a:pt x="3014" y="1233"/>
                  </a:cubicBezTo>
                  <a:cubicBezTo>
                    <a:pt x="2500" y="463"/>
                    <a:pt x="1768" y="1"/>
                    <a:pt x="1165"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9"/>
            <p:cNvSpPr/>
            <p:nvPr/>
          </p:nvSpPr>
          <p:spPr>
            <a:xfrm>
              <a:off x="1853300" y="1807700"/>
              <a:ext cx="94750" cy="100150"/>
            </a:xfrm>
            <a:custGeom>
              <a:avLst/>
              <a:gdLst/>
              <a:ahLst/>
              <a:cxnLst/>
              <a:rect l="l" t="t" r="r" b="b"/>
              <a:pathLst>
                <a:path w="3790" h="4006" extrusionOk="0">
                  <a:moveTo>
                    <a:pt x="1157" y="0"/>
                  </a:moveTo>
                  <a:cubicBezTo>
                    <a:pt x="966" y="0"/>
                    <a:pt x="789" y="48"/>
                    <a:pt x="639" y="148"/>
                  </a:cubicBezTo>
                  <a:cubicBezTo>
                    <a:pt x="0" y="581"/>
                    <a:pt x="69" y="1745"/>
                    <a:pt x="753" y="2772"/>
                  </a:cubicBezTo>
                  <a:cubicBezTo>
                    <a:pt x="1284" y="3543"/>
                    <a:pt x="2020" y="4005"/>
                    <a:pt x="2615" y="4005"/>
                  </a:cubicBezTo>
                  <a:cubicBezTo>
                    <a:pt x="2813" y="4005"/>
                    <a:pt x="2996" y="3954"/>
                    <a:pt x="3150" y="3845"/>
                  </a:cubicBezTo>
                  <a:cubicBezTo>
                    <a:pt x="3789" y="3434"/>
                    <a:pt x="3721" y="2247"/>
                    <a:pt x="3013" y="1220"/>
                  </a:cubicBezTo>
                  <a:cubicBezTo>
                    <a:pt x="2495" y="460"/>
                    <a:pt x="1754" y="0"/>
                    <a:pt x="1157"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1499;p45">
            <a:extLst>
              <a:ext uri="{FF2B5EF4-FFF2-40B4-BE49-F238E27FC236}">
                <a16:creationId xmlns:a16="http://schemas.microsoft.com/office/drawing/2014/main" id="{BD298402-092F-B381-FBC0-E376D4B99020}"/>
              </a:ext>
            </a:extLst>
          </p:cNvPr>
          <p:cNvGrpSpPr/>
          <p:nvPr/>
        </p:nvGrpSpPr>
        <p:grpSpPr>
          <a:xfrm>
            <a:off x="7681977" y="3922213"/>
            <a:ext cx="1396722" cy="1104513"/>
            <a:chOff x="1566738" y="2191375"/>
            <a:chExt cx="1163563" cy="949275"/>
          </a:xfrm>
        </p:grpSpPr>
        <p:sp>
          <p:nvSpPr>
            <p:cNvPr id="4" name="Google Shape;1500;p45">
              <a:extLst>
                <a:ext uri="{FF2B5EF4-FFF2-40B4-BE49-F238E27FC236}">
                  <a16:creationId xmlns:a16="http://schemas.microsoft.com/office/drawing/2014/main" id="{0CADC8D1-DBB4-4923-579E-C4B80D325BEA}"/>
                </a:ext>
              </a:extLst>
            </p:cNvPr>
            <p:cNvSpPr/>
            <p:nvPr/>
          </p:nvSpPr>
          <p:spPr>
            <a:xfrm>
              <a:off x="1951375" y="2394250"/>
              <a:ext cx="435975" cy="746400"/>
            </a:xfrm>
            <a:custGeom>
              <a:avLst/>
              <a:gdLst/>
              <a:ahLst/>
              <a:cxnLst/>
              <a:rect l="l" t="t" r="r" b="b"/>
              <a:pathLst>
                <a:path w="17439" h="29856" extrusionOk="0">
                  <a:moveTo>
                    <a:pt x="5410" y="0"/>
                  </a:moveTo>
                  <a:lnTo>
                    <a:pt x="0" y="2830"/>
                  </a:lnTo>
                  <a:lnTo>
                    <a:pt x="12394" y="29856"/>
                  </a:lnTo>
                  <a:lnTo>
                    <a:pt x="14175" y="29559"/>
                  </a:lnTo>
                  <a:cubicBezTo>
                    <a:pt x="14202" y="29560"/>
                    <a:pt x="14230" y="29560"/>
                    <a:pt x="14257" y="29560"/>
                  </a:cubicBezTo>
                  <a:cubicBezTo>
                    <a:pt x="14888" y="29560"/>
                    <a:pt x="15471" y="29310"/>
                    <a:pt x="15887" y="28828"/>
                  </a:cubicBezTo>
                  <a:lnTo>
                    <a:pt x="17439" y="27619"/>
                  </a:lnTo>
                  <a:lnTo>
                    <a:pt x="54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01;p45">
              <a:extLst>
                <a:ext uri="{FF2B5EF4-FFF2-40B4-BE49-F238E27FC236}">
                  <a16:creationId xmlns:a16="http://schemas.microsoft.com/office/drawing/2014/main" id="{DD1DED73-9861-D4B5-3C01-2B8902F2BE22}"/>
                </a:ext>
              </a:extLst>
            </p:cNvPr>
            <p:cNvSpPr/>
            <p:nvPr/>
          </p:nvSpPr>
          <p:spPr>
            <a:xfrm>
              <a:off x="1566750" y="2473525"/>
              <a:ext cx="737875" cy="667125"/>
            </a:xfrm>
            <a:custGeom>
              <a:avLst/>
              <a:gdLst/>
              <a:ahLst/>
              <a:cxnLst/>
              <a:rect l="l" t="t" r="r" b="b"/>
              <a:pathLst>
                <a:path w="29515" h="26685" extrusionOk="0">
                  <a:moveTo>
                    <a:pt x="17478" y="1"/>
                  </a:moveTo>
                  <a:cubicBezTo>
                    <a:pt x="17219" y="1"/>
                    <a:pt x="16945" y="33"/>
                    <a:pt x="16663" y="93"/>
                  </a:cubicBezTo>
                  <a:lnTo>
                    <a:pt x="1165" y="2535"/>
                  </a:lnTo>
                  <a:cubicBezTo>
                    <a:pt x="320" y="2992"/>
                    <a:pt x="1" y="4133"/>
                    <a:pt x="435" y="5137"/>
                  </a:cubicBezTo>
                  <a:lnTo>
                    <a:pt x="9154" y="25132"/>
                  </a:lnTo>
                  <a:cubicBezTo>
                    <a:pt x="9588" y="26137"/>
                    <a:pt x="10295" y="26274"/>
                    <a:pt x="11573" y="26365"/>
                  </a:cubicBezTo>
                  <a:lnTo>
                    <a:pt x="27779" y="26685"/>
                  </a:lnTo>
                  <a:cubicBezTo>
                    <a:pt x="28647" y="26685"/>
                    <a:pt x="29354" y="26068"/>
                    <a:pt x="29468" y="25178"/>
                  </a:cubicBezTo>
                  <a:cubicBezTo>
                    <a:pt x="29514" y="24790"/>
                    <a:pt x="29468" y="24356"/>
                    <a:pt x="29286" y="23946"/>
                  </a:cubicBezTo>
                  <a:lnTo>
                    <a:pt x="19380" y="1189"/>
                  </a:lnTo>
                  <a:cubicBezTo>
                    <a:pt x="18997" y="336"/>
                    <a:pt x="18309" y="1"/>
                    <a:pt x="1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02;p45">
              <a:extLst>
                <a:ext uri="{FF2B5EF4-FFF2-40B4-BE49-F238E27FC236}">
                  <a16:creationId xmlns:a16="http://schemas.microsoft.com/office/drawing/2014/main" id="{DE2FD01A-817C-E397-2733-7AF815E669E2}"/>
                </a:ext>
              </a:extLst>
            </p:cNvPr>
            <p:cNvSpPr/>
            <p:nvPr/>
          </p:nvSpPr>
          <p:spPr>
            <a:xfrm>
              <a:off x="2050650" y="2191375"/>
              <a:ext cx="679650" cy="907325"/>
            </a:xfrm>
            <a:custGeom>
              <a:avLst/>
              <a:gdLst/>
              <a:ahLst/>
              <a:cxnLst/>
              <a:rect l="l" t="t" r="r" b="b"/>
              <a:pathLst>
                <a:path w="27186" h="36293" extrusionOk="0">
                  <a:moveTo>
                    <a:pt x="16148" y="0"/>
                  </a:moveTo>
                  <a:cubicBezTo>
                    <a:pt x="15976" y="0"/>
                    <a:pt x="15804" y="26"/>
                    <a:pt x="15636" y="81"/>
                  </a:cubicBezTo>
                  <a:lnTo>
                    <a:pt x="1507" y="9553"/>
                  </a:lnTo>
                  <a:cubicBezTo>
                    <a:pt x="434" y="10261"/>
                    <a:pt x="1" y="11151"/>
                    <a:pt x="480" y="12292"/>
                  </a:cubicBezTo>
                  <a:lnTo>
                    <a:pt x="10409" y="35049"/>
                  </a:lnTo>
                  <a:cubicBezTo>
                    <a:pt x="10432" y="35072"/>
                    <a:pt x="10432" y="35117"/>
                    <a:pt x="10455" y="35163"/>
                  </a:cubicBezTo>
                  <a:cubicBezTo>
                    <a:pt x="10836" y="35898"/>
                    <a:pt x="11533" y="36292"/>
                    <a:pt x="12214" y="36292"/>
                  </a:cubicBezTo>
                  <a:cubicBezTo>
                    <a:pt x="12674" y="36292"/>
                    <a:pt x="13127" y="36111"/>
                    <a:pt x="13468" y="35734"/>
                  </a:cubicBezTo>
                  <a:lnTo>
                    <a:pt x="26022" y="23933"/>
                  </a:lnTo>
                  <a:cubicBezTo>
                    <a:pt x="26866" y="23454"/>
                    <a:pt x="27186" y="22335"/>
                    <a:pt x="26752" y="21331"/>
                  </a:cubicBezTo>
                  <a:lnTo>
                    <a:pt x="18033" y="1336"/>
                  </a:lnTo>
                  <a:cubicBezTo>
                    <a:pt x="17679" y="516"/>
                    <a:pt x="16914" y="0"/>
                    <a:pt x="161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03;p45">
              <a:extLst>
                <a:ext uri="{FF2B5EF4-FFF2-40B4-BE49-F238E27FC236}">
                  <a16:creationId xmlns:a16="http://schemas.microsoft.com/office/drawing/2014/main" id="{630F030A-B6C6-E6D5-4CF5-2400A2E5BE55}"/>
                </a:ext>
              </a:extLst>
            </p:cNvPr>
            <p:cNvSpPr/>
            <p:nvPr/>
          </p:nvSpPr>
          <p:spPr>
            <a:xfrm>
              <a:off x="1595850" y="2193375"/>
              <a:ext cx="845725" cy="343550"/>
            </a:xfrm>
            <a:custGeom>
              <a:avLst/>
              <a:gdLst/>
              <a:ahLst/>
              <a:cxnLst/>
              <a:rect l="l" t="t" r="r" b="b"/>
              <a:pathLst>
                <a:path w="33829" h="13742" extrusionOk="0">
                  <a:moveTo>
                    <a:pt x="33828" y="1"/>
                  </a:moveTo>
                  <a:lnTo>
                    <a:pt x="15020" y="3082"/>
                  </a:lnTo>
                  <a:cubicBezTo>
                    <a:pt x="14541" y="3173"/>
                    <a:pt x="14107" y="3356"/>
                    <a:pt x="13696" y="3630"/>
                  </a:cubicBezTo>
                  <a:lnTo>
                    <a:pt x="1" y="13741"/>
                  </a:lnTo>
                  <a:lnTo>
                    <a:pt x="17828" y="10957"/>
                  </a:lnTo>
                  <a:lnTo>
                    <a:pt x="338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04;p45">
              <a:extLst>
                <a:ext uri="{FF2B5EF4-FFF2-40B4-BE49-F238E27FC236}">
                  <a16:creationId xmlns:a16="http://schemas.microsoft.com/office/drawing/2014/main" id="{48933795-04D1-C769-1F8C-073FCCCAA96E}"/>
                </a:ext>
              </a:extLst>
            </p:cNvPr>
            <p:cNvSpPr/>
            <p:nvPr/>
          </p:nvSpPr>
          <p:spPr>
            <a:xfrm>
              <a:off x="1566738" y="2473525"/>
              <a:ext cx="737875" cy="667125"/>
            </a:xfrm>
            <a:custGeom>
              <a:avLst/>
              <a:gdLst/>
              <a:ahLst/>
              <a:cxnLst/>
              <a:rect l="l" t="t" r="r" b="b"/>
              <a:pathLst>
                <a:path w="29515" h="26685" extrusionOk="0">
                  <a:moveTo>
                    <a:pt x="17478" y="1"/>
                  </a:moveTo>
                  <a:cubicBezTo>
                    <a:pt x="17219" y="1"/>
                    <a:pt x="16945" y="33"/>
                    <a:pt x="16663" y="93"/>
                  </a:cubicBezTo>
                  <a:lnTo>
                    <a:pt x="1165" y="2535"/>
                  </a:lnTo>
                  <a:cubicBezTo>
                    <a:pt x="320" y="2992"/>
                    <a:pt x="1" y="4133"/>
                    <a:pt x="435" y="5137"/>
                  </a:cubicBezTo>
                  <a:lnTo>
                    <a:pt x="9154" y="25132"/>
                  </a:lnTo>
                  <a:cubicBezTo>
                    <a:pt x="9588" y="26137"/>
                    <a:pt x="10295" y="26274"/>
                    <a:pt x="11573" y="26365"/>
                  </a:cubicBezTo>
                  <a:lnTo>
                    <a:pt x="27779" y="26685"/>
                  </a:lnTo>
                  <a:cubicBezTo>
                    <a:pt x="28647" y="26685"/>
                    <a:pt x="29354" y="26068"/>
                    <a:pt x="29468" y="25178"/>
                  </a:cubicBezTo>
                  <a:cubicBezTo>
                    <a:pt x="29514" y="24790"/>
                    <a:pt x="29468" y="24356"/>
                    <a:pt x="29286" y="23946"/>
                  </a:cubicBezTo>
                  <a:lnTo>
                    <a:pt x="19380" y="1189"/>
                  </a:lnTo>
                  <a:cubicBezTo>
                    <a:pt x="18997" y="336"/>
                    <a:pt x="18309" y="1"/>
                    <a:pt x="17478" y="1"/>
                  </a:cubicBezTo>
                  <a:close/>
                </a:path>
              </a:pathLst>
            </a:custGeom>
            <a:gradFill>
              <a:gsLst>
                <a:gs pos="0">
                  <a:srgbClr val="191919">
                    <a:alpha val="36078"/>
                    <a:alpha val="17090"/>
                  </a:srgbClr>
                </a:gs>
                <a:gs pos="100000">
                  <a:srgbClr val="191919">
                    <a:alpha val="5882"/>
                    <a:alpha val="170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05;p45">
              <a:extLst>
                <a:ext uri="{FF2B5EF4-FFF2-40B4-BE49-F238E27FC236}">
                  <a16:creationId xmlns:a16="http://schemas.microsoft.com/office/drawing/2014/main" id="{8366FC62-8936-CBD2-5819-A1EAFF319136}"/>
                </a:ext>
              </a:extLst>
            </p:cNvPr>
            <p:cNvSpPr/>
            <p:nvPr/>
          </p:nvSpPr>
          <p:spPr>
            <a:xfrm>
              <a:off x="2050638" y="2191375"/>
              <a:ext cx="679650" cy="907325"/>
            </a:xfrm>
            <a:custGeom>
              <a:avLst/>
              <a:gdLst/>
              <a:ahLst/>
              <a:cxnLst/>
              <a:rect l="l" t="t" r="r" b="b"/>
              <a:pathLst>
                <a:path w="27186" h="36293" extrusionOk="0">
                  <a:moveTo>
                    <a:pt x="16148" y="0"/>
                  </a:moveTo>
                  <a:cubicBezTo>
                    <a:pt x="15976" y="0"/>
                    <a:pt x="15804" y="26"/>
                    <a:pt x="15636" y="81"/>
                  </a:cubicBezTo>
                  <a:lnTo>
                    <a:pt x="1507" y="9553"/>
                  </a:lnTo>
                  <a:cubicBezTo>
                    <a:pt x="434" y="10261"/>
                    <a:pt x="1" y="11151"/>
                    <a:pt x="480" y="12292"/>
                  </a:cubicBezTo>
                  <a:lnTo>
                    <a:pt x="10409" y="35049"/>
                  </a:lnTo>
                  <a:cubicBezTo>
                    <a:pt x="10432" y="35072"/>
                    <a:pt x="10432" y="35117"/>
                    <a:pt x="10455" y="35163"/>
                  </a:cubicBezTo>
                  <a:cubicBezTo>
                    <a:pt x="10836" y="35898"/>
                    <a:pt x="11533" y="36292"/>
                    <a:pt x="12214" y="36292"/>
                  </a:cubicBezTo>
                  <a:cubicBezTo>
                    <a:pt x="12674" y="36292"/>
                    <a:pt x="13127" y="36111"/>
                    <a:pt x="13468" y="35734"/>
                  </a:cubicBezTo>
                  <a:lnTo>
                    <a:pt x="26022" y="23933"/>
                  </a:lnTo>
                  <a:cubicBezTo>
                    <a:pt x="26866" y="23454"/>
                    <a:pt x="27186" y="22335"/>
                    <a:pt x="26752" y="21331"/>
                  </a:cubicBezTo>
                  <a:lnTo>
                    <a:pt x="18033" y="1336"/>
                  </a:lnTo>
                  <a:cubicBezTo>
                    <a:pt x="17679" y="516"/>
                    <a:pt x="16914" y="0"/>
                    <a:pt x="16148" y="0"/>
                  </a:cubicBezTo>
                  <a:close/>
                </a:path>
              </a:pathLst>
            </a:custGeom>
            <a:gradFill>
              <a:gsLst>
                <a:gs pos="0">
                  <a:srgbClr val="191919">
                    <a:alpha val="36078"/>
                    <a:alpha val="17090"/>
                  </a:srgbClr>
                </a:gs>
                <a:gs pos="100000">
                  <a:srgbClr val="191919">
                    <a:alpha val="5882"/>
                    <a:alpha val="170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06;p45">
              <a:extLst>
                <a:ext uri="{FF2B5EF4-FFF2-40B4-BE49-F238E27FC236}">
                  <a16:creationId xmlns:a16="http://schemas.microsoft.com/office/drawing/2014/main" id="{47FBFDDE-BBA0-7B49-BAFC-4081617158B3}"/>
                </a:ext>
              </a:extLst>
            </p:cNvPr>
            <p:cNvSpPr/>
            <p:nvPr/>
          </p:nvSpPr>
          <p:spPr>
            <a:xfrm>
              <a:off x="1595838" y="2193375"/>
              <a:ext cx="845725" cy="343550"/>
            </a:xfrm>
            <a:custGeom>
              <a:avLst/>
              <a:gdLst/>
              <a:ahLst/>
              <a:cxnLst/>
              <a:rect l="l" t="t" r="r" b="b"/>
              <a:pathLst>
                <a:path w="33829" h="13742" extrusionOk="0">
                  <a:moveTo>
                    <a:pt x="33828" y="1"/>
                  </a:moveTo>
                  <a:lnTo>
                    <a:pt x="15020" y="3082"/>
                  </a:lnTo>
                  <a:cubicBezTo>
                    <a:pt x="14541" y="3173"/>
                    <a:pt x="14107" y="3356"/>
                    <a:pt x="13696" y="3630"/>
                  </a:cubicBezTo>
                  <a:lnTo>
                    <a:pt x="1" y="13741"/>
                  </a:lnTo>
                  <a:lnTo>
                    <a:pt x="17828" y="10957"/>
                  </a:lnTo>
                  <a:lnTo>
                    <a:pt x="33828" y="1"/>
                  </a:lnTo>
                  <a:close/>
                </a:path>
              </a:pathLst>
            </a:custGeom>
            <a:gradFill>
              <a:gsLst>
                <a:gs pos="0">
                  <a:srgbClr val="191919">
                    <a:alpha val="36078"/>
                    <a:alpha val="17090"/>
                  </a:srgbClr>
                </a:gs>
                <a:gs pos="100000">
                  <a:srgbClr val="191919">
                    <a:alpha val="5882"/>
                    <a:alpha val="170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07;p45">
              <a:extLst>
                <a:ext uri="{FF2B5EF4-FFF2-40B4-BE49-F238E27FC236}">
                  <a16:creationId xmlns:a16="http://schemas.microsoft.com/office/drawing/2014/main" id="{F6FC6D26-E242-8D22-887E-5881DB931D87}"/>
                </a:ext>
              </a:extLst>
            </p:cNvPr>
            <p:cNvSpPr/>
            <p:nvPr/>
          </p:nvSpPr>
          <p:spPr>
            <a:xfrm>
              <a:off x="1595850" y="2193375"/>
              <a:ext cx="845725" cy="343550"/>
            </a:xfrm>
            <a:custGeom>
              <a:avLst/>
              <a:gdLst/>
              <a:ahLst/>
              <a:cxnLst/>
              <a:rect l="l" t="t" r="r" b="b"/>
              <a:pathLst>
                <a:path w="33829" h="13742" extrusionOk="0">
                  <a:moveTo>
                    <a:pt x="33828" y="1"/>
                  </a:moveTo>
                  <a:lnTo>
                    <a:pt x="17828" y="10957"/>
                  </a:lnTo>
                  <a:lnTo>
                    <a:pt x="1" y="13741"/>
                  </a:lnTo>
                  <a:cubicBezTo>
                    <a:pt x="6849" y="13604"/>
                    <a:pt x="18079" y="11368"/>
                    <a:pt x="18079" y="11368"/>
                  </a:cubicBezTo>
                  <a:lnTo>
                    <a:pt x="338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08;p45">
              <a:extLst>
                <a:ext uri="{FF2B5EF4-FFF2-40B4-BE49-F238E27FC236}">
                  <a16:creationId xmlns:a16="http://schemas.microsoft.com/office/drawing/2014/main" id="{C94CCB11-9468-9983-ECFA-760A63F6C98B}"/>
                </a:ext>
              </a:extLst>
            </p:cNvPr>
            <p:cNvSpPr/>
            <p:nvPr/>
          </p:nvSpPr>
          <p:spPr>
            <a:xfrm>
              <a:off x="1671175" y="2604300"/>
              <a:ext cx="127850" cy="143950"/>
            </a:xfrm>
            <a:custGeom>
              <a:avLst/>
              <a:gdLst/>
              <a:ahLst/>
              <a:cxnLst/>
              <a:rect l="l" t="t" r="r" b="b"/>
              <a:pathLst>
                <a:path w="5114" h="5758" extrusionOk="0">
                  <a:moveTo>
                    <a:pt x="1935" y="0"/>
                  </a:moveTo>
                  <a:cubicBezTo>
                    <a:pt x="1740" y="0"/>
                    <a:pt x="1550" y="36"/>
                    <a:pt x="1370" y="112"/>
                  </a:cubicBezTo>
                  <a:cubicBezTo>
                    <a:pt x="320" y="568"/>
                    <a:pt x="1" y="2189"/>
                    <a:pt x="686" y="3695"/>
                  </a:cubicBezTo>
                  <a:cubicBezTo>
                    <a:pt x="1228" y="4949"/>
                    <a:pt x="2246" y="5757"/>
                    <a:pt x="3173" y="5757"/>
                  </a:cubicBezTo>
                  <a:cubicBezTo>
                    <a:pt x="3378" y="5757"/>
                    <a:pt x="3578" y="5718"/>
                    <a:pt x="3767" y="5636"/>
                  </a:cubicBezTo>
                  <a:cubicBezTo>
                    <a:pt x="4817" y="5179"/>
                    <a:pt x="5114" y="3581"/>
                    <a:pt x="4452" y="2052"/>
                  </a:cubicBezTo>
                  <a:cubicBezTo>
                    <a:pt x="3905" y="808"/>
                    <a:pt x="2861" y="0"/>
                    <a:pt x="1935" y="0"/>
                  </a:cubicBezTo>
                  <a:close/>
                </a:path>
              </a:pathLst>
            </a:custGeom>
            <a:solidFill>
              <a:srgbClr val="FFFFFF">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09;p45">
              <a:extLst>
                <a:ext uri="{FF2B5EF4-FFF2-40B4-BE49-F238E27FC236}">
                  <a16:creationId xmlns:a16="http://schemas.microsoft.com/office/drawing/2014/main" id="{201F2322-498D-E4ED-8088-CAB28AC969B8}"/>
                </a:ext>
              </a:extLst>
            </p:cNvPr>
            <p:cNvSpPr/>
            <p:nvPr/>
          </p:nvSpPr>
          <p:spPr>
            <a:xfrm>
              <a:off x="1680325" y="2613750"/>
              <a:ext cx="127850" cy="144200"/>
            </a:xfrm>
            <a:custGeom>
              <a:avLst/>
              <a:gdLst/>
              <a:ahLst/>
              <a:cxnLst/>
              <a:rect l="l" t="t" r="r" b="b"/>
              <a:pathLst>
                <a:path w="5114" h="5768" extrusionOk="0">
                  <a:moveTo>
                    <a:pt x="1941" y="0"/>
                  </a:moveTo>
                  <a:cubicBezTo>
                    <a:pt x="1736" y="0"/>
                    <a:pt x="1536" y="40"/>
                    <a:pt x="1347" y="122"/>
                  </a:cubicBezTo>
                  <a:cubicBezTo>
                    <a:pt x="320" y="578"/>
                    <a:pt x="0" y="2176"/>
                    <a:pt x="662" y="3706"/>
                  </a:cubicBezTo>
                  <a:cubicBezTo>
                    <a:pt x="1204" y="4959"/>
                    <a:pt x="2237" y="5767"/>
                    <a:pt x="3170" y="5767"/>
                  </a:cubicBezTo>
                  <a:cubicBezTo>
                    <a:pt x="3376" y="5767"/>
                    <a:pt x="3577" y="5728"/>
                    <a:pt x="3766" y="5646"/>
                  </a:cubicBezTo>
                  <a:cubicBezTo>
                    <a:pt x="4793" y="5189"/>
                    <a:pt x="5113" y="3591"/>
                    <a:pt x="4451" y="2062"/>
                  </a:cubicBezTo>
                  <a:cubicBezTo>
                    <a:pt x="3890" y="809"/>
                    <a:pt x="2869" y="0"/>
                    <a:pt x="1941" y="0"/>
                  </a:cubicBezTo>
                  <a:close/>
                </a:path>
              </a:pathLst>
            </a:custGeom>
            <a:gradFill>
              <a:gsLst>
                <a:gs pos="0">
                  <a:schemeClr val="lt1"/>
                </a:gs>
                <a:gs pos="100000">
                  <a:srgbClr val="191919">
                    <a:alpha val="19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10;p45">
              <a:extLst>
                <a:ext uri="{FF2B5EF4-FFF2-40B4-BE49-F238E27FC236}">
                  <a16:creationId xmlns:a16="http://schemas.microsoft.com/office/drawing/2014/main" id="{582571FF-17B8-62CE-DAE8-47B46537A8DC}"/>
                </a:ext>
              </a:extLst>
            </p:cNvPr>
            <p:cNvSpPr/>
            <p:nvPr/>
          </p:nvSpPr>
          <p:spPr>
            <a:xfrm>
              <a:off x="1852650" y="2762100"/>
              <a:ext cx="127850" cy="144200"/>
            </a:xfrm>
            <a:custGeom>
              <a:avLst/>
              <a:gdLst/>
              <a:ahLst/>
              <a:cxnLst/>
              <a:rect l="l" t="t" r="r" b="b"/>
              <a:pathLst>
                <a:path w="5114" h="5768" extrusionOk="0">
                  <a:moveTo>
                    <a:pt x="1941" y="1"/>
                  </a:moveTo>
                  <a:cubicBezTo>
                    <a:pt x="1737" y="1"/>
                    <a:pt x="1537" y="40"/>
                    <a:pt x="1347" y="123"/>
                  </a:cubicBezTo>
                  <a:cubicBezTo>
                    <a:pt x="320" y="579"/>
                    <a:pt x="0" y="2177"/>
                    <a:pt x="662" y="3706"/>
                  </a:cubicBezTo>
                  <a:cubicBezTo>
                    <a:pt x="1205" y="4959"/>
                    <a:pt x="2238" y="5768"/>
                    <a:pt x="3171" y="5768"/>
                  </a:cubicBezTo>
                  <a:cubicBezTo>
                    <a:pt x="3376" y="5768"/>
                    <a:pt x="3577" y="5729"/>
                    <a:pt x="3767" y="5646"/>
                  </a:cubicBezTo>
                  <a:cubicBezTo>
                    <a:pt x="4794" y="5190"/>
                    <a:pt x="5113" y="3592"/>
                    <a:pt x="4451" y="2063"/>
                  </a:cubicBezTo>
                  <a:cubicBezTo>
                    <a:pt x="3890" y="810"/>
                    <a:pt x="2869" y="1"/>
                    <a:pt x="1941" y="1"/>
                  </a:cubicBezTo>
                  <a:close/>
                </a:path>
              </a:pathLst>
            </a:custGeom>
            <a:solidFill>
              <a:srgbClr val="FFFFFF">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11;p45">
              <a:extLst>
                <a:ext uri="{FF2B5EF4-FFF2-40B4-BE49-F238E27FC236}">
                  <a16:creationId xmlns:a16="http://schemas.microsoft.com/office/drawing/2014/main" id="{E9AB142E-C79E-FEF5-3EB5-567407FD87BB}"/>
                </a:ext>
              </a:extLst>
            </p:cNvPr>
            <p:cNvSpPr/>
            <p:nvPr/>
          </p:nvSpPr>
          <p:spPr>
            <a:xfrm>
              <a:off x="1861775" y="2771800"/>
              <a:ext cx="127275" cy="143650"/>
            </a:xfrm>
            <a:custGeom>
              <a:avLst/>
              <a:gdLst/>
              <a:ahLst/>
              <a:cxnLst/>
              <a:rect l="l" t="t" r="r" b="b"/>
              <a:pathLst>
                <a:path w="5091" h="5746" extrusionOk="0">
                  <a:moveTo>
                    <a:pt x="1941" y="1"/>
                  </a:moveTo>
                  <a:cubicBezTo>
                    <a:pt x="1737" y="1"/>
                    <a:pt x="1537" y="40"/>
                    <a:pt x="1347" y="123"/>
                  </a:cubicBezTo>
                  <a:cubicBezTo>
                    <a:pt x="297" y="579"/>
                    <a:pt x="1" y="2177"/>
                    <a:pt x="663" y="3706"/>
                  </a:cubicBezTo>
                  <a:cubicBezTo>
                    <a:pt x="1205" y="4940"/>
                    <a:pt x="2237" y="5745"/>
                    <a:pt x="3157" y="5745"/>
                  </a:cubicBezTo>
                  <a:cubicBezTo>
                    <a:pt x="3360" y="5745"/>
                    <a:pt x="3558" y="5706"/>
                    <a:pt x="3744" y="5623"/>
                  </a:cubicBezTo>
                  <a:cubicBezTo>
                    <a:pt x="4794" y="5190"/>
                    <a:pt x="5091" y="3569"/>
                    <a:pt x="4429" y="2063"/>
                  </a:cubicBezTo>
                  <a:cubicBezTo>
                    <a:pt x="3886" y="810"/>
                    <a:pt x="2869" y="1"/>
                    <a:pt x="1941" y="1"/>
                  </a:cubicBezTo>
                  <a:close/>
                </a:path>
              </a:pathLst>
            </a:custGeom>
            <a:gradFill>
              <a:gsLst>
                <a:gs pos="0">
                  <a:schemeClr val="lt1"/>
                </a:gs>
                <a:gs pos="100000">
                  <a:srgbClr val="191919">
                    <a:alpha val="19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12;p45">
              <a:extLst>
                <a:ext uri="{FF2B5EF4-FFF2-40B4-BE49-F238E27FC236}">
                  <a16:creationId xmlns:a16="http://schemas.microsoft.com/office/drawing/2014/main" id="{C9CCB556-34C3-90D4-82DB-A76767FCB277}"/>
                </a:ext>
              </a:extLst>
            </p:cNvPr>
            <p:cNvSpPr/>
            <p:nvPr/>
          </p:nvSpPr>
          <p:spPr>
            <a:xfrm>
              <a:off x="2051800" y="2917325"/>
              <a:ext cx="127850" cy="144200"/>
            </a:xfrm>
            <a:custGeom>
              <a:avLst/>
              <a:gdLst/>
              <a:ahLst/>
              <a:cxnLst/>
              <a:rect l="l" t="t" r="r" b="b"/>
              <a:pathLst>
                <a:path w="5114" h="5768" extrusionOk="0">
                  <a:moveTo>
                    <a:pt x="1956" y="0"/>
                  </a:moveTo>
                  <a:cubicBezTo>
                    <a:pt x="1753" y="0"/>
                    <a:pt x="1555" y="40"/>
                    <a:pt x="1370" y="122"/>
                  </a:cubicBezTo>
                  <a:cubicBezTo>
                    <a:pt x="320" y="579"/>
                    <a:pt x="0" y="2176"/>
                    <a:pt x="685" y="3706"/>
                  </a:cubicBezTo>
                  <a:cubicBezTo>
                    <a:pt x="1228" y="4959"/>
                    <a:pt x="2245" y="5767"/>
                    <a:pt x="3173" y="5767"/>
                  </a:cubicBezTo>
                  <a:cubicBezTo>
                    <a:pt x="3377" y="5767"/>
                    <a:pt x="3577" y="5728"/>
                    <a:pt x="3767" y="5646"/>
                  </a:cubicBezTo>
                  <a:cubicBezTo>
                    <a:pt x="4817" y="5189"/>
                    <a:pt x="5113" y="3591"/>
                    <a:pt x="4451" y="2062"/>
                  </a:cubicBezTo>
                  <a:cubicBezTo>
                    <a:pt x="3909" y="809"/>
                    <a:pt x="2876" y="0"/>
                    <a:pt x="1956" y="0"/>
                  </a:cubicBezTo>
                  <a:close/>
                </a:path>
              </a:pathLst>
            </a:custGeom>
            <a:solidFill>
              <a:srgbClr val="FFFFFF">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13;p45">
              <a:extLst>
                <a:ext uri="{FF2B5EF4-FFF2-40B4-BE49-F238E27FC236}">
                  <a16:creationId xmlns:a16="http://schemas.microsoft.com/office/drawing/2014/main" id="{9C4E007F-6E8F-C24A-01C8-B78473C54158}"/>
                </a:ext>
              </a:extLst>
            </p:cNvPr>
            <p:cNvSpPr/>
            <p:nvPr/>
          </p:nvSpPr>
          <p:spPr>
            <a:xfrm>
              <a:off x="2060925" y="2927025"/>
              <a:ext cx="127850" cy="144200"/>
            </a:xfrm>
            <a:custGeom>
              <a:avLst/>
              <a:gdLst/>
              <a:ahLst/>
              <a:cxnLst/>
              <a:rect l="l" t="t" r="r" b="b"/>
              <a:pathLst>
                <a:path w="5114" h="5768" extrusionOk="0">
                  <a:moveTo>
                    <a:pt x="1943" y="0"/>
                  </a:moveTo>
                  <a:cubicBezTo>
                    <a:pt x="1738" y="0"/>
                    <a:pt x="1537" y="40"/>
                    <a:pt x="1347" y="122"/>
                  </a:cubicBezTo>
                  <a:cubicBezTo>
                    <a:pt x="320" y="579"/>
                    <a:pt x="1" y="2176"/>
                    <a:pt x="663" y="3706"/>
                  </a:cubicBezTo>
                  <a:cubicBezTo>
                    <a:pt x="1205" y="4959"/>
                    <a:pt x="2238" y="5767"/>
                    <a:pt x="3171" y="5767"/>
                  </a:cubicBezTo>
                  <a:cubicBezTo>
                    <a:pt x="3376" y="5767"/>
                    <a:pt x="3577" y="5728"/>
                    <a:pt x="3767" y="5646"/>
                  </a:cubicBezTo>
                  <a:cubicBezTo>
                    <a:pt x="4794" y="5189"/>
                    <a:pt x="5113" y="3591"/>
                    <a:pt x="4452" y="2062"/>
                  </a:cubicBezTo>
                  <a:cubicBezTo>
                    <a:pt x="3909" y="809"/>
                    <a:pt x="2876" y="0"/>
                    <a:pt x="1943" y="0"/>
                  </a:cubicBezTo>
                  <a:close/>
                </a:path>
              </a:pathLst>
            </a:custGeom>
            <a:gradFill>
              <a:gsLst>
                <a:gs pos="0">
                  <a:schemeClr val="lt1"/>
                </a:gs>
                <a:gs pos="100000">
                  <a:srgbClr val="191919">
                    <a:alpha val="19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14;p45">
              <a:extLst>
                <a:ext uri="{FF2B5EF4-FFF2-40B4-BE49-F238E27FC236}">
                  <a16:creationId xmlns:a16="http://schemas.microsoft.com/office/drawing/2014/main" id="{C4FAA3A4-83A4-7C7B-F966-3E49882E9F28}"/>
                </a:ext>
              </a:extLst>
            </p:cNvPr>
            <p:cNvSpPr/>
            <p:nvPr/>
          </p:nvSpPr>
          <p:spPr>
            <a:xfrm>
              <a:off x="2344525" y="2807250"/>
              <a:ext cx="127275" cy="144425"/>
            </a:xfrm>
            <a:custGeom>
              <a:avLst/>
              <a:gdLst/>
              <a:ahLst/>
              <a:cxnLst/>
              <a:rect l="l" t="t" r="r" b="b"/>
              <a:pathLst>
                <a:path w="5091" h="5777" extrusionOk="0">
                  <a:moveTo>
                    <a:pt x="1977" y="0"/>
                  </a:moveTo>
                  <a:cubicBezTo>
                    <a:pt x="1776" y="0"/>
                    <a:pt x="1580" y="39"/>
                    <a:pt x="1393" y="120"/>
                  </a:cubicBezTo>
                  <a:cubicBezTo>
                    <a:pt x="343" y="553"/>
                    <a:pt x="1" y="2151"/>
                    <a:pt x="640" y="3680"/>
                  </a:cubicBezTo>
                  <a:cubicBezTo>
                    <a:pt x="1169" y="4948"/>
                    <a:pt x="2201" y="5776"/>
                    <a:pt x="3136" y="5776"/>
                  </a:cubicBezTo>
                  <a:cubicBezTo>
                    <a:pt x="3329" y="5776"/>
                    <a:pt x="3519" y="5741"/>
                    <a:pt x="3698" y="5666"/>
                  </a:cubicBezTo>
                  <a:cubicBezTo>
                    <a:pt x="4748" y="5233"/>
                    <a:pt x="5091" y="3635"/>
                    <a:pt x="4452" y="2106"/>
                  </a:cubicBezTo>
                  <a:cubicBezTo>
                    <a:pt x="3926" y="829"/>
                    <a:pt x="2906" y="0"/>
                    <a:pt x="1977" y="0"/>
                  </a:cubicBezTo>
                  <a:close/>
                </a:path>
              </a:pathLst>
            </a:custGeom>
            <a:solidFill>
              <a:srgbClr val="FFFFFF">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15;p45">
              <a:extLst>
                <a:ext uri="{FF2B5EF4-FFF2-40B4-BE49-F238E27FC236}">
                  <a16:creationId xmlns:a16="http://schemas.microsoft.com/office/drawing/2014/main" id="{273D4DF4-43EA-0EC9-AFB7-384226F23E40}"/>
                </a:ext>
              </a:extLst>
            </p:cNvPr>
            <p:cNvSpPr/>
            <p:nvPr/>
          </p:nvSpPr>
          <p:spPr>
            <a:xfrm>
              <a:off x="2353650" y="2816950"/>
              <a:ext cx="126725" cy="144425"/>
            </a:xfrm>
            <a:custGeom>
              <a:avLst/>
              <a:gdLst/>
              <a:ahLst/>
              <a:cxnLst/>
              <a:rect l="l" t="t" r="r" b="b"/>
              <a:pathLst>
                <a:path w="5069" h="5777" extrusionOk="0">
                  <a:moveTo>
                    <a:pt x="1954" y="0"/>
                  </a:moveTo>
                  <a:cubicBezTo>
                    <a:pt x="1753" y="0"/>
                    <a:pt x="1557" y="39"/>
                    <a:pt x="1371" y="120"/>
                  </a:cubicBezTo>
                  <a:cubicBezTo>
                    <a:pt x="321" y="553"/>
                    <a:pt x="1" y="2151"/>
                    <a:pt x="640" y="3680"/>
                  </a:cubicBezTo>
                  <a:cubicBezTo>
                    <a:pt x="1151" y="4948"/>
                    <a:pt x="2179" y="5776"/>
                    <a:pt x="3113" y="5776"/>
                  </a:cubicBezTo>
                  <a:cubicBezTo>
                    <a:pt x="3307" y="5776"/>
                    <a:pt x="3496" y="5741"/>
                    <a:pt x="3676" y="5666"/>
                  </a:cubicBezTo>
                  <a:cubicBezTo>
                    <a:pt x="4726" y="5233"/>
                    <a:pt x="5068" y="3635"/>
                    <a:pt x="4429" y="2106"/>
                  </a:cubicBezTo>
                  <a:cubicBezTo>
                    <a:pt x="3903" y="829"/>
                    <a:pt x="2884" y="0"/>
                    <a:pt x="1954" y="0"/>
                  </a:cubicBezTo>
                  <a:close/>
                </a:path>
              </a:pathLst>
            </a:custGeom>
            <a:gradFill>
              <a:gsLst>
                <a:gs pos="0">
                  <a:schemeClr val="lt1"/>
                </a:gs>
                <a:gs pos="100000">
                  <a:srgbClr val="191919">
                    <a:alpha val="19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16;p45">
              <a:extLst>
                <a:ext uri="{FF2B5EF4-FFF2-40B4-BE49-F238E27FC236}">
                  <a16:creationId xmlns:a16="http://schemas.microsoft.com/office/drawing/2014/main" id="{521D2CBB-5B26-E168-5558-362FC5CA26B2}"/>
                </a:ext>
              </a:extLst>
            </p:cNvPr>
            <p:cNvSpPr/>
            <p:nvPr/>
          </p:nvSpPr>
          <p:spPr>
            <a:xfrm>
              <a:off x="2164775" y="2435225"/>
              <a:ext cx="121575" cy="147625"/>
            </a:xfrm>
            <a:custGeom>
              <a:avLst/>
              <a:gdLst/>
              <a:ahLst/>
              <a:cxnLst/>
              <a:rect l="l" t="t" r="r" b="b"/>
              <a:pathLst>
                <a:path w="4863" h="5905" extrusionOk="0">
                  <a:moveTo>
                    <a:pt x="2023" y="0"/>
                  </a:moveTo>
                  <a:cubicBezTo>
                    <a:pt x="1896" y="0"/>
                    <a:pt x="1769" y="16"/>
                    <a:pt x="1644" y="50"/>
                  </a:cubicBezTo>
                  <a:cubicBezTo>
                    <a:pt x="549" y="347"/>
                    <a:pt x="1" y="1899"/>
                    <a:pt x="435" y="3497"/>
                  </a:cubicBezTo>
                  <a:cubicBezTo>
                    <a:pt x="816" y="4904"/>
                    <a:pt x="1836" y="5904"/>
                    <a:pt x="2822" y="5904"/>
                  </a:cubicBezTo>
                  <a:cubicBezTo>
                    <a:pt x="2956" y="5904"/>
                    <a:pt x="3089" y="5886"/>
                    <a:pt x="3219" y="5848"/>
                  </a:cubicBezTo>
                  <a:cubicBezTo>
                    <a:pt x="4315" y="5551"/>
                    <a:pt x="4863" y="4022"/>
                    <a:pt x="4406" y="2424"/>
                  </a:cubicBezTo>
                  <a:cubicBezTo>
                    <a:pt x="4022" y="988"/>
                    <a:pt x="3010" y="0"/>
                    <a:pt x="2023" y="0"/>
                  </a:cubicBezTo>
                  <a:close/>
                </a:path>
              </a:pathLst>
            </a:custGeom>
            <a:solidFill>
              <a:srgbClr val="FFFFFF">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17;p45">
              <a:extLst>
                <a:ext uri="{FF2B5EF4-FFF2-40B4-BE49-F238E27FC236}">
                  <a16:creationId xmlns:a16="http://schemas.microsoft.com/office/drawing/2014/main" id="{B923B201-2DC3-F324-B5C3-AB8E013989AF}"/>
                </a:ext>
              </a:extLst>
            </p:cNvPr>
            <p:cNvSpPr/>
            <p:nvPr/>
          </p:nvSpPr>
          <p:spPr>
            <a:xfrm>
              <a:off x="2172200" y="2446050"/>
              <a:ext cx="121575" cy="147475"/>
            </a:xfrm>
            <a:custGeom>
              <a:avLst/>
              <a:gdLst/>
              <a:ahLst/>
              <a:cxnLst/>
              <a:rect l="l" t="t" r="r" b="b"/>
              <a:pathLst>
                <a:path w="4863" h="5899" extrusionOk="0">
                  <a:moveTo>
                    <a:pt x="2023" y="1"/>
                  </a:moveTo>
                  <a:cubicBezTo>
                    <a:pt x="1896" y="1"/>
                    <a:pt x="1769" y="17"/>
                    <a:pt x="1644" y="51"/>
                  </a:cubicBezTo>
                  <a:cubicBezTo>
                    <a:pt x="548" y="348"/>
                    <a:pt x="1" y="1900"/>
                    <a:pt x="434" y="3497"/>
                  </a:cubicBezTo>
                  <a:cubicBezTo>
                    <a:pt x="839" y="4913"/>
                    <a:pt x="1852" y="5899"/>
                    <a:pt x="2840" y="5899"/>
                  </a:cubicBezTo>
                  <a:cubicBezTo>
                    <a:pt x="2967" y="5899"/>
                    <a:pt x="3094" y="5882"/>
                    <a:pt x="3219" y="5848"/>
                  </a:cubicBezTo>
                  <a:cubicBezTo>
                    <a:pt x="4315" y="5552"/>
                    <a:pt x="4862" y="4022"/>
                    <a:pt x="4429" y="2402"/>
                  </a:cubicBezTo>
                  <a:cubicBezTo>
                    <a:pt x="4024" y="986"/>
                    <a:pt x="3011" y="1"/>
                    <a:pt x="2023" y="1"/>
                  </a:cubicBezTo>
                  <a:close/>
                </a:path>
              </a:pathLst>
            </a:custGeom>
            <a:gradFill>
              <a:gsLst>
                <a:gs pos="0">
                  <a:schemeClr val="lt1"/>
                </a:gs>
                <a:gs pos="100000">
                  <a:srgbClr val="191919">
                    <a:alpha val="19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18;p45">
              <a:extLst>
                <a:ext uri="{FF2B5EF4-FFF2-40B4-BE49-F238E27FC236}">
                  <a16:creationId xmlns:a16="http://schemas.microsoft.com/office/drawing/2014/main" id="{A334F7C1-D7E6-F3C0-85D7-CA036E1A8814}"/>
                </a:ext>
              </a:extLst>
            </p:cNvPr>
            <p:cNvSpPr/>
            <p:nvPr/>
          </p:nvSpPr>
          <p:spPr>
            <a:xfrm>
              <a:off x="2252650" y="2614975"/>
              <a:ext cx="121000" cy="148000"/>
            </a:xfrm>
            <a:custGeom>
              <a:avLst/>
              <a:gdLst/>
              <a:ahLst/>
              <a:cxnLst/>
              <a:rect l="l" t="t" r="r" b="b"/>
              <a:pathLst>
                <a:path w="4840" h="5920" extrusionOk="0">
                  <a:moveTo>
                    <a:pt x="2023" y="0"/>
                  </a:moveTo>
                  <a:cubicBezTo>
                    <a:pt x="1896" y="0"/>
                    <a:pt x="1769" y="16"/>
                    <a:pt x="1644" y="50"/>
                  </a:cubicBezTo>
                  <a:cubicBezTo>
                    <a:pt x="549" y="347"/>
                    <a:pt x="1" y="1899"/>
                    <a:pt x="435" y="3497"/>
                  </a:cubicBezTo>
                  <a:cubicBezTo>
                    <a:pt x="820" y="4915"/>
                    <a:pt x="1852" y="5920"/>
                    <a:pt x="2846" y="5920"/>
                  </a:cubicBezTo>
                  <a:cubicBezTo>
                    <a:pt x="2971" y="5920"/>
                    <a:pt x="3096" y="5904"/>
                    <a:pt x="3219" y="5871"/>
                  </a:cubicBezTo>
                  <a:cubicBezTo>
                    <a:pt x="4315" y="5551"/>
                    <a:pt x="4840" y="4022"/>
                    <a:pt x="4406" y="2424"/>
                  </a:cubicBezTo>
                  <a:cubicBezTo>
                    <a:pt x="4022" y="988"/>
                    <a:pt x="3010" y="0"/>
                    <a:pt x="2023" y="0"/>
                  </a:cubicBezTo>
                  <a:close/>
                </a:path>
              </a:pathLst>
            </a:custGeom>
            <a:solidFill>
              <a:srgbClr val="FFFFFF">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19;p45">
              <a:extLst>
                <a:ext uri="{FF2B5EF4-FFF2-40B4-BE49-F238E27FC236}">
                  <a16:creationId xmlns:a16="http://schemas.microsoft.com/office/drawing/2014/main" id="{58E80223-F1E9-559A-A50B-7B721A78B3FB}"/>
                </a:ext>
              </a:extLst>
            </p:cNvPr>
            <p:cNvSpPr/>
            <p:nvPr/>
          </p:nvSpPr>
          <p:spPr>
            <a:xfrm>
              <a:off x="2260075" y="2625800"/>
              <a:ext cx="121575" cy="147625"/>
            </a:xfrm>
            <a:custGeom>
              <a:avLst/>
              <a:gdLst/>
              <a:ahLst/>
              <a:cxnLst/>
              <a:rect l="l" t="t" r="r" b="b"/>
              <a:pathLst>
                <a:path w="4863" h="5905" extrusionOk="0">
                  <a:moveTo>
                    <a:pt x="2023" y="1"/>
                  </a:moveTo>
                  <a:cubicBezTo>
                    <a:pt x="1896" y="1"/>
                    <a:pt x="1769" y="17"/>
                    <a:pt x="1644" y="51"/>
                  </a:cubicBezTo>
                  <a:cubicBezTo>
                    <a:pt x="548" y="348"/>
                    <a:pt x="1" y="1900"/>
                    <a:pt x="434" y="3497"/>
                  </a:cubicBezTo>
                  <a:cubicBezTo>
                    <a:pt x="816" y="4905"/>
                    <a:pt x="1836" y="5905"/>
                    <a:pt x="2822" y="5905"/>
                  </a:cubicBezTo>
                  <a:cubicBezTo>
                    <a:pt x="2956" y="5905"/>
                    <a:pt x="3088" y="5887"/>
                    <a:pt x="3219" y="5848"/>
                  </a:cubicBezTo>
                  <a:cubicBezTo>
                    <a:pt x="4315" y="5552"/>
                    <a:pt x="4862" y="4022"/>
                    <a:pt x="4406" y="2402"/>
                  </a:cubicBezTo>
                  <a:cubicBezTo>
                    <a:pt x="4022" y="986"/>
                    <a:pt x="3010" y="1"/>
                    <a:pt x="2023" y="1"/>
                  </a:cubicBezTo>
                  <a:close/>
                </a:path>
              </a:pathLst>
            </a:custGeom>
            <a:gradFill>
              <a:gsLst>
                <a:gs pos="0">
                  <a:schemeClr val="lt1"/>
                </a:gs>
                <a:gs pos="100000">
                  <a:srgbClr val="191919">
                    <a:alpha val="19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20;p45">
              <a:extLst>
                <a:ext uri="{FF2B5EF4-FFF2-40B4-BE49-F238E27FC236}">
                  <a16:creationId xmlns:a16="http://schemas.microsoft.com/office/drawing/2014/main" id="{F852CA41-E1D0-7065-000A-BEDAEE4D8AF6}"/>
                </a:ext>
              </a:extLst>
            </p:cNvPr>
            <p:cNvSpPr/>
            <p:nvPr/>
          </p:nvSpPr>
          <p:spPr>
            <a:xfrm>
              <a:off x="2512875" y="2662725"/>
              <a:ext cx="120425" cy="136750"/>
            </a:xfrm>
            <a:custGeom>
              <a:avLst/>
              <a:gdLst/>
              <a:ahLst/>
              <a:cxnLst/>
              <a:rect l="l" t="t" r="r" b="b"/>
              <a:pathLst>
                <a:path w="4817" h="5470" extrusionOk="0">
                  <a:moveTo>
                    <a:pt x="1861" y="1"/>
                  </a:moveTo>
                  <a:cubicBezTo>
                    <a:pt x="1678" y="1"/>
                    <a:pt x="1497" y="34"/>
                    <a:pt x="1324" y="103"/>
                  </a:cubicBezTo>
                  <a:cubicBezTo>
                    <a:pt x="320" y="491"/>
                    <a:pt x="0" y="1998"/>
                    <a:pt x="594" y="3458"/>
                  </a:cubicBezTo>
                  <a:cubicBezTo>
                    <a:pt x="1090" y="4679"/>
                    <a:pt x="2064" y="5470"/>
                    <a:pt x="2957" y="5470"/>
                  </a:cubicBezTo>
                  <a:cubicBezTo>
                    <a:pt x="3133" y="5470"/>
                    <a:pt x="3305" y="5439"/>
                    <a:pt x="3470" y="5376"/>
                  </a:cubicBezTo>
                  <a:cubicBezTo>
                    <a:pt x="4497" y="4965"/>
                    <a:pt x="4816" y="3458"/>
                    <a:pt x="4223" y="1998"/>
                  </a:cubicBezTo>
                  <a:cubicBezTo>
                    <a:pt x="3730" y="802"/>
                    <a:pt x="2763" y="1"/>
                    <a:pt x="1861" y="1"/>
                  </a:cubicBezTo>
                  <a:close/>
                </a:path>
              </a:pathLst>
            </a:custGeom>
            <a:solidFill>
              <a:srgbClr val="FFFFFF">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1;p45">
              <a:extLst>
                <a:ext uri="{FF2B5EF4-FFF2-40B4-BE49-F238E27FC236}">
                  <a16:creationId xmlns:a16="http://schemas.microsoft.com/office/drawing/2014/main" id="{0CE6583E-5A01-2CA0-4FAD-ABA00B0DD4E1}"/>
                </a:ext>
              </a:extLst>
            </p:cNvPr>
            <p:cNvSpPr/>
            <p:nvPr/>
          </p:nvSpPr>
          <p:spPr>
            <a:xfrm>
              <a:off x="2520850" y="2672075"/>
              <a:ext cx="121000" cy="136550"/>
            </a:xfrm>
            <a:custGeom>
              <a:avLst/>
              <a:gdLst/>
              <a:ahLst/>
              <a:cxnLst/>
              <a:rect l="l" t="t" r="r" b="b"/>
              <a:pathLst>
                <a:path w="4840" h="5462" extrusionOk="0">
                  <a:moveTo>
                    <a:pt x="1862" y="0"/>
                  </a:moveTo>
                  <a:cubicBezTo>
                    <a:pt x="1685" y="0"/>
                    <a:pt x="1512" y="31"/>
                    <a:pt x="1348" y="94"/>
                  </a:cubicBezTo>
                  <a:cubicBezTo>
                    <a:pt x="343" y="505"/>
                    <a:pt x="1" y="1989"/>
                    <a:pt x="594" y="3450"/>
                  </a:cubicBezTo>
                  <a:cubicBezTo>
                    <a:pt x="1090" y="4671"/>
                    <a:pt x="2081" y="5461"/>
                    <a:pt x="2979" y="5461"/>
                  </a:cubicBezTo>
                  <a:cubicBezTo>
                    <a:pt x="3155" y="5461"/>
                    <a:pt x="3328" y="5431"/>
                    <a:pt x="3493" y="5367"/>
                  </a:cubicBezTo>
                  <a:cubicBezTo>
                    <a:pt x="4497" y="4956"/>
                    <a:pt x="4840" y="3450"/>
                    <a:pt x="4246" y="2012"/>
                  </a:cubicBezTo>
                  <a:cubicBezTo>
                    <a:pt x="3750" y="791"/>
                    <a:pt x="2760" y="0"/>
                    <a:pt x="1862" y="0"/>
                  </a:cubicBezTo>
                  <a:close/>
                </a:path>
              </a:pathLst>
            </a:custGeom>
            <a:gradFill>
              <a:gsLst>
                <a:gs pos="0">
                  <a:schemeClr val="lt1"/>
                </a:gs>
                <a:gs pos="100000">
                  <a:srgbClr val="191919">
                    <a:alpha val="19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22;p45">
              <a:extLst>
                <a:ext uri="{FF2B5EF4-FFF2-40B4-BE49-F238E27FC236}">
                  <a16:creationId xmlns:a16="http://schemas.microsoft.com/office/drawing/2014/main" id="{A7FB66B6-2868-4833-0708-FA4E923727C1}"/>
                </a:ext>
              </a:extLst>
            </p:cNvPr>
            <p:cNvSpPr/>
            <p:nvPr/>
          </p:nvSpPr>
          <p:spPr>
            <a:xfrm>
              <a:off x="2345100" y="2309825"/>
              <a:ext cx="115300" cy="139750"/>
            </a:xfrm>
            <a:custGeom>
              <a:avLst/>
              <a:gdLst/>
              <a:ahLst/>
              <a:cxnLst/>
              <a:rect l="l" t="t" r="r" b="b"/>
              <a:pathLst>
                <a:path w="4612" h="5590" extrusionOk="0">
                  <a:moveTo>
                    <a:pt x="1923" y="0"/>
                  </a:moveTo>
                  <a:cubicBezTo>
                    <a:pt x="1806" y="0"/>
                    <a:pt x="1690" y="15"/>
                    <a:pt x="1576" y="45"/>
                  </a:cubicBezTo>
                  <a:cubicBezTo>
                    <a:pt x="526" y="319"/>
                    <a:pt x="1" y="1757"/>
                    <a:pt x="411" y="3286"/>
                  </a:cubicBezTo>
                  <a:cubicBezTo>
                    <a:pt x="757" y="4628"/>
                    <a:pt x="1737" y="5590"/>
                    <a:pt x="2689" y="5590"/>
                  </a:cubicBezTo>
                  <a:cubicBezTo>
                    <a:pt x="2806" y="5590"/>
                    <a:pt x="2922" y="5575"/>
                    <a:pt x="3036" y="5546"/>
                  </a:cubicBezTo>
                  <a:cubicBezTo>
                    <a:pt x="4086" y="5272"/>
                    <a:pt x="4611" y="3834"/>
                    <a:pt x="4200" y="2304"/>
                  </a:cubicBezTo>
                  <a:cubicBezTo>
                    <a:pt x="3855" y="962"/>
                    <a:pt x="2875" y="0"/>
                    <a:pt x="1923" y="0"/>
                  </a:cubicBezTo>
                  <a:close/>
                </a:path>
              </a:pathLst>
            </a:custGeom>
            <a:solidFill>
              <a:srgbClr val="FFFFFF">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23;p45">
              <a:extLst>
                <a:ext uri="{FF2B5EF4-FFF2-40B4-BE49-F238E27FC236}">
                  <a16:creationId xmlns:a16="http://schemas.microsoft.com/office/drawing/2014/main" id="{09B7EEAD-2250-54C0-E076-973EDAB93E33}"/>
                </a:ext>
              </a:extLst>
            </p:cNvPr>
            <p:cNvSpPr/>
            <p:nvPr/>
          </p:nvSpPr>
          <p:spPr>
            <a:xfrm>
              <a:off x="2352525" y="2320100"/>
              <a:ext cx="114725" cy="139750"/>
            </a:xfrm>
            <a:custGeom>
              <a:avLst/>
              <a:gdLst/>
              <a:ahLst/>
              <a:cxnLst/>
              <a:rect l="l" t="t" r="r" b="b"/>
              <a:pathLst>
                <a:path w="4589" h="5590" extrusionOk="0">
                  <a:moveTo>
                    <a:pt x="1922" y="0"/>
                  </a:moveTo>
                  <a:cubicBezTo>
                    <a:pt x="1806" y="0"/>
                    <a:pt x="1690" y="15"/>
                    <a:pt x="1575" y="44"/>
                  </a:cubicBezTo>
                  <a:cubicBezTo>
                    <a:pt x="525" y="318"/>
                    <a:pt x="0" y="1756"/>
                    <a:pt x="388" y="3286"/>
                  </a:cubicBezTo>
                  <a:cubicBezTo>
                    <a:pt x="754" y="4628"/>
                    <a:pt x="1718" y="5590"/>
                    <a:pt x="2667" y="5590"/>
                  </a:cubicBezTo>
                  <a:cubicBezTo>
                    <a:pt x="2783" y="5590"/>
                    <a:pt x="2899" y="5575"/>
                    <a:pt x="3013" y="5545"/>
                  </a:cubicBezTo>
                  <a:cubicBezTo>
                    <a:pt x="4063" y="5271"/>
                    <a:pt x="4588" y="3833"/>
                    <a:pt x="4200" y="2304"/>
                  </a:cubicBezTo>
                  <a:cubicBezTo>
                    <a:pt x="3834" y="962"/>
                    <a:pt x="2870" y="0"/>
                    <a:pt x="1922" y="0"/>
                  </a:cubicBezTo>
                  <a:close/>
                </a:path>
              </a:pathLst>
            </a:custGeom>
            <a:gradFill>
              <a:gsLst>
                <a:gs pos="0">
                  <a:schemeClr val="lt1"/>
                </a:gs>
                <a:gs pos="100000">
                  <a:srgbClr val="191919">
                    <a:alpha val="19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524;p45">
              <a:extLst>
                <a:ext uri="{FF2B5EF4-FFF2-40B4-BE49-F238E27FC236}">
                  <a16:creationId xmlns:a16="http://schemas.microsoft.com/office/drawing/2014/main" id="{2701676E-5E97-E411-9109-B7455960E755}"/>
                </a:ext>
              </a:extLst>
            </p:cNvPr>
            <p:cNvSpPr/>
            <p:nvPr/>
          </p:nvSpPr>
          <p:spPr>
            <a:xfrm>
              <a:off x="2427275" y="2480450"/>
              <a:ext cx="114725" cy="139750"/>
            </a:xfrm>
            <a:custGeom>
              <a:avLst/>
              <a:gdLst/>
              <a:ahLst/>
              <a:cxnLst/>
              <a:rect l="l" t="t" r="r" b="b"/>
              <a:pathLst>
                <a:path w="4589" h="5590" extrusionOk="0">
                  <a:moveTo>
                    <a:pt x="1922" y="0"/>
                  </a:moveTo>
                  <a:cubicBezTo>
                    <a:pt x="1806" y="0"/>
                    <a:pt x="1690" y="15"/>
                    <a:pt x="1575" y="44"/>
                  </a:cubicBezTo>
                  <a:cubicBezTo>
                    <a:pt x="525" y="318"/>
                    <a:pt x="0" y="1756"/>
                    <a:pt x="388" y="3286"/>
                  </a:cubicBezTo>
                  <a:cubicBezTo>
                    <a:pt x="755" y="4628"/>
                    <a:pt x="1719" y="5590"/>
                    <a:pt x="2667" y="5590"/>
                  </a:cubicBezTo>
                  <a:cubicBezTo>
                    <a:pt x="2783" y="5590"/>
                    <a:pt x="2899" y="5575"/>
                    <a:pt x="3013" y="5545"/>
                  </a:cubicBezTo>
                  <a:cubicBezTo>
                    <a:pt x="4063" y="5271"/>
                    <a:pt x="4588" y="3833"/>
                    <a:pt x="4200" y="2304"/>
                  </a:cubicBezTo>
                  <a:cubicBezTo>
                    <a:pt x="3834" y="962"/>
                    <a:pt x="2870" y="0"/>
                    <a:pt x="1922" y="0"/>
                  </a:cubicBezTo>
                  <a:close/>
                </a:path>
              </a:pathLst>
            </a:custGeom>
            <a:solidFill>
              <a:srgbClr val="FFFFFF">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25;p45">
              <a:extLst>
                <a:ext uri="{FF2B5EF4-FFF2-40B4-BE49-F238E27FC236}">
                  <a16:creationId xmlns:a16="http://schemas.microsoft.com/office/drawing/2014/main" id="{499B06B3-6D57-E5AC-5BF3-26FC340ED313}"/>
                </a:ext>
              </a:extLst>
            </p:cNvPr>
            <p:cNvSpPr/>
            <p:nvPr/>
          </p:nvSpPr>
          <p:spPr>
            <a:xfrm>
              <a:off x="2434125" y="2490700"/>
              <a:ext cx="115300" cy="139775"/>
            </a:xfrm>
            <a:custGeom>
              <a:avLst/>
              <a:gdLst/>
              <a:ahLst/>
              <a:cxnLst/>
              <a:rect l="l" t="t" r="r" b="b"/>
              <a:pathLst>
                <a:path w="4612" h="5591" extrusionOk="0">
                  <a:moveTo>
                    <a:pt x="1928" y="0"/>
                  </a:moveTo>
                  <a:cubicBezTo>
                    <a:pt x="1810" y="0"/>
                    <a:pt x="1692" y="15"/>
                    <a:pt x="1575" y="45"/>
                  </a:cubicBezTo>
                  <a:cubicBezTo>
                    <a:pt x="525" y="319"/>
                    <a:pt x="0" y="1757"/>
                    <a:pt x="411" y="3286"/>
                  </a:cubicBezTo>
                  <a:cubicBezTo>
                    <a:pt x="757" y="4629"/>
                    <a:pt x="1737" y="5590"/>
                    <a:pt x="2689" y="5590"/>
                  </a:cubicBezTo>
                  <a:cubicBezTo>
                    <a:pt x="2806" y="5590"/>
                    <a:pt x="2922" y="5576"/>
                    <a:pt x="3036" y="5546"/>
                  </a:cubicBezTo>
                  <a:cubicBezTo>
                    <a:pt x="4086" y="5272"/>
                    <a:pt x="4611" y="3811"/>
                    <a:pt x="4200" y="2305"/>
                  </a:cubicBezTo>
                  <a:cubicBezTo>
                    <a:pt x="3855" y="945"/>
                    <a:pt x="2878" y="0"/>
                    <a:pt x="1928" y="0"/>
                  </a:cubicBezTo>
                  <a:close/>
                </a:path>
              </a:pathLst>
            </a:custGeom>
            <a:gradFill>
              <a:gsLst>
                <a:gs pos="0">
                  <a:schemeClr val="lt1"/>
                </a:gs>
                <a:gs pos="100000">
                  <a:srgbClr val="191919">
                    <a:alpha val="19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26;p45">
              <a:extLst>
                <a:ext uri="{FF2B5EF4-FFF2-40B4-BE49-F238E27FC236}">
                  <a16:creationId xmlns:a16="http://schemas.microsoft.com/office/drawing/2014/main" id="{5015B283-93E7-2137-5CE3-DA608514763C}"/>
                </a:ext>
              </a:extLst>
            </p:cNvPr>
            <p:cNvSpPr/>
            <p:nvPr/>
          </p:nvSpPr>
          <p:spPr>
            <a:xfrm>
              <a:off x="2007300" y="2261125"/>
              <a:ext cx="131250" cy="74150"/>
            </a:xfrm>
            <a:custGeom>
              <a:avLst/>
              <a:gdLst/>
              <a:ahLst/>
              <a:cxnLst/>
              <a:rect l="l" t="t" r="r" b="b"/>
              <a:pathLst>
                <a:path w="5250" h="2966" extrusionOk="0">
                  <a:moveTo>
                    <a:pt x="3946" y="1"/>
                  </a:moveTo>
                  <a:cubicBezTo>
                    <a:pt x="3438" y="1"/>
                    <a:pt x="2806" y="138"/>
                    <a:pt x="2168" y="418"/>
                  </a:cubicBezTo>
                  <a:cubicBezTo>
                    <a:pt x="845" y="988"/>
                    <a:pt x="0" y="1924"/>
                    <a:pt x="251" y="2518"/>
                  </a:cubicBezTo>
                  <a:cubicBezTo>
                    <a:pt x="378" y="2817"/>
                    <a:pt x="767" y="2966"/>
                    <a:pt x="1288" y="2966"/>
                  </a:cubicBezTo>
                  <a:cubicBezTo>
                    <a:pt x="1799" y="2966"/>
                    <a:pt x="2437" y="2823"/>
                    <a:pt x="3081" y="2540"/>
                  </a:cubicBezTo>
                  <a:cubicBezTo>
                    <a:pt x="4405" y="1970"/>
                    <a:pt x="5250" y="1034"/>
                    <a:pt x="4999" y="440"/>
                  </a:cubicBezTo>
                  <a:cubicBezTo>
                    <a:pt x="4871" y="149"/>
                    <a:pt x="4476" y="1"/>
                    <a:pt x="3946" y="1"/>
                  </a:cubicBezTo>
                  <a:close/>
                </a:path>
              </a:pathLst>
            </a:custGeom>
            <a:solidFill>
              <a:srgbClr val="FFFFFF">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27;p45">
              <a:extLst>
                <a:ext uri="{FF2B5EF4-FFF2-40B4-BE49-F238E27FC236}">
                  <a16:creationId xmlns:a16="http://schemas.microsoft.com/office/drawing/2014/main" id="{F4B2A3C7-74FF-EAE2-CD68-528EB4F5F8EF}"/>
                </a:ext>
              </a:extLst>
            </p:cNvPr>
            <p:cNvSpPr/>
            <p:nvPr/>
          </p:nvSpPr>
          <p:spPr>
            <a:xfrm>
              <a:off x="2018125" y="2263475"/>
              <a:ext cx="131850" cy="74375"/>
            </a:xfrm>
            <a:custGeom>
              <a:avLst/>
              <a:gdLst/>
              <a:ahLst/>
              <a:cxnLst/>
              <a:rect l="l" t="t" r="r" b="b"/>
              <a:pathLst>
                <a:path w="5274" h="2975" extrusionOk="0">
                  <a:moveTo>
                    <a:pt x="3944" y="1"/>
                  </a:moveTo>
                  <a:cubicBezTo>
                    <a:pt x="3438" y="1"/>
                    <a:pt x="2812" y="138"/>
                    <a:pt x="2169" y="415"/>
                  </a:cubicBezTo>
                  <a:cubicBezTo>
                    <a:pt x="868" y="986"/>
                    <a:pt x="1" y="1921"/>
                    <a:pt x="275" y="2515"/>
                  </a:cubicBezTo>
                  <a:cubicBezTo>
                    <a:pt x="404" y="2820"/>
                    <a:pt x="805" y="2975"/>
                    <a:pt x="1342" y="2975"/>
                  </a:cubicBezTo>
                  <a:cubicBezTo>
                    <a:pt x="1848" y="2975"/>
                    <a:pt x="2474" y="2837"/>
                    <a:pt x="3105" y="2561"/>
                  </a:cubicBezTo>
                  <a:cubicBezTo>
                    <a:pt x="4406" y="1990"/>
                    <a:pt x="5273" y="1031"/>
                    <a:pt x="5022" y="461"/>
                  </a:cubicBezTo>
                  <a:cubicBezTo>
                    <a:pt x="4881" y="155"/>
                    <a:pt x="4480" y="1"/>
                    <a:pt x="3944" y="1"/>
                  </a:cubicBezTo>
                  <a:close/>
                </a:path>
              </a:pathLst>
            </a:custGeom>
            <a:gradFill>
              <a:gsLst>
                <a:gs pos="0">
                  <a:schemeClr val="lt1"/>
                </a:gs>
                <a:gs pos="100000">
                  <a:srgbClr val="191919">
                    <a:alpha val="19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528;p45">
              <a:extLst>
                <a:ext uri="{FF2B5EF4-FFF2-40B4-BE49-F238E27FC236}">
                  <a16:creationId xmlns:a16="http://schemas.microsoft.com/office/drawing/2014/main" id="{45B4A4D9-00BA-258D-8E25-EF5DAC4399FE}"/>
                </a:ext>
              </a:extLst>
            </p:cNvPr>
            <p:cNvSpPr/>
            <p:nvPr/>
          </p:nvSpPr>
          <p:spPr>
            <a:xfrm>
              <a:off x="1860625" y="2383325"/>
              <a:ext cx="131275" cy="74350"/>
            </a:xfrm>
            <a:custGeom>
              <a:avLst/>
              <a:gdLst/>
              <a:ahLst/>
              <a:cxnLst/>
              <a:rect l="l" t="t" r="r" b="b"/>
              <a:pathLst>
                <a:path w="5251" h="2974" extrusionOk="0">
                  <a:moveTo>
                    <a:pt x="3921" y="0"/>
                  </a:moveTo>
                  <a:cubicBezTo>
                    <a:pt x="3415" y="0"/>
                    <a:pt x="2789" y="137"/>
                    <a:pt x="2147" y="414"/>
                  </a:cubicBezTo>
                  <a:cubicBezTo>
                    <a:pt x="845" y="985"/>
                    <a:pt x="1" y="1944"/>
                    <a:pt x="252" y="2514"/>
                  </a:cubicBezTo>
                  <a:cubicBezTo>
                    <a:pt x="381" y="2820"/>
                    <a:pt x="783" y="2974"/>
                    <a:pt x="1319" y="2974"/>
                  </a:cubicBezTo>
                  <a:cubicBezTo>
                    <a:pt x="1825" y="2974"/>
                    <a:pt x="2451" y="2837"/>
                    <a:pt x="3082" y="2560"/>
                  </a:cubicBezTo>
                  <a:cubicBezTo>
                    <a:pt x="4383" y="1989"/>
                    <a:pt x="5251" y="1053"/>
                    <a:pt x="5000" y="460"/>
                  </a:cubicBezTo>
                  <a:cubicBezTo>
                    <a:pt x="4859" y="154"/>
                    <a:pt x="4458" y="0"/>
                    <a:pt x="3921" y="0"/>
                  </a:cubicBezTo>
                  <a:close/>
                </a:path>
              </a:pathLst>
            </a:custGeom>
            <a:solidFill>
              <a:srgbClr val="FFFFFF">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529;p45">
              <a:extLst>
                <a:ext uri="{FF2B5EF4-FFF2-40B4-BE49-F238E27FC236}">
                  <a16:creationId xmlns:a16="http://schemas.microsoft.com/office/drawing/2014/main" id="{26520926-BD24-BFBD-7075-615225A007F3}"/>
                </a:ext>
              </a:extLst>
            </p:cNvPr>
            <p:cNvSpPr/>
            <p:nvPr/>
          </p:nvSpPr>
          <p:spPr>
            <a:xfrm>
              <a:off x="1871475" y="2385900"/>
              <a:ext cx="131850" cy="74125"/>
            </a:xfrm>
            <a:custGeom>
              <a:avLst/>
              <a:gdLst/>
              <a:ahLst/>
              <a:cxnLst/>
              <a:rect l="l" t="t" r="r" b="b"/>
              <a:pathLst>
                <a:path w="5274" h="2965" extrusionOk="0">
                  <a:moveTo>
                    <a:pt x="3963" y="0"/>
                  </a:moveTo>
                  <a:cubicBezTo>
                    <a:pt x="3452" y="0"/>
                    <a:pt x="2813" y="143"/>
                    <a:pt x="2169" y="425"/>
                  </a:cubicBezTo>
                  <a:cubicBezTo>
                    <a:pt x="868" y="996"/>
                    <a:pt x="1" y="1932"/>
                    <a:pt x="252" y="2525"/>
                  </a:cubicBezTo>
                  <a:cubicBezTo>
                    <a:pt x="391" y="2816"/>
                    <a:pt x="786" y="2965"/>
                    <a:pt x="1315" y="2965"/>
                  </a:cubicBezTo>
                  <a:cubicBezTo>
                    <a:pt x="1824" y="2965"/>
                    <a:pt x="2456" y="2828"/>
                    <a:pt x="3105" y="2548"/>
                  </a:cubicBezTo>
                  <a:cubicBezTo>
                    <a:pt x="4406" y="1978"/>
                    <a:pt x="5273" y="1042"/>
                    <a:pt x="4999" y="448"/>
                  </a:cubicBezTo>
                  <a:cubicBezTo>
                    <a:pt x="4873" y="149"/>
                    <a:pt x="4484" y="0"/>
                    <a:pt x="3963" y="0"/>
                  </a:cubicBezTo>
                  <a:close/>
                </a:path>
              </a:pathLst>
            </a:custGeom>
            <a:gradFill>
              <a:gsLst>
                <a:gs pos="0">
                  <a:schemeClr val="lt1"/>
                </a:gs>
                <a:gs pos="100000">
                  <a:srgbClr val="191919">
                    <a:alpha val="19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E403F-2CCB-8FB1-3523-D83825D0BB55}"/>
              </a:ext>
            </a:extLst>
          </p:cNvPr>
          <p:cNvSpPr>
            <a:spLocks noGrp="1"/>
          </p:cNvSpPr>
          <p:nvPr>
            <p:ph type="title"/>
          </p:nvPr>
        </p:nvSpPr>
        <p:spPr>
          <a:xfrm>
            <a:off x="1822961" y="1922831"/>
            <a:ext cx="7135302" cy="1685065"/>
          </a:xfrm>
        </p:spPr>
        <p:txBody>
          <a:bodyPr/>
          <a:lstStyle/>
          <a:p>
            <a:r>
              <a:rPr lang="en-US" dirty="0"/>
              <a:t>Law of large numbers</a:t>
            </a:r>
          </a:p>
        </p:txBody>
      </p:sp>
      <p:sp>
        <p:nvSpPr>
          <p:cNvPr id="3" name="Title 2">
            <a:extLst>
              <a:ext uri="{FF2B5EF4-FFF2-40B4-BE49-F238E27FC236}">
                <a16:creationId xmlns:a16="http://schemas.microsoft.com/office/drawing/2014/main" id="{B35F0CC8-44C0-06FA-B452-77272F60323E}"/>
              </a:ext>
            </a:extLst>
          </p:cNvPr>
          <p:cNvSpPr>
            <a:spLocks noGrp="1"/>
          </p:cNvSpPr>
          <p:nvPr>
            <p:ph type="title" idx="2"/>
          </p:nvPr>
        </p:nvSpPr>
        <p:spPr>
          <a:xfrm>
            <a:off x="879985" y="1995001"/>
            <a:ext cx="1235700" cy="841800"/>
          </a:xfrm>
        </p:spPr>
        <p:txBody>
          <a:bodyPr/>
          <a:lstStyle/>
          <a:p>
            <a:r>
              <a:rPr lang="en-US" dirty="0"/>
              <a:t>10</a:t>
            </a:r>
          </a:p>
        </p:txBody>
      </p:sp>
    </p:spTree>
    <p:extLst>
      <p:ext uri="{BB962C8B-B14F-4D97-AF65-F5344CB8AC3E}">
        <p14:creationId xmlns:p14="http://schemas.microsoft.com/office/powerpoint/2010/main" val="2365502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59"/>
        <p:cNvGrpSpPr/>
        <p:nvPr/>
      </p:nvGrpSpPr>
      <p:grpSpPr>
        <a:xfrm>
          <a:off x="0" y="0"/>
          <a:ext cx="0" cy="0"/>
          <a:chOff x="0" y="0"/>
          <a:chExt cx="0" cy="0"/>
        </a:xfrm>
      </p:grpSpPr>
      <p:sp>
        <p:nvSpPr>
          <p:cNvPr id="6" name="TextBox 5">
            <a:extLst>
              <a:ext uri="{FF2B5EF4-FFF2-40B4-BE49-F238E27FC236}">
                <a16:creationId xmlns:a16="http://schemas.microsoft.com/office/drawing/2014/main" id="{F3F73C3D-0D72-65D9-59E0-0C841ED0E8C9}"/>
              </a:ext>
            </a:extLst>
          </p:cNvPr>
          <p:cNvSpPr txBox="1"/>
          <p:nvPr/>
        </p:nvSpPr>
        <p:spPr>
          <a:xfrm>
            <a:off x="1574156" y="555585"/>
            <a:ext cx="6991109" cy="646331"/>
          </a:xfrm>
          <a:prstGeom prst="rect">
            <a:avLst/>
          </a:prstGeom>
          <a:noFill/>
        </p:spPr>
        <p:txBody>
          <a:bodyPr wrap="square" rtlCol="0">
            <a:spAutoFit/>
          </a:bodyPr>
          <a:lstStyle/>
          <a:p>
            <a:pPr algn="ctr"/>
            <a:r>
              <a:rPr lang="en-US" sz="3600" b="1" dirty="0">
                <a:latin typeface="Poppins" panose="00000500000000000000" pitchFamily="2" charset="0"/>
                <a:cs typeface="Poppins" panose="00000500000000000000" pitchFamily="2" charset="0"/>
              </a:rPr>
              <a:t>LAW OF LARGE NUMBER </a:t>
            </a:r>
          </a:p>
        </p:txBody>
      </p:sp>
      <p:sp>
        <p:nvSpPr>
          <p:cNvPr id="7" name="TextBox 6">
            <a:extLst>
              <a:ext uri="{FF2B5EF4-FFF2-40B4-BE49-F238E27FC236}">
                <a16:creationId xmlns:a16="http://schemas.microsoft.com/office/drawing/2014/main" id="{A53FDD8F-6F85-BDD5-3E00-58ED9F317D45}"/>
              </a:ext>
            </a:extLst>
          </p:cNvPr>
          <p:cNvSpPr txBox="1"/>
          <p:nvPr/>
        </p:nvSpPr>
        <p:spPr>
          <a:xfrm>
            <a:off x="1574156" y="1201916"/>
            <a:ext cx="6481823" cy="3693319"/>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The </a:t>
            </a:r>
            <a:r>
              <a:rPr lang="en-US" sz="1800" b="1"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law of large numbers</a:t>
            </a:r>
            <a:r>
              <a:rPr lang="en-US" sz="18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 has a very central role in probability and statistics.</a:t>
            </a:r>
          </a:p>
          <a:p>
            <a:pPr marL="285750" indent="-285750">
              <a:buFont typeface="Arial" panose="020B0604020202020204" pitchFamily="34" charset="0"/>
              <a:buChar char="•"/>
            </a:pPr>
            <a:r>
              <a:rPr lang="en-US" sz="18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 It states that if you repeat an experiment independently a large number of times and average the result, what you obtain should be close to the expected value.</a:t>
            </a:r>
          </a:p>
          <a:p>
            <a:pPr marL="285750" indent="-285750">
              <a:buFont typeface="Arial" panose="020B0604020202020204" pitchFamily="34" charset="0"/>
              <a:buChar char="•"/>
            </a:pPr>
            <a:r>
              <a:rPr lang="en-US" sz="18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 There are two main versions of the law of large numbers. </a:t>
            </a:r>
          </a:p>
          <a:p>
            <a:pPr marL="285750" indent="-285750">
              <a:buFont typeface="Arial" panose="020B0604020202020204" pitchFamily="34" charset="0"/>
              <a:buChar char="•"/>
            </a:pPr>
            <a:r>
              <a:rPr lang="en-US" sz="18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They are called the </a:t>
            </a:r>
            <a:r>
              <a:rPr lang="en-US" sz="1800" b="1"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weak</a:t>
            </a:r>
            <a:r>
              <a:rPr lang="en-US" sz="18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 and </a:t>
            </a:r>
            <a:r>
              <a:rPr lang="en-US" sz="1800" b="1"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strong</a:t>
            </a:r>
            <a:r>
              <a:rPr lang="en-US" sz="18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 laws of the large numbers. </a:t>
            </a:r>
          </a:p>
          <a:p>
            <a:pPr marL="285750" indent="-285750">
              <a:buFont typeface="Arial" panose="020B0604020202020204" pitchFamily="34" charset="0"/>
              <a:buChar char="•"/>
            </a:pPr>
            <a:r>
              <a:rPr lang="en-US" sz="18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The difference between them is mostly theoretical. </a:t>
            </a:r>
          </a:p>
          <a:p>
            <a:pPr marL="285750" indent="-285750">
              <a:buFont typeface="Arial" panose="020B0604020202020204" pitchFamily="34" charset="0"/>
              <a:buChar char="•"/>
            </a:pPr>
            <a:r>
              <a:rPr lang="en-US" sz="18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In this section, we state and prove the weak law of large numbers (WLLN). </a:t>
            </a:r>
          </a:p>
          <a:p>
            <a:pPr marL="285750" indent="-285750">
              <a:buFont typeface="Arial" panose="020B0604020202020204" pitchFamily="34" charset="0"/>
              <a:buChar char="•"/>
            </a:pPr>
            <a:r>
              <a:rPr lang="en-US" sz="18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The strong law of large numbers is discussed in Section  Before discussing the WLLN, let us define the </a:t>
            </a:r>
            <a:r>
              <a:rPr lang="en-US" sz="1800" i="1"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sample mean</a:t>
            </a:r>
            <a:r>
              <a:rPr lang="en-US" sz="18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a:t>
            </a:r>
            <a:endParaRPr lang="en-US" sz="18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78A869-6A6F-819E-FF83-976735C87C5A}"/>
              </a:ext>
            </a:extLst>
          </p:cNvPr>
          <p:cNvSpPr txBox="1"/>
          <p:nvPr/>
        </p:nvSpPr>
        <p:spPr>
          <a:xfrm>
            <a:off x="1724628" y="1296365"/>
            <a:ext cx="6400800" cy="523220"/>
          </a:xfrm>
          <a:prstGeom prst="rect">
            <a:avLst/>
          </a:prstGeom>
          <a:noFill/>
        </p:spPr>
        <p:txBody>
          <a:bodyPr wrap="square" rtlCol="0">
            <a:spAutoFit/>
          </a:bodyPr>
          <a:lstStyle/>
          <a:p>
            <a:r>
              <a:rPr lang="en-US" sz="2800" b="1" dirty="0">
                <a:solidFill>
                  <a:srgbClr val="132E57"/>
                </a:solidFill>
                <a:effectLst/>
                <a:latin typeface="Segoe UI" panose="020B0502040204020203" pitchFamily="34" charset="0"/>
                <a:ea typeface="Segoe UI" panose="020B0502040204020203" pitchFamily="34" charset="0"/>
                <a:cs typeface="Shruti" panose="020B0502040204020203" pitchFamily="34" charset="0"/>
              </a:rPr>
              <a:t>Example of Law of Large Numbers:</a:t>
            </a:r>
            <a:endParaRPr lang="en-US" sz="2800" b="1" dirty="0">
              <a:effectLst/>
              <a:latin typeface="SimSun" panose="02010600030101010101" pitchFamily="2" charset="-122"/>
              <a:ea typeface="SimSun" panose="02010600030101010101" pitchFamily="2" charset="-122"/>
              <a:cs typeface="Shruti" panose="020B0502040204020203" pitchFamily="34" charset="0"/>
            </a:endParaRPr>
          </a:p>
        </p:txBody>
      </p:sp>
      <p:pic>
        <p:nvPicPr>
          <p:cNvPr id="5" name="Picture 4" descr="IMG_256">
            <a:extLst>
              <a:ext uri="{FF2B5EF4-FFF2-40B4-BE49-F238E27FC236}">
                <a16:creationId xmlns:a16="http://schemas.microsoft.com/office/drawing/2014/main" id="{2D8CF7F9-D6F7-2932-8314-D52A90A24C64}"/>
              </a:ext>
            </a:extLst>
          </p:cNvPr>
          <p:cNvPicPr>
            <a:picLocks noChangeAspect="1"/>
          </p:cNvPicPr>
          <p:nvPr/>
        </p:nvPicPr>
        <p:blipFill>
          <a:blip r:embed="rId2"/>
          <a:stretch>
            <a:fillRect/>
          </a:stretch>
        </p:blipFill>
        <p:spPr>
          <a:xfrm>
            <a:off x="2428875" y="2171700"/>
            <a:ext cx="4286250" cy="800100"/>
          </a:xfrm>
          <a:prstGeom prst="rect">
            <a:avLst/>
          </a:prstGeom>
          <a:noFill/>
          <a:ln w="9525">
            <a:noFill/>
          </a:ln>
        </p:spPr>
      </p:pic>
    </p:spTree>
    <p:extLst>
      <p:ext uri="{BB962C8B-B14F-4D97-AF65-F5344CB8AC3E}">
        <p14:creationId xmlns:p14="http://schemas.microsoft.com/office/powerpoint/2010/main" val="3747343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618C6-6404-670F-3151-DE34E780DC06}"/>
              </a:ext>
            </a:extLst>
          </p:cNvPr>
          <p:cNvSpPr>
            <a:spLocks noGrp="1"/>
          </p:cNvSpPr>
          <p:nvPr>
            <p:ph type="title"/>
          </p:nvPr>
        </p:nvSpPr>
        <p:spPr>
          <a:xfrm>
            <a:off x="1644365" y="1729950"/>
            <a:ext cx="7406763" cy="1471705"/>
          </a:xfrm>
        </p:spPr>
        <p:txBody>
          <a:bodyPr/>
          <a:lstStyle/>
          <a:p>
            <a:r>
              <a:rPr lang="en-US" dirty="0"/>
              <a:t>Central Limit Theorem</a:t>
            </a:r>
          </a:p>
        </p:txBody>
      </p:sp>
      <p:sp>
        <p:nvSpPr>
          <p:cNvPr id="3" name="Title 2">
            <a:extLst>
              <a:ext uri="{FF2B5EF4-FFF2-40B4-BE49-F238E27FC236}">
                <a16:creationId xmlns:a16="http://schemas.microsoft.com/office/drawing/2014/main" id="{93264C07-D25A-44BB-927F-1D4F751609C9}"/>
              </a:ext>
            </a:extLst>
          </p:cNvPr>
          <p:cNvSpPr>
            <a:spLocks noGrp="1"/>
          </p:cNvSpPr>
          <p:nvPr>
            <p:ph type="title" idx="2"/>
          </p:nvPr>
        </p:nvSpPr>
        <p:spPr>
          <a:xfrm>
            <a:off x="829971" y="1729950"/>
            <a:ext cx="905958" cy="1013250"/>
          </a:xfrm>
        </p:spPr>
        <p:txBody>
          <a:bodyPr/>
          <a:lstStyle/>
          <a:p>
            <a:r>
              <a:rPr lang="en-US" dirty="0"/>
              <a:t>11</a:t>
            </a:r>
          </a:p>
        </p:txBody>
      </p:sp>
    </p:spTree>
    <p:extLst>
      <p:ext uri="{BB962C8B-B14F-4D97-AF65-F5344CB8AC3E}">
        <p14:creationId xmlns:p14="http://schemas.microsoft.com/office/powerpoint/2010/main" val="2284728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65"/>
        <p:cNvGrpSpPr/>
        <p:nvPr/>
      </p:nvGrpSpPr>
      <p:grpSpPr>
        <a:xfrm>
          <a:off x="0" y="0"/>
          <a:ext cx="0" cy="0"/>
          <a:chOff x="0" y="0"/>
          <a:chExt cx="0" cy="0"/>
        </a:xfrm>
      </p:grpSpPr>
      <p:sp>
        <p:nvSpPr>
          <p:cNvPr id="3" name="Title 2">
            <a:extLst>
              <a:ext uri="{FF2B5EF4-FFF2-40B4-BE49-F238E27FC236}">
                <a16:creationId xmlns:a16="http://schemas.microsoft.com/office/drawing/2014/main" id="{8E769636-78A4-65E7-A1D7-E2C9496D7F19}"/>
              </a:ext>
            </a:extLst>
          </p:cNvPr>
          <p:cNvSpPr>
            <a:spLocks noGrp="1"/>
          </p:cNvSpPr>
          <p:nvPr>
            <p:ph type="title"/>
          </p:nvPr>
        </p:nvSpPr>
        <p:spPr/>
        <p:txBody>
          <a:bodyPr/>
          <a:lstStyle/>
          <a:p>
            <a:pPr algn="ctr"/>
            <a:r>
              <a:rPr lang="en-US" sz="4000" dirty="0"/>
              <a:t>CENTRAL LIMITED THEOREM </a:t>
            </a:r>
          </a:p>
        </p:txBody>
      </p:sp>
      <p:sp>
        <p:nvSpPr>
          <p:cNvPr id="4" name="TextBox 3">
            <a:extLst>
              <a:ext uri="{FF2B5EF4-FFF2-40B4-BE49-F238E27FC236}">
                <a16:creationId xmlns:a16="http://schemas.microsoft.com/office/drawing/2014/main" id="{373EDF1C-7838-382B-E787-D0D844AF5CB1}"/>
              </a:ext>
            </a:extLst>
          </p:cNvPr>
          <p:cNvSpPr txBox="1"/>
          <p:nvPr/>
        </p:nvSpPr>
        <p:spPr>
          <a:xfrm>
            <a:off x="833120" y="1142405"/>
            <a:ext cx="7396480" cy="3170099"/>
          </a:xfrm>
          <a:prstGeom prst="rect">
            <a:avLst/>
          </a:prstGeom>
          <a:noFill/>
        </p:spPr>
        <p:txBody>
          <a:bodyPr wrap="square" rtlCol="0">
            <a:spAutoFit/>
          </a:bodyPr>
          <a:lstStyle/>
          <a:p>
            <a:pPr marL="0" marR="0">
              <a:spcBef>
                <a:spcPts val="0"/>
              </a:spcBef>
              <a:spcAft>
                <a:spcPts val="0"/>
              </a:spcAft>
            </a:pPr>
            <a:r>
              <a:rPr lang="en-US" sz="2000" spc="5" dirty="0">
                <a:solidFill>
                  <a:schemeClr val="tx1"/>
                </a:solidFill>
                <a:effectLst/>
                <a:latin typeface="Times New Roman" panose="02020603050405020304" pitchFamily="18" charset="0"/>
                <a:ea typeface=""/>
                <a:cs typeface="Times New Roman" panose="02020603050405020304" pitchFamily="18" charset="0"/>
              </a:rPr>
              <a:t>In probability theory, the central limit theorem (CLT) states that the distribution of sample variable approximates a normal distribution as the sample size becomes larger, assuming that all samples are identical in size, and regardless of the population's actual distribution shape.</a:t>
            </a:r>
            <a:endParaRPr lang="en-US" sz="20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p>
            <a:pPr>
              <a:spcAft>
                <a:spcPts val="1200"/>
              </a:spcAft>
            </a:pPr>
            <a:r>
              <a:rPr lang="en-US" sz="2000" spc="5" dirty="0">
                <a:solidFill>
                  <a:schemeClr val="tx1"/>
                </a:solidFill>
                <a:effectLst/>
                <a:latin typeface="Times New Roman" panose="02020603050405020304" pitchFamily="18" charset="0"/>
                <a:ea typeface=""/>
                <a:cs typeface="Times New Roman" panose="02020603050405020304" pitchFamily="18" charset="0"/>
              </a:rPr>
              <a:t>The central limit theorem is often used in conjunction with the law of large numbers, which states that the average of the sample means and standard deviation will come closer to equaling the population mean and standard deviation as the sample size grows, which is extremely useful in accurately predicting the characteristics of populations.</a:t>
            </a:r>
            <a:endParaRPr lang="en-US"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43BCDC-0CBC-EC35-7ADC-3A7A8EC9CDA1}"/>
              </a:ext>
            </a:extLst>
          </p:cNvPr>
          <p:cNvPicPr>
            <a:picLocks noChangeAspect="1"/>
          </p:cNvPicPr>
          <p:nvPr/>
        </p:nvPicPr>
        <p:blipFill>
          <a:blip r:embed="rId2"/>
          <a:stretch>
            <a:fillRect/>
          </a:stretch>
        </p:blipFill>
        <p:spPr>
          <a:xfrm>
            <a:off x="2133600" y="327339"/>
            <a:ext cx="4483417" cy="4488821"/>
          </a:xfrm>
          <a:prstGeom prst="rect">
            <a:avLst/>
          </a:prstGeom>
          <a:noFill/>
          <a:ln>
            <a:noFill/>
          </a:ln>
        </p:spPr>
      </p:pic>
    </p:spTree>
    <p:extLst>
      <p:ext uri="{BB962C8B-B14F-4D97-AF65-F5344CB8AC3E}">
        <p14:creationId xmlns:p14="http://schemas.microsoft.com/office/powerpoint/2010/main" val="33319007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1D7160-A8EC-6C7A-ED85-18A261466148}"/>
              </a:ext>
            </a:extLst>
          </p:cNvPr>
          <p:cNvSpPr txBox="1"/>
          <p:nvPr/>
        </p:nvSpPr>
        <p:spPr>
          <a:xfrm>
            <a:off x="629920" y="660400"/>
            <a:ext cx="7447280" cy="2246769"/>
          </a:xfrm>
          <a:prstGeom prst="rect">
            <a:avLst/>
          </a:prstGeom>
          <a:noFill/>
        </p:spPr>
        <p:txBody>
          <a:bodyPr wrap="square" rtlCol="0">
            <a:spAutoFit/>
          </a:bodyPr>
          <a:lstStyle/>
          <a:p>
            <a:pPr marL="0" marR="0">
              <a:spcBef>
                <a:spcPts val="0"/>
              </a:spcBef>
              <a:spcAft>
                <a:spcPts val="0"/>
              </a:spcAft>
            </a:pPr>
            <a:r>
              <a:rPr lang="en-US" sz="1800" spc="5" dirty="0">
                <a:solidFill>
                  <a:schemeClr val="tx1"/>
                </a:solidFill>
                <a:effectLst/>
                <a:latin typeface="Times New Roman" panose="02020603050405020304" pitchFamily="18" charset="0"/>
                <a:ea typeface=""/>
                <a:cs typeface="Times New Roman" panose="02020603050405020304" pitchFamily="18" charset="0"/>
              </a:rPr>
              <a:t>The central limit theorem is often used in conjunction with the law of large numbers, which states that the average of the sample means and standar</a:t>
            </a:r>
            <a:r>
              <a:rPr lang="en-US" sz="1800" spc="5" dirty="0">
                <a:solidFill>
                  <a:schemeClr val="tx1"/>
                </a:solidFill>
                <a:latin typeface="Times New Roman" panose="02020603050405020304" pitchFamily="18" charset="0"/>
                <a:ea typeface=""/>
                <a:cs typeface="Times New Roman" panose="02020603050405020304" pitchFamily="18" charset="0"/>
              </a:rPr>
              <a:t>d deviations </a:t>
            </a:r>
            <a:r>
              <a:rPr lang="en-US" sz="1800" spc="5" dirty="0">
                <a:solidFill>
                  <a:schemeClr val="tx1"/>
                </a:solidFill>
                <a:effectLst/>
                <a:latin typeface="Times New Roman" panose="02020603050405020304" pitchFamily="18" charset="0"/>
                <a:ea typeface=""/>
                <a:cs typeface="Times New Roman" panose="02020603050405020304" pitchFamily="18" charset="0"/>
              </a:rPr>
              <a:t>will come closer to equaling the population mean and standard deviation as the sample size grows, which is extremely useful in accurately </a:t>
            </a:r>
            <a:endParaRPr lang="en-US" sz="18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L="0" marR="0">
              <a:spcBef>
                <a:spcPts val="0"/>
              </a:spcBef>
              <a:spcAft>
                <a:spcPts val="0"/>
              </a:spcAft>
            </a:pPr>
            <a:r>
              <a:rPr lang="en-US" sz="1800" spc="5" dirty="0">
                <a:solidFill>
                  <a:schemeClr val="tx1"/>
                </a:solidFill>
                <a:effectLst/>
                <a:latin typeface="Times New Roman" panose="02020603050405020304" pitchFamily="18" charset="0"/>
                <a:ea typeface=""/>
                <a:cs typeface="Times New Roman" panose="02020603050405020304" pitchFamily="18" charset="0"/>
              </a:rPr>
              <a:t>predicting the characteristics of populations.</a:t>
            </a:r>
          </a:p>
          <a:p>
            <a:pPr marL="0" marR="0">
              <a:spcBef>
                <a:spcPts val="0"/>
              </a:spcBef>
              <a:spcAft>
                <a:spcPts val="0"/>
              </a:spcAft>
            </a:pPr>
            <a:endParaRPr lang="en-US" sz="1800" spc="5" dirty="0">
              <a:solidFill>
                <a:schemeClr val="tx1"/>
              </a:solidFill>
              <a:latin typeface="Times New Roman" panose="02020603050405020304" pitchFamily="18" charset="0"/>
              <a:ea typeface="DengXian" panose="02010600030101010101" pitchFamily="2" charset="-122"/>
              <a:cs typeface="Times New Roman" panose="02020603050405020304" pitchFamily="18" charset="0"/>
            </a:endParaRPr>
          </a:p>
          <a:p>
            <a:pPr marL="0" marR="0">
              <a:spcBef>
                <a:spcPts val="0"/>
              </a:spcBef>
              <a:spcAft>
                <a:spcPts val="0"/>
              </a:spcAft>
            </a:pPr>
            <a:endParaRPr lang="en-US" sz="18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Picture 3" descr="IMG_256">
            <a:extLst>
              <a:ext uri="{FF2B5EF4-FFF2-40B4-BE49-F238E27FC236}">
                <a16:creationId xmlns:a16="http://schemas.microsoft.com/office/drawing/2014/main" id="{AF0F3F35-B0E2-C5BB-D2B5-40728B2630D5}"/>
              </a:ext>
            </a:extLst>
          </p:cNvPr>
          <p:cNvPicPr>
            <a:picLocks noChangeAspect="1"/>
          </p:cNvPicPr>
          <p:nvPr/>
        </p:nvPicPr>
        <p:blipFill>
          <a:blip r:embed="rId2"/>
          <a:srcRect b="16568"/>
          <a:stretch>
            <a:fillRect/>
          </a:stretch>
        </p:blipFill>
        <p:spPr>
          <a:xfrm>
            <a:off x="1967230" y="2346007"/>
            <a:ext cx="4823460" cy="1873885"/>
          </a:xfrm>
          <a:prstGeom prst="rect">
            <a:avLst/>
          </a:prstGeom>
          <a:noFill/>
          <a:ln w="9525">
            <a:noFill/>
          </a:ln>
        </p:spPr>
      </p:pic>
    </p:spTree>
    <p:extLst>
      <p:ext uri="{BB962C8B-B14F-4D97-AF65-F5344CB8AC3E}">
        <p14:creationId xmlns:p14="http://schemas.microsoft.com/office/powerpoint/2010/main" val="39660985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96"/>
        <p:cNvGrpSpPr/>
        <p:nvPr/>
      </p:nvGrpSpPr>
      <p:grpSpPr>
        <a:xfrm>
          <a:off x="0" y="0"/>
          <a:ext cx="0" cy="0"/>
          <a:chOff x="0" y="0"/>
          <a:chExt cx="0" cy="0"/>
        </a:xfrm>
      </p:grpSpPr>
      <p:sp>
        <p:nvSpPr>
          <p:cNvPr id="3" name="Title 2">
            <a:extLst>
              <a:ext uri="{FF2B5EF4-FFF2-40B4-BE49-F238E27FC236}">
                <a16:creationId xmlns:a16="http://schemas.microsoft.com/office/drawing/2014/main" id="{D0163715-2B30-EB85-D320-CBB9DB0DE128}"/>
              </a:ext>
            </a:extLst>
          </p:cNvPr>
          <p:cNvSpPr>
            <a:spLocks noGrp="1"/>
          </p:cNvSpPr>
          <p:nvPr>
            <p:ph type="title"/>
          </p:nvPr>
        </p:nvSpPr>
        <p:spPr>
          <a:xfrm>
            <a:off x="720000" y="1643905"/>
            <a:ext cx="7704000" cy="572700"/>
          </a:xfrm>
        </p:spPr>
        <p:txBody>
          <a:bodyPr/>
          <a:lstStyle/>
          <a:p>
            <a:pPr algn="ctr"/>
            <a:r>
              <a:rPr lang="en" sz="7200" dirty="0"/>
              <a:t>Thanks!</a:t>
            </a:r>
            <a:endParaRPr lang="en-US" sz="7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sp>
        <p:nvSpPr>
          <p:cNvPr id="1163" name="Google Shape;1163;p29"/>
          <p:cNvSpPr txBox="1">
            <a:spLocks noGrp="1"/>
          </p:cNvSpPr>
          <p:nvPr>
            <p:ph type="title"/>
          </p:nvPr>
        </p:nvSpPr>
        <p:spPr>
          <a:xfrm>
            <a:off x="2043686" y="1561490"/>
            <a:ext cx="6393083" cy="17817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 To Probability</a:t>
            </a:r>
            <a:endParaRPr dirty="0"/>
          </a:p>
        </p:txBody>
      </p:sp>
      <p:sp>
        <p:nvSpPr>
          <p:cNvPr id="1164" name="Google Shape;1164;p29"/>
          <p:cNvSpPr txBox="1">
            <a:spLocks noGrp="1"/>
          </p:cNvSpPr>
          <p:nvPr>
            <p:ph type="title" idx="2"/>
          </p:nvPr>
        </p:nvSpPr>
        <p:spPr>
          <a:xfrm>
            <a:off x="807986" y="1729950"/>
            <a:ext cx="1235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B15F1-2542-0A99-412D-3900D07B5EE0}"/>
              </a:ext>
            </a:extLst>
          </p:cNvPr>
          <p:cNvSpPr>
            <a:spLocks noGrp="1"/>
          </p:cNvSpPr>
          <p:nvPr>
            <p:ph type="title"/>
          </p:nvPr>
        </p:nvSpPr>
        <p:spPr/>
        <p:txBody>
          <a:bodyPr/>
          <a:lstStyle/>
          <a:p>
            <a:pPr algn="ctr"/>
            <a:r>
              <a:rPr lang="en-US" sz="4000" dirty="0"/>
              <a:t>INTRODUCTION</a:t>
            </a:r>
          </a:p>
        </p:txBody>
      </p:sp>
      <p:sp>
        <p:nvSpPr>
          <p:cNvPr id="3" name="TextBox 2">
            <a:extLst>
              <a:ext uri="{FF2B5EF4-FFF2-40B4-BE49-F238E27FC236}">
                <a16:creationId xmlns:a16="http://schemas.microsoft.com/office/drawing/2014/main" id="{BE6DF01F-B310-5196-7DE6-830A2F40A606}"/>
              </a:ext>
            </a:extLst>
          </p:cNvPr>
          <p:cNvSpPr txBox="1"/>
          <p:nvPr/>
        </p:nvSpPr>
        <p:spPr>
          <a:xfrm>
            <a:off x="1519083" y="1260986"/>
            <a:ext cx="6452419" cy="2862322"/>
          </a:xfrm>
          <a:prstGeom prst="rect">
            <a:avLst/>
          </a:prstGeom>
          <a:noFill/>
        </p:spPr>
        <p:txBody>
          <a:bodyPr wrap="square" rtlCol="0">
            <a:spAutoFit/>
          </a:bodyPr>
          <a:lstStyle/>
          <a:p>
            <a:pPr marL="285750" indent="-285750">
              <a:buFont typeface="Arial" panose="020B0604020202020204" pitchFamily="34" charset="0"/>
              <a:buChar char="•"/>
            </a:pPr>
            <a:r>
              <a:rPr lang="en-US" sz="1800" b="0" i="0" dirty="0">
                <a:solidFill>
                  <a:srgbClr val="2E1D31"/>
                </a:solidFill>
                <a:effectLst/>
                <a:latin typeface="Times New Roman" panose="02020603050405020304" pitchFamily="18" charset="0"/>
                <a:cs typeface="Times New Roman" panose="02020603050405020304" pitchFamily="18" charset="0"/>
              </a:rPr>
              <a:t>Mathematics and statistics consider probability a fundamental concept that measures the chance of an event happening.</a:t>
            </a:r>
          </a:p>
          <a:p>
            <a:pPr marL="285750" indent="-285750">
              <a:buFont typeface="Arial" panose="020B0604020202020204" pitchFamily="34" charset="0"/>
              <a:buChar char="•"/>
            </a:pPr>
            <a:r>
              <a:rPr lang="en-US" sz="1800" b="0" i="0" dirty="0">
                <a:solidFill>
                  <a:srgbClr val="2E1D31"/>
                </a:solidFill>
                <a:effectLst/>
                <a:latin typeface="Times New Roman" panose="02020603050405020304" pitchFamily="18" charset="0"/>
                <a:cs typeface="Times New Roman" panose="02020603050405020304" pitchFamily="18" charset="0"/>
              </a:rPr>
              <a:t>This is an essential idea in finance, science and engineering as it assists in decision making, risk assessment and outcome prediction. </a:t>
            </a:r>
          </a:p>
          <a:p>
            <a:pPr marL="285750" indent="-285750">
              <a:buFont typeface="Arial" panose="020B0604020202020204" pitchFamily="34" charset="0"/>
              <a:buChar char="•"/>
            </a:pPr>
            <a:r>
              <a:rPr lang="en-US" sz="1800" b="0" i="0" dirty="0">
                <a:solidFill>
                  <a:srgbClr val="2E1D31"/>
                </a:solidFill>
                <a:effectLst/>
                <a:latin typeface="Times New Roman" panose="02020603050405020304" pitchFamily="18" charset="0"/>
                <a:cs typeface="Times New Roman" panose="02020603050405020304" pitchFamily="18" charset="0"/>
              </a:rPr>
              <a:t>The knowledge of probability helps us in weighing different alternatives for appropriate actions. </a:t>
            </a:r>
          </a:p>
          <a:p>
            <a:pPr marL="285750" indent="-285750">
              <a:buFont typeface="Arial" panose="020B0604020202020204" pitchFamily="34" charset="0"/>
              <a:buChar char="•"/>
            </a:pPr>
            <a:r>
              <a:rPr lang="en-US" sz="1800" b="0" i="0" dirty="0">
                <a:solidFill>
                  <a:srgbClr val="2E1D31"/>
                </a:solidFill>
                <a:effectLst/>
                <a:latin typeface="Times New Roman" panose="02020603050405020304" pitchFamily="18" charset="0"/>
                <a:cs typeface="Times New Roman" panose="02020603050405020304" pitchFamily="18" charset="0"/>
              </a:rPr>
              <a:t>During this talk, we will look at various aspects of probability including its basics, uses and how it can assist us in uncertainty assessment and decision-making that is more effective.</a:t>
            </a:r>
            <a:endParaRPr lang="en-US" sz="1800" dirty="0">
              <a:solidFill>
                <a:srgbClr val="2E1D3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2614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B3E70-20CC-2D93-49AB-7FCFBB6A8B7F}"/>
              </a:ext>
            </a:extLst>
          </p:cNvPr>
          <p:cNvSpPr>
            <a:spLocks noGrp="1"/>
          </p:cNvSpPr>
          <p:nvPr>
            <p:ph type="title"/>
          </p:nvPr>
        </p:nvSpPr>
        <p:spPr>
          <a:xfrm>
            <a:off x="2050891" y="1689895"/>
            <a:ext cx="6178709" cy="1567656"/>
          </a:xfrm>
        </p:spPr>
        <p:txBody>
          <a:bodyPr/>
          <a:lstStyle/>
          <a:p>
            <a:r>
              <a:rPr lang="en-US" dirty="0"/>
              <a:t>Basic Probability Concept</a:t>
            </a:r>
          </a:p>
        </p:txBody>
      </p:sp>
      <p:sp>
        <p:nvSpPr>
          <p:cNvPr id="3" name="Title 2">
            <a:extLst>
              <a:ext uri="{FF2B5EF4-FFF2-40B4-BE49-F238E27FC236}">
                <a16:creationId xmlns:a16="http://schemas.microsoft.com/office/drawing/2014/main" id="{371ACDA5-CBA2-115A-6481-9D1EC04CA319}"/>
              </a:ext>
            </a:extLst>
          </p:cNvPr>
          <p:cNvSpPr>
            <a:spLocks noGrp="1"/>
          </p:cNvSpPr>
          <p:nvPr>
            <p:ph type="title" idx="2"/>
          </p:nvPr>
        </p:nvSpPr>
        <p:spPr>
          <a:xfrm>
            <a:off x="582649" y="1812500"/>
            <a:ext cx="1235700" cy="841800"/>
          </a:xfrm>
        </p:spPr>
        <p:txBody>
          <a:bodyPr/>
          <a:lstStyle/>
          <a:p>
            <a:r>
              <a:rPr lang="en-US" dirty="0"/>
              <a:t>02 </a:t>
            </a:r>
          </a:p>
        </p:txBody>
      </p:sp>
    </p:spTree>
    <p:extLst>
      <p:ext uri="{BB962C8B-B14F-4D97-AF65-F5344CB8AC3E}">
        <p14:creationId xmlns:p14="http://schemas.microsoft.com/office/powerpoint/2010/main" val="1426725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4"/>
        <p:cNvGrpSpPr/>
        <p:nvPr/>
      </p:nvGrpSpPr>
      <p:grpSpPr>
        <a:xfrm>
          <a:off x="0" y="0"/>
          <a:ext cx="0" cy="0"/>
          <a:chOff x="0" y="0"/>
          <a:chExt cx="0" cy="0"/>
        </a:xfrm>
      </p:grpSpPr>
      <p:sp>
        <p:nvSpPr>
          <p:cNvPr id="14" name="Title 1">
            <a:extLst>
              <a:ext uri="{FF2B5EF4-FFF2-40B4-BE49-F238E27FC236}">
                <a16:creationId xmlns:a16="http://schemas.microsoft.com/office/drawing/2014/main" id="{D7FEE9D6-C81C-128B-133A-6069024794E3}"/>
              </a:ext>
            </a:extLst>
          </p:cNvPr>
          <p:cNvSpPr>
            <a:spLocks noGrp="1"/>
          </p:cNvSpPr>
          <p:nvPr>
            <p:ph type="title"/>
          </p:nvPr>
        </p:nvSpPr>
        <p:spPr>
          <a:xfrm>
            <a:off x="602887" y="637907"/>
            <a:ext cx="7631044" cy="690832"/>
          </a:xfrm>
        </p:spPr>
        <p:txBody>
          <a:bodyPr/>
          <a:lstStyle/>
          <a:p>
            <a:pPr algn="ctr"/>
            <a:r>
              <a:rPr lang="en-US" sz="3600" dirty="0"/>
              <a:t>BASIC PROBABLITY CONCEPT</a:t>
            </a:r>
          </a:p>
        </p:txBody>
      </p:sp>
      <p:sp>
        <p:nvSpPr>
          <p:cNvPr id="15" name="TextBox 14">
            <a:extLst>
              <a:ext uri="{FF2B5EF4-FFF2-40B4-BE49-F238E27FC236}">
                <a16:creationId xmlns:a16="http://schemas.microsoft.com/office/drawing/2014/main" id="{21DD2A7B-BBD2-3E9C-3260-1B9FB4CBF379}"/>
              </a:ext>
            </a:extLst>
          </p:cNvPr>
          <p:cNvSpPr txBox="1"/>
          <p:nvPr/>
        </p:nvSpPr>
        <p:spPr>
          <a:xfrm>
            <a:off x="757238" y="1421606"/>
            <a:ext cx="7322343" cy="2800767"/>
          </a:xfrm>
          <a:prstGeom prst="rect">
            <a:avLst/>
          </a:prstGeom>
          <a:noFill/>
        </p:spPr>
        <p:txBody>
          <a:bodyPr wrap="square" rtlCol="0">
            <a:spAutoFit/>
          </a:bodyPr>
          <a:lstStyle/>
          <a:p>
            <a:r>
              <a:rPr lang="en-US" sz="1600" b="0" i="0" dirty="0">
                <a:solidFill>
                  <a:schemeClr val="tx1"/>
                </a:solidFill>
                <a:effectLst/>
                <a:latin typeface="Times New Roman" panose="02020603050405020304" pitchFamily="18" charset="0"/>
                <a:cs typeface="Times New Roman" panose="02020603050405020304" pitchFamily="18" charset="0"/>
              </a:rPr>
              <a:t>Basic Definitions: </a:t>
            </a:r>
          </a:p>
          <a:p>
            <a:pPr>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Experiment: The process that produces outcomes.</a:t>
            </a:r>
          </a:p>
          <a:p>
            <a:pPr>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Sample Space (S): The set of all possible outcomes of an experiment.</a:t>
            </a:r>
          </a:p>
          <a:p>
            <a:pPr>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Event: A subset of the sample space.</a:t>
            </a:r>
          </a:p>
          <a:p>
            <a:pPr>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Probability (P): A numerical measure of the likelihood of an event occurring, ranging from 0 (impossible) to 1 (certain).</a:t>
            </a:r>
          </a:p>
          <a:p>
            <a:endParaRPr lang="en-US" sz="1600" b="0" i="0" dirty="0">
              <a:solidFill>
                <a:schemeClr val="tx1"/>
              </a:solidFill>
              <a:effectLst/>
              <a:latin typeface="Times New Roman" panose="02020603050405020304" pitchFamily="18" charset="0"/>
              <a:cs typeface="Times New Roman" panose="02020603050405020304" pitchFamily="18" charset="0"/>
            </a:endParaRPr>
          </a:p>
          <a:p>
            <a:r>
              <a:rPr lang="en-US" sz="1600" b="0" i="0" dirty="0">
                <a:solidFill>
                  <a:schemeClr val="tx1"/>
                </a:solidFill>
                <a:effectLst/>
                <a:latin typeface="Times New Roman" panose="02020603050405020304" pitchFamily="18" charset="0"/>
                <a:cs typeface="Times New Roman" panose="02020603050405020304" pitchFamily="18" charset="0"/>
              </a:rPr>
              <a:t>Types of Probability:</a:t>
            </a:r>
          </a:p>
          <a:p>
            <a:pPr>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Classical Probability: Based on equally likely outcomes.</a:t>
            </a:r>
          </a:p>
          <a:p>
            <a:pPr>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Empirical Probability: Based on observed data.</a:t>
            </a:r>
          </a:p>
          <a:p>
            <a:pPr>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Subjective Probability: Based on personal judgment or experience.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47519-9A08-7B8E-513B-C6A0CDFDF652}"/>
              </a:ext>
            </a:extLst>
          </p:cNvPr>
          <p:cNvSpPr>
            <a:spLocks noGrp="1"/>
          </p:cNvSpPr>
          <p:nvPr>
            <p:ph type="title"/>
          </p:nvPr>
        </p:nvSpPr>
        <p:spPr>
          <a:xfrm>
            <a:off x="2132525" y="1729950"/>
            <a:ext cx="5854188" cy="1542825"/>
          </a:xfrm>
        </p:spPr>
        <p:txBody>
          <a:bodyPr/>
          <a:lstStyle/>
          <a:p>
            <a:r>
              <a:rPr lang="en-US" dirty="0"/>
              <a:t>Probability Rules</a:t>
            </a:r>
          </a:p>
        </p:txBody>
      </p:sp>
      <p:sp>
        <p:nvSpPr>
          <p:cNvPr id="3" name="Title 2">
            <a:extLst>
              <a:ext uri="{FF2B5EF4-FFF2-40B4-BE49-F238E27FC236}">
                <a16:creationId xmlns:a16="http://schemas.microsoft.com/office/drawing/2014/main" id="{386DFEE0-ED22-5EAE-8A9A-12330E3299FB}"/>
              </a:ext>
            </a:extLst>
          </p:cNvPr>
          <p:cNvSpPr>
            <a:spLocks noGrp="1"/>
          </p:cNvSpPr>
          <p:nvPr>
            <p:ph type="title" idx="2"/>
          </p:nvPr>
        </p:nvSpPr>
        <p:spPr>
          <a:xfrm>
            <a:off x="815694" y="1787100"/>
            <a:ext cx="1235700" cy="841800"/>
          </a:xfrm>
        </p:spPr>
        <p:txBody>
          <a:bodyPr/>
          <a:lstStyle/>
          <a:p>
            <a:r>
              <a:rPr lang="en-US" dirty="0"/>
              <a:t>03</a:t>
            </a:r>
          </a:p>
        </p:txBody>
      </p:sp>
    </p:spTree>
    <p:extLst>
      <p:ext uri="{BB962C8B-B14F-4D97-AF65-F5344CB8AC3E}">
        <p14:creationId xmlns:p14="http://schemas.microsoft.com/office/powerpoint/2010/main" val="4204753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1"/>
        <p:cNvGrpSpPr/>
        <p:nvPr/>
      </p:nvGrpSpPr>
      <p:grpSpPr>
        <a:xfrm>
          <a:off x="0" y="0"/>
          <a:ext cx="0" cy="0"/>
          <a:chOff x="0" y="0"/>
          <a:chExt cx="0" cy="0"/>
        </a:xfrm>
      </p:grpSpPr>
      <p:grpSp>
        <p:nvGrpSpPr>
          <p:cNvPr id="6" name="Google Shape;1499;p45">
            <a:extLst>
              <a:ext uri="{FF2B5EF4-FFF2-40B4-BE49-F238E27FC236}">
                <a16:creationId xmlns:a16="http://schemas.microsoft.com/office/drawing/2014/main" id="{410C0B35-7153-7510-F525-F1D5F53D454D}"/>
              </a:ext>
            </a:extLst>
          </p:cNvPr>
          <p:cNvGrpSpPr/>
          <p:nvPr/>
        </p:nvGrpSpPr>
        <p:grpSpPr>
          <a:xfrm>
            <a:off x="25549" y="3970436"/>
            <a:ext cx="1396722" cy="1104513"/>
            <a:chOff x="1566738" y="2191375"/>
            <a:chExt cx="1163563" cy="949275"/>
          </a:xfrm>
        </p:grpSpPr>
        <p:sp>
          <p:nvSpPr>
            <p:cNvPr id="7" name="Google Shape;1500;p45">
              <a:extLst>
                <a:ext uri="{FF2B5EF4-FFF2-40B4-BE49-F238E27FC236}">
                  <a16:creationId xmlns:a16="http://schemas.microsoft.com/office/drawing/2014/main" id="{5C9B2642-3081-FAA3-D089-ABDEC59AD022}"/>
                </a:ext>
              </a:extLst>
            </p:cNvPr>
            <p:cNvSpPr/>
            <p:nvPr/>
          </p:nvSpPr>
          <p:spPr>
            <a:xfrm>
              <a:off x="1951375" y="2394250"/>
              <a:ext cx="435975" cy="746400"/>
            </a:xfrm>
            <a:custGeom>
              <a:avLst/>
              <a:gdLst/>
              <a:ahLst/>
              <a:cxnLst/>
              <a:rect l="l" t="t" r="r" b="b"/>
              <a:pathLst>
                <a:path w="17439" h="29856" extrusionOk="0">
                  <a:moveTo>
                    <a:pt x="5410" y="0"/>
                  </a:moveTo>
                  <a:lnTo>
                    <a:pt x="0" y="2830"/>
                  </a:lnTo>
                  <a:lnTo>
                    <a:pt x="12394" y="29856"/>
                  </a:lnTo>
                  <a:lnTo>
                    <a:pt x="14175" y="29559"/>
                  </a:lnTo>
                  <a:cubicBezTo>
                    <a:pt x="14202" y="29560"/>
                    <a:pt x="14230" y="29560"/>
                    <a:pt x="14257" y="29560"/>
                  </a:cubicBezTo>
                  <a:cubicBezTo>
                    <a:pt x="14888" y="29560"/>
                    <a:pt x="15471" y="29310"/>
                    <a:pt x="15887" y="28828"/>
                  </a:cubicBezTo>
                  <a:lnTo>
                    <a:pt x="17439" y="27619"/>
                  </a:lnTo>
                  <a:lnTo>
                    <a:pt x="54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01;p45">
              <a:extLst>
                <a:ext uri="{FF2B5EF4-FFF2-40B4-BE49-F238E27FC236}">
                  <a16:creationId xmlns:a16="http://schemas.microsoft.com/office/drawing/2014/main" id="{7616C198-CE82-313A-7635-F8EC081AD2B1}"/>
                </a:ext>
              </a:extLst>
            </p:cNvPr>
            <p:cNvSpPr/>
            <p:nvPr/>
          </p:nvSpPr>
          <p:spPr>
            <a:xfrm>
              <a:off x="1566750" y="2473525"/>
              <a:ext cx="737875" cy="667125"/>
            </a:xfrm>
            <a:custGeom>
              <a:avLst/>
              <a:gdLst/>
              <a:ahLst/>
              <a:cxnLst/>
              <a:rect l="l" t="t" r="r" b="b"/>
              <a:pathLst>
                <a:path w="29515" h="26685" extrusionOk="0">
                  <a:moveTo>
                    <a:pt x="17478" y="1"/>
                  </a:moveTo>
                  <a:cubicBezTo>
                    <a:pt x="17219" y="1"/>
                    <a:pt x="16945" y="33"/>
                    <a:pt x="16663" y="93"/>
                  </a:cubicBezTo>
                  <a:lnTo>
                    <a:pt x="1165" y="2535"/>
                  </a:lnTo>
                  <a:cubicBezTo>
                    <a:pt x="320" y="2992"/>
                    <a:pt x="1" y="4133"/>
                    <a:pt x="435" y="5137"/>
                  </a:cubicBezTo>
                  <a:lnTo>
                    <a:pt x="9154" y="25132"/>
                  </a:lnTo>
                  <a:cubicBezTo>
                    <a:pt x="9588" y="26137"/>
                    <a:pt x="10295" y="26274"/>
                    <a:pt x="11573" y="26365"/>
                  </a:cubicBezTo>
                  <a:lnTo>
                    <a:pt x="27779" y="26685"/>
                  </a:lnTo>
                  <a:cubicBezTo>
                    <a:pt x="28647" y="26685"/>
                    <a:pt x="29354" y="26068"/>
                    <a:pt x="29468" y="25178"/>
                  </a:cubicBezTo>
                  <a:cubicBezTo>
                    <a:pt x="29514" y="24790"/>
                    <a:pt x="29468" y="24356"/>
                    <a:pt x="29286" y="23946"/>
                  </a:cubicBezTo>
                  <a:lnTo>
                    <a:pt x="19380" y="1189"/>
                  </a:lnTo>
                  <a:cubicBezTo>
                    <a:pt x="18997" y="336"/>
                    <a:pt x="18309" y="1"/>
                    <a:pt x="1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02;p45">
              <a:extLst>
                <a:ext uri="{FF2B5EF4-FFF2-40B4-BE49-F238E27FC236}">
                  <a16:creationId xmlns:a16="http://schemas.microsoft.com/office/drawing/2014/main" id="{D3247A6D-E757-4FC5-6FFB-6163BB2BDC43}"/>
                </a:ext>
              </a:extLst>
            </p:cNvPr>
            <p:cNvSpPr/>
            <p:nvPr/>
          </p:nvSpPr>
          <p:spPr>
            <a:xfrm>
              <a:off x="2050650" y="2191375"/>
              <a:ext cx="679650" cy="907325"/>
            </a:xfrm>
            <a:custGeom>
              <a:avLst/>
              <a:gdLst/>
              <a:ahLst/>
              <a:cxnLst/>
              <a:rect l="l" t="t" r="r" b="b"/>
              <a:pathLst>
                <a:path w="27186" h="36293" extrusionOk="0">
                  <a:moveTo>
                    <a:pt x="16148" y="0"/>
                  </a:moveTo>
                  <a:cubicBezTo>
                    <a:pt x="15976" y="0"/>
                    <a:pt x="15804" y="26"/>
                    <a:pt x="15636" y="81"/>
                  </a:cubicBezTo>
                  <a:lnTo>
                    <a:pt x="1507" y="9553"/>
                  </a:lnTo>
                  <a:cubicBezTo>
                    <a:pt x="434" y="10261"/>
                    <a:pt x="1" y="11151"/>
                    <a:pt x="480" y="12292"/>
                  </a:cubicBezTo>
                  <a:lnTo>
                    <a:pt x="10409" y="35049"/>
                  </a:lnTo>
                  <a:cubicBezTo>
                    <a:pt x="10432" y="35072"/>
                    <a:pt x="10432" y="35117"/>
                    <a:pt x="10455" y="35163"/>
                  </a:cubicBezTo>
                  <a:cubicBezTo>
                    <a:pt x="10836" y="35898"/>
                    <a:pt x="11533" y="36292"/>
                    <a:pt x="12214" y="36292"/>
                  </a:cubicBezTo>
                  <a:cubicBezTo>
                    <a:pt x="12674" y="36292"/>
                    <a:pt x="13127" y="36111"/>
                    <a:pt x="13468" y="35734"/>
                  </a:cubicBezTo>
                  <a:lnTo>
                    <a:pt x="26022" y="23933"/>
                  </a:lnTo>
                  <a:cubicBezTo>
                    <a:pt x="26866" y="23454"/>
                    <a:pt x="27186" y="22335"/>
                    <a:pt x="26752" y="21331"/>
                  </a:cubicBezTo>
                  <a:lnTo>
                    <a:pt x="18033" y="1336"/>
                  </a:lnTo>
                  <a:cubicBezTo>
                    <a:pt x="17679" y="516"/>
                    <a:pt x="16914" y="0"/>
                    <a:pt x="161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03;p45">
              <a:extLst>
                <a:ext uri="{FF2B5EF4-FFF2-40B4-BE49-F238E27FC236}">
                  <a16:creationId xmlns:a16="http://schemas.microsoft.com/office/drawing/2014/main" id="{646D88D1-4CDB-5C56-EA34-21DEF71E78DC}"/>
                </a:ext>
              </a:extLst>
            </p:cNvPr>
            <p:cNvSpPr/>
            <p:nvPr/>
          </p:nvSpPr>
          <p:spPr>
            <a:xfrm>
              <a:off x="1595850" y="2193375"/>
              <a:ext cx="845725" cy="343550"/>
            </a:xfrm>
            <a:custGeom>
              <a:avLst/>
              <a:gdLst/>
              <a:ahLst/>
              <a:cxnLst/>
              <a:rect l="l" t="t" r="r" b="b"/>
              <a:pathLst>
                <a:path w="33829" h="13742" extrusionOk="0">
                  <a:moveTo>
                    <a:pt x="33828" y="1"/>
                  </a:moveTo>
                  <a:lnTo>
                    <a:pt x="15020" y="3082"/>
                  </a:lnTo>
                  <a:cubicBezTo>
                    <a:pt x="14541" y="3173"/>
                    <a:pt x="14107" y="3356"/>
                    <a:pt x="13696" y="3630"/>
                  </a:cubicBezTo>
                  <a:lnTo>
                    <a:pt x="1" y="13741"/>
                  </a:lnTo>
                  <a:lnTo>
                    <a:pt x="17828" y="10957"/>
                  </a:lnTo>
                  <a:lnTo>
                    <a:pt x="338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04;p45">
              <a:extLst>
                <a:ext uri="{FF2B5EF4-FFF2-40B4-BE49-F238E27FC236}">
                  <a16:creationId xmlns:a16="http://schemas.microsoft.com/office/drawing/2014/main" id="{44700472-55A2-27E3-DC7F-1E63566CE169}"/>
                </a:ext>
              </a:extLst>
            </p:cNvPr>
            <p:cNvSpPr/>
            <p:nvPr/>
          </p:nvSpPr>
          <p:spPr>
            <a:xfrm>
              <a:off x="1566738" y="2473525"/>
              <a:ext cx="737875" cy="667125"/>
            </a:xfrm>
            <a:custGeom>
              <a:avLst/>
              <a:gdLst/>
              <a:ahLst/>
              <a:cxnLst/>
              <a:rect l="l" t="t" r="r" b="b"/>
              <a:pathLst>
                <a:path w="29515" h="26685" extrusionOk="0">
                  <a:moveTo>
                    <a:pt x="17478" y="1"/>
                  </a:moveTo>
                  <a:cubicBezTo>
                    <a:pt x="17219" y="1"/>
                    <a:pt x="16945" y="33"/>
                    <a:pt x="16663" y="93"/>
                  </a:cubicBezTo>
                  <a:lnTo>
                    <a:pt x="1165" y="2535"/>
                  </a:lnTo>
                  <a:cubicBezTo>
                    <a:pt x="320" y="2992"/>
                    <a:pt x="1" y="4133"/>
                    <a:pt x="435" y="5137"/>
                  </a:cubicBezTo>
                  <a:lnTo>
                    <a:pt x="9154" y="25132"/>
                  </a:lnTo>
                  <a:cubicBezTo>
                    <a:pt x="9588" y="26137"/>
                    <a:pt x="10295" y="26274"/>
                    <a:pt x="11573" y="26365"/>
                  </a:cubicBezTo>
                  <a:lnTo>
                    <a:pt x="27779" y="26685"/>
                  </a:lnTo>
                  <a:cubicBezTo>
                    <a:pt x="28647" y="26685"/>
                    <a:pt x="29354" y="26068"/>
                    <a:pt x="29468" y="25178"/>
                  </a:cubicBezTo>
                  <a:cubicBezTo>
                    <a:pt x="29514" y="24790"/>
                    <a:pt x="29468" y="24356"/>
                    <a:pt x="29286" y="23946"/>
                  </a:cubicBezTo>
                  <a:lnTo>
                    <a:pt x="19380" y="1189"/>
                  </a:lnTo>
                  <a:cubicBezTo>
                    <a:pt x="18997" y="336"/>
                    <a:pt x="18309" y="1"/>
                    <a:pt x="17478" y="1"/>
                  </a:cubicBezTo>
                  <a:close/>
                </a:path>
              </a:pathLst>
            </a:custGeom>
            <a:gradFill>
              <a:gsLst>
                <a:gs pos="0">
                  <a:srgbClr val="191919">
                    <a:alpha val="36078"/>
                    <a:alpha val="17090"/>
                  </a:srgbClr>
                </a:gs>
                <a:gs pos="100000">
                  <a:srgbClr val="191919">
                    <a:alpha val="5882"/>
                    <a:alpha val="170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05;p45">
              <a:extLst>
                <a:ext uri="{FF2B5EF4-FFF2-40B4-BE49-F238E27FC236}">
                  <a16:creationId xmlns:a16="http://schemas.microsoft.com/office/drawing/2014/main" id="{310D2034-705F-AEC8-8498-3FB4304B977B}"/>
                </a:ext>
              </a:extLst>
            </p:cNvPr>
            <p:cNvSpPr/>
            <p:nvPr/>
          </p:nvSpPr>
          <p:spPr>
            <a:xfrm>
              <a:off x="2050638" y="2191375"/>
              <a:ext cx="679650" cy="907325"/>
            </a:xfrm>
            <a:custGeom>
              <a:avLst/>
              <a:gdLst/>
              <a:ahLst/>
              <a:cxnLst/>
              <a:rect l="l" t="t" r="r" b="b"/>
              <a:pathLst>
                <a:path w="27186" h="36293" extrusionOk="0">
                  <a:moveTo>
                    <a:pt x="16148" y="0"/>
                  </a:moveTo>
                  <a:cubicBezTo>
                    <a:pt x="15976" y="0"/>
                    <a:pt x="15804" y="26"/>
                    <a:pt x="15636" y="81"/>
                  </a:cubicBezTo>
                  <a:lnTo>
                    <a:pt x="1507" y="9553"/>
                  </a:lnTo>
                  <a:cubicBezTo>
                    <a:pt x="434" y="10261"/>
                    <a:pt x="1" y="11151"/>
                    <a:pt x="480" y="12292"/>
                  </a:cubicBezTo>
                  <a:lnTo>
                    <a:pt x="10409" y="35049"/>
                  </a:lnTo>
                  <a:cubicBezTo>
                    <a:pt x="10432" y="35072"/>
                    <a:pt x="10432" y="35117"/>
                    <a:pt x="10455" y="35163"/>
                  </a:cubicBezTo>
                  <a:cubicBezTo>
                    <a:pt x="10836" y="35898"/>
                    <a:pt x="11533" y="36292"/>
                    <a:pt x="12214" y="36292"/>
                  </a:cubicBezTo>
                  <a:cubicBezTo>
                    <a:pt x="12674" y="36292"/>
                    <a:pt x="13127" y="36111"/>
                    <a:pt x="13468" y="35734"/>
                  </a:cubicBezTo>
                  <a:lnTo>
                    <a:pt x="26022" y="23933"/>
                  </a:lnTo>
                  <a:cubicBezTo>
                    <a:pt x="26866" y="23454"/>
                    <a:pt x="27186" y="22335"/>
                    <a:pt x="26752" y="21331"/>
                  </a:cubicBezTo>
                  <a:lnTo>
                    <a:pt x="18033" y="1336"/>
                  </a:lnTo>
                  <a:cubicBezTo>
                    <a:pt x="17679" y="516"/>
                    <a:pt x="16914" y="0"/>
                    <a:pt x="16148" y="0"/>
                  </a:cubicBezTo>
                  <a:close/>
                </a:path>
              </a:pathLst>
            </a:custGeom>
            <a:gradFill>
              <a:gsLst>
                <a:gs pos="0">
                  <a:srgbClr val="191919">
                    <a:alpha val="36078"/>
                    <a:alpha val="17090"/>
                  </a:srgbClr>
                </a:gs>
                <a:gs pos="100000">
                  <a:srgbClr val="191919">
                    <a:alpha val="5882"/>
                    <a:alpha val="170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06;p45">
              <a:extLst>
                <a:ext uri="{FF2B5EF4-FFF2-40B4-BE49-F238E27FC236}">
                  <a16:creationId xmlns:a16="http://schemas.microsoft.com/office/drawing/2014/main" id="{CF27B307-0C8A-E80F-1BE9-151B452B3BC3}"/>
                </a:ext>
              </a:extLst>
            </p:cNvPr>
            <p:cNvSpPr/>
            <p:nvPr/>
          </p:nvSpPr>
          <p:spPr>
            <a:xfrm>
              <a:off x="1595838" y="2193375"/>
              <a:ext cx="845725" cy="343550"/>
            </a:xfrm>
            <a:custGeom>
              <a:avLst/>
              <a:gdLst/>
              <a:ahLst/>
              <a:cxnLst/>
              <a:rect l="l" t="t" r="r" b="b"/>
              <a:pathLst>
                <a:path w="33829" h="13742" extrusionOk="0">
                  <a:moveTo>
                    <a:pt x="33828" y="1"/>
                  </a:moveTo>
                  <a:lnTo>
                    <a:pt x="15020" y="3082"/>
                  </a:lnTo>
                  <a:cubicBezTo>
                    <a:pt x="14541" y="3173"/>
                    <a:pt x="14107" y="3356"/>
                    <a:pt x="13696" y="3630"/>
                  </a:cubicBezTo>
                  <a:lnTo>
                    <a:pt x="1" y="13741"/>
                  </a:lnTo>
                  <a:lnTo>
                    <a:pt x="17828" y="10957"/>
                  </a:lnTo>
                  <a:lnTo>
                    <a:pt x="33828" y="1"/>
                  </a:lnTo>
                  <a:close/>
                </a:path>
              </a:pathLst>
            </a:custGeom>
            <a:gradFill>
              <a:gsLst>
                <a:gs pos="0">
                  <a:srgbClr val="191919">
                    <a:alpha val="36078"/>
                    <a:alpha val="17090"/>
                  </a:srgbClr>
                </a:gs>
                <a:gs pos="100000">
                  <a:srgbClr val="191919">
                    <a:alpha val="5882"/>
                    <a:alpha val="170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07;p45">
              <a:extLst>
                <a:ext uri="{FF2B5EF4-FFF2-40B4-BE49-F238E27FC236}">
                  <a16:creationId xmlns:a16="http://schemas.microsoft.com/office/drawing/2014/main" id="{51E3E625-97BD-E57F-2A40-EA371DD390C5}"/>
                </a:ext>
              </a:extLst>
            </p:cNvPr>
            <p:cNvSpPr/>
            <p:nvPr/>
          </p:nvSpPr>
          <p:spPr>
            <a:xfrm>
              <a:off x="1595850" y="2193375"/>
              <a:ext cx="845725" cy="343550"/>
            </a:xfrm>
            <a:custGeom>
              <a:avLst/>
              <a:gdLst/>
              <a:ahLst/>
              <a:cxnLst/>
              <a:rect l="l" t="t" r="r" b="b"/>
              <a:pathLst>
                <a:path w="33829" h="13742" extrusionOk="0">
                  <a:moveTo>
                    <a:pt x="33828" y="1"/>
                  </a:moveTo>
                  <a:lnTo>
                    <a:pt x="17828" y="10957"/>
                  </a:lnTo>
                  <a:lnTo>
                    <a:pt x="1" y="13741"/>
                  </a:lnTo>
                  <a:cubicBezTo>
                    <a:pt x="6849" y="13604"/>
                    <a:pt x="18079" y="11368"/>
                    <a:pt x="18079" y="11368"/>
                  </a:cubicBezTo>
                  <a:lnTo>
                    <a:pt x="338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08;p45">
              <a:extLst>
                <a:ext uri="{FF2B5EF4-FFF2-40B4-BE49-F238E27FC236}">
                  <a16:creationId xmlns:a16="http://schemas.microsoft.com/office/drawing/2014/main" id="{81641C68-9ECC-79DF-AD3B-9525289F6456}"/>
                </a:ext>
              </a:extLst>
            </p:cNvPr>
            <p:cNvSpPr/>
            <p:nvPr/>
          </p:nvSpPr>
          <p:spPr>
            <a:xfrm>
              <a:off x="1671175" y="2604300"/>
              <a:ext cx="127850" cy="143950"/>
            </a:xfrm>
            <a:custGeom>
              <a:avLst/>
              <a:gdLst/>
              <a:ahLst/>
              <a:cxnLst/>
              <a:rect l="l" t="t" r="r" b="b"/>
              <a:pathLst>
                <a:path w="5114" h="5758" extrusionOk="0">
                  <a:moveTo>
                    <a:pt x="1935" y="0"/>
                  </a:moveTo>
                  <a:cubicBezTo>
                    <a:pt x="1740" y="0"/>
                    <a:pt x="1550" y="36"/>
                    <a:pt x="1370" y="112"/>
                  </a:cubicBezTo>
                  <a:cubicBezTo>
                    <a:pt x="320" y="568"/>
                    <a:pt x="1" y="2189"/>
                    <a:pt x="686" y="3695"/>
                  </a:cubicBezTo>
                  <a:cubicBezTo>
                    <a:pt x="1228" y="4949"/>
                    <a:pt x="2246" y="5757"/>
                    <a:pt x="3173" y="5757"/>
                  </a:cubicBezTo>
                  <a:cubicBezTo>
                    <a:pt x="3378" y="5757"/>
                    <a:pt x="3578" y="5718"/>
                    <a:pt x="3767" y="5636"/>
                  </a:cubicBezTo>
                  <a:cubicBezTo>
                    <a:pt x="4817" y="5179"/>
                    <a:pt x="5114" y="3581"/>
                    <a:pt x="4452" y="2052"/>
                  </a:cubicBezTo>
                  <a:cubicBezTo>
                    <a:pt x="3905" y="808"/>
                    <a:pt x="2861" y="0"/>
                    <a:pt x="1935" y="0"/>
                  </a:cubicBezTo>
                  <a:close/>
                </a:path>
              </a:pathLst>
            </a:custGeom>
            <a:solidFill>
              <a:srgbClr val="FFFFFF">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09;p45">
              <a:extLst>
                <a:ext uri="{FF2B5EF4-FFF2-40B4-BE49-F238E27FC236}">
                  <a16:creationId xmlns:a16="http://schemas.microsoft.com/office/drawing/2014/main" id="{C617E152-6894-FFCD-6827-86701537D52A}"/>
                </a:ext>
              </a:extLst>
            </p:cNvPr>
            <p:cNvSpPr/>
            <p:nvPr/>
          </p:nvSpPr>
          <p:spPr>
            <a:xfrm>
              <a:off x="1680325" y="2613750"/>
              <a:ext cx="127850" cy="144200"/>
            </a:xfrm>
            <a:custGeom>
              <a:avLst/>
              <a:gdLst/>
              <a:ahLst/>
              <a:cxnLst/>
              <a:rect l="l" t="t" r="r" b="b"/>
              <a:pathLst>
                <a:path w="5114" h="5768" extrusionOk="0">
                  <a:moveTo>
                    <a:pt x="1941" y="0"/>
                  </a:moveTo>
                  <a:cubicBezTo>
                    <a:pt x="1736" y="0"/>
                    <a:pt x="1536" y="40"/>
                    <a:pt x="1347" y="122"/>
                  </a:cubicBezTo>
                  <a:cubicBezTo>
                    <a:pt x="320" y="578"/>
                    <a:pt x="0" y="2176"/>
                    <a:pt x="662" y="3706"/>
                  </a:cubicBezTo>
                  <a:cubicBezTo>
                    <a:pt x="1204" y="4959"/>
                    <a:pt x="2237" y="5767"/>
                    <a:pt x="3170" y="5767"/>
                  </a:cubicBezTo>
                  <a:cubicBezTo>
                    <a:pt x="3376" y="5767"/>
                    <a:pt x="3577" y="5728"/>
                    <a:pt x="3766" y="5646"/>
                  </a:cubicBezTo>
                  <a:cubicBezTo>
                    <a:pt x="4793" y="5189"/>
                    <a:pt x="5113" y="3591"/>
                    <a:pt x="4451" y="2062"/>
                  </a:cubicBezTo>
                  <a:cubicBezTo>
                    <a:pt x="3890" y="809"/>
                    <a:pt x="2869" y="0"/>
                    <a:pt x="1941" y="0"/>
                  </a:cubicBezTo>
                  <a:close/>
                </a:path>
              </a:pathLst>
            </a:custGeom>
            <a:gradFill>
              <a:gsLst>
                <a:gs pos="0">
                  <a:schemeClr val="lt1"/>
                </a:gs>
                <a:gs pos="100000">
                  <a:srgbClr val="191919">
                    <a:alpha val="19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10;p45">
              <a:extLst>
                <a:ext uri="{FF2B5EF4-FFF2-40B4-BE49-F238E27FC236}">
                  <a16:creationId xmlns:a16="http://schemas.microsoft.com/office/drawing/2014/main" id="{721F7872-EFB1-30DC-DF3C-8E148A17C66B}"/>
                </a:ext>
              </a:extLst>
            </p:cNvPr>
            <p:cNvSpPr/>
            <p:nvPr/>
          </p:nvSpPr>
          <p:spPr>
            <a:xfrm>
              <a:off x="1852650" y="2762100"/>
              <a:ext cx="127850" cy="144200"/>
            </a:xfrm>
            <a:custGeom>
              <a:avLst/>
              <a:gdLst/>
              <a:ahLst/>
              <a:cxnLst/>
              <a:rect l="l" t="t" r="r" b="b"/>
              <a:pathLst>
                <a:path w="5114" h="5768" extrusionOk="0">
                  <a:moveTo>
                    <a:pt x="1941" y="1"/>
                  </a:moveTo>
                  <a:cubicBezTo>
                    <a:pt x="1737" y="1"/>
                    <a:pt x="1537" y="40"/>
                    <a:pt x="1347" y="123"/>
                  </a:cubicBezTo>
                  <a:cubicBezTo>
                    <a:pt x="320" y="579"/>
                    <a:pt x="0" y="2177"/>
                    <a:pt x="662" y="3706"/>
                  </a:cubicBezTo>
                  <a:cubicBezTo>
                    <a:pt x="1205" y="4959"/>
                    <a:pt x="2238" y="5768"/>
                    <a:pt x="3171" y="5768"/>
                  </a:cubicBezTo>
                  <a:cubicBezTo>
                    <a:pt x="3376" y="5768"/>
                    <a:pt x="3577" y="5729"/>
                    <a:pt x="3767" y="5646"/>
                  </a:cubicBezTo>
                  <a:cubicBezTo>
                    <a:pt x="4794" y="5190"/>
                    <a:pt x="5113" y="3592"/>
                    <a:pt x="4451" y="2063"/>
                  </a:cubicBezTo>
                  <a:cubicBezTo>
                    <a:pt x="3890" y="810"/>
                    <a:pt x="2869" y="1"/>
                    <a:pt x="1941" y="1"/>
                  </a:cubicBezTo>
                  <a:close/>
                </a:path>
              </a:pathLst>
            </a:custGeom>
            <a:solidFill>
              <a:srgbClr val="FFFFFF">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11;p45">
              <a:extLst>
                <a:ext uri="{FF2B5EF4-FFF2-40B4-BE49-F238E27FC236}">
                  <a16:creationId xmlns:a16="http://schemas.microsoft.com/office/drawing/2014/main" id="{24F7896D-9EC3-1EFE-66A8-8518A6BF776E}"/>
                </a:ext>
              </a:extLst>
            </p:cNvPr>
            <p:cNvSpPr/>
            <p:nvPr/>
          </p:nvSpPr>
          <p:spPr>
            <a:xfrm>
              <a:off x="1861775" y="2771800"/>
              <a:ext cx="127275" cy="143650"/>
            </a:xfrm>
            <a:custGeom>
              <a:avLst/>
              <a:gdLst/>
              <a:ahLst/>
              <a:cxnLst/>
              <a:rect l="l" t="t" r="r" b="b"/>
              <a:pathLst>
                <a:path w="5091" h="5746" extrusionOk="0">
                  <a:moveTo>
                    <a:pt x="1941" y="1"/>
                  </a:moveTo>
                  <a:cubicBezTo>
                    <a:pt x="1737" y="1"/>
                    <a:pt x="1537" y="40"/>
                    <a:pt x="1347" y="123"/>
                  </a:cubicBezTo>
                  <a:cubicBezTo>
                    <a:pt x="297" y="579"/>
                    <a:pt x="1" y="2177"/>
                    <a:pt x="663" y="3706"/>
                  </a:cubicBezTo>
                  <a:cubicBezTo>
                    <a:pt x="1205" y="4940"/>
                    <a:pt x="2237" y="5745"/>
                    <a:pt x="3157" y="5745"/>
                  </a:cubicBezTo>
                  <a:cubicBezTo>
                    <a:pt x="3360" y="5745"/>
                    <a:pt x="3558" y="5706"/>
                    <a:pt x="3744" y="5623"/>
                  </a:cubicBezTo>
                  <a:cubicBezTo>
                    <a:pt x="4794" y="5190"/>
                    <a:pt x="5091" y="3569"/>
                    <a:pt x="4429" y="2063"/>
                  </a:cubicBezTo>
                  <a:cubicBezTo>
                    <a:pt x="3886" y="810"/>
                    <a:pt x="2869" y="1"/>
                    <a:pt x="1941" y="1"/>
                  </a:cubicBezTo>
                  <a:close/>
                </a:path>
              </a:pathLst>
            </a:custGeom>
            <a:gradFill>
              <a:gsLst>
                <a:gs pos="0">
                  <a:schemeClr val="lt1"/>
                </a:gs>
                <a:gs pos="100000">
                  <a:srgbClr val="191919">
                    <a:alpha val="19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12;p45">
              <a:extLst>
                <a:ext uri="{FF2B5EF4-FFF2-40B4-BE49-F238E27FC236}">
                  <a16:creationId xmlns:a16="http://schemas.microsoft.com/office/drawing/2014/main" id="{592E121A-FD61-B86B-5270-5E45DA76F99F}"/>
                </a:ext>
              </a:extLst>
            </p:cNvPr>
            <p:cNvSpPr/>
            <p:nvPr/>
          </p:nvSpPr>
          <p:spPr>
            <a:xfrm>
              <a:off x="2051800" y="2917325"/>
              <a:ext cx="127850" cy="144200"/>
            </a:xfrm>
            <a:custGeom>
              <a:avLst/>
              <a:gdLst/>
              <a:ahLst/>
              <a:cxnLst/>
              <a:rect l="l" t="t" r="r" b="b"/>
              <a:pathLst>
                <a:path w="5114" h="5768" extrusionOk="0">
                  <a:moveTo>
                    <a:pt x="1956" y="0"/>
                  </a:moveTo>
                  <a:cubicBezTo>
                    <a:pt x="1753" y="0"/>
                    <a:pt x="1555" y="40"/>
                    <a:pt x="1370" y="122"/>
                  </a:cubicBezTo>
                  <a:cubicBezTo>
                    <a:pt x="320" y="579"/>
                    <a:pt x="0" y="2176"/>
                    <a:pt x="685" y="3706"/>
                  </a:cubicBezTo>
                  <a:cubicBezTo>
                    <a:pt x="1228" y="4959"/>
                    <a:pt x="2245" y="5767"/>
                    <a:pt x="3173" y="5767"/>
                  </a:cubicBezTo>
                  <a:cubicBezTo>
                    <a:pt x="3377" y="5767"/>
                    <a:pt x="3577" y="5728"/>
                    <a:pt x="3767" y="5646"/>
                  </a:cubicBezTo>
                  <a:cubicBezTo>
                    <a:pt x="4817" y="5189"/>
                    <a:pt x="5113" y="3591"/>
                    <a:pt x="4451" y="2062"/>
                  </a:cubicBezTo>
                  <a:cubicBezTo>
                    <a:pt x="3909" y="809"/>
                    <a:pt x="2876" y="0"/>
                    <a:pt x="1956" y="0"/>
                  </a:cubicBezTo>
                  <a:close/>
                </a:path>
              </a:pathLst>
            </a:custGeom>
            <a:solidFill>
              <a:srgbClr val="FFFFFF">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13;p45">
              <a:extLst>
                <a:ext uri="{FF2B5EF4-FFF2-40B4-BE49-F238E27FC236}">
                  <a16:creationId xmlns:a16="http://schemas.microsoft.com/office/drawing/2014/main" id="{F34536A6-0B4B-882C-7F33-AAF81C7C54E1}"/>
                </a:ext>
              </a:extLst>
            </p:cNvPr>
            <p:cNvSpPr/>
            <p:nvPr/>
          </p:nvSpPr>
          <p:spPr>
            <a:xfrm>
              <a:off x="2060925" y="2927025"/>
              <a:ext cx="127850" cy="144200"/>
            </a:xfrm>
            <a:custGeom>
              <a:avLst/>
              <a:gdLst/>
              <a:ahLst/>
              <a:cxnLst/>
              <a:rect l="l" t="t" r="r" b="b"/>
              <a:pathLst>
                <a:path w="5114" h="5768" extrusionOk="0">
                  <a:moveTo>
                    <a:pt x="1943" y="0"/>
                  </a:moveTo>
                  <a:cubicBezTo>
                    <a:pt x="1738" y="0"/>
                    <a:pt x="1537" y="40"/>
                    <a:pt x="1347" y="122"/>
                  </a:cubicBezTo>
                  <a:cubicBezTo>
                    <a:pt x="320" y="579"/>
                    <a:pt x="1" y="2176"/>
                    <a:pt x="663" y="3706"/>
                  </a:cubicBezTo>
                  <a:cubicBezTo>
                    <a:pt x="1205" y="4959"/>
                    <a:pt x="2238" y="5767"/>
                    <a:pt x="3171" y="5767"/>
                  </a:cubicBezTo>
                  <a:cubicBezTo>
                    <a:pt x="3376" y="5767"/>
                    <a:pt x="3577" y="5728"/>
                    <a:pt x="3767" y="5646"/>
                  </a:cubicBezTo>
                  <a:cubicBezTo>
                    <a:pt x="4794" y="5189"/>
                    <a:pt x="5113" y="3591"/>
                    <a:pt x="4452" y="2062"/>
                  </a:cubicBezTo>
                  <a:cubicBezTo>
                    <a:pt x="3909" y="809"/>
                    <a:pt x="2876" y="0"/>
                    <a:pt x="1943" y="0"/>
                  </a:cubicBezTo>
                  <a:close/>
                </a:path>
              </a:pathLst>
            </a:custGeom>
            <a:gradFill>
              <a:gsLst>
                <a:gs pos="0">
                  <a:schemeClr val="lt1"/>
                </a:gs>
                <a:gs pos="100000">
                  <a:srgbClr val="191919">
                    <a:alpha val="19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14;p45">
              <a:extLst>
                <a:ext uri="{FF2B5EF4-FFF2-40B4-BE49-F238E27FC236}">
                  <a16:creationId xmlns:a16="http://schemas.microsoft.com/office/drawing/2014/main" id="{E0E36154-5B5E-9BC8-5CD3-E8E9DA5145AE}"/>
                </a:ext>
              </a:extLst>
            </p:cNvPr>
            <p:cNvSpPr/>
            <p:nvPr/>
          </p:nvSpPr>
          <p:spPr>
            <a:xfrm>
              <a:off x="2344525" y="2807250"/>
              <a:ext cx="127275" cy="144425"/>
            </a:xfrm>
            <a:custGeom>
              <a:avLst/>
              <a:gdLst/>
              <a:ahLst/>
              <a:cxnLst/>
              <a:rect l="l" t="t" r="r" b="b"/>
              <a:pathLst>
                <a:path w="5091" h="5777" extrusionOk="0">
                  <a:moveTo>
                    <a:pt x="1977" y="0"/>
                  </a:moveTo>
                  <a:cubicBezTo>
                    <a:pt x="1776" y="0"/>
                    <a:pt x="1580" y="39"/>
                    <a:pt x="1393" y="120"/>
                  </a:cubicBezTo>
                  <a:cubicBezTo>
                    <a:pt x="343" y="553"/>
                    <a:pt x="1" y="2151"/>
                    <a:pt x="640" y="3680"/>
                  </a:cubicBezTo>
                  <a:cubicBezTo>
                    <a:pt x="1169" y="4948"/>
                    <a:pt x="2201" y="5776"/>
                    <a:pt x="3136" y="5776"/>
                  </a:cubicBezTo>
                  <a:cubicBezTo>
                    <a:pt x="3329" y="5776"/>
                    <a:pt x="3519" y="5741"/>
                    <a:pt x="3698" y="5666"/>
                  </a:cubicBezTo>
                  <a:cubicBezTo>
                    <a:pt x="4748" y="5233"/>
                    <a:pt x="5091" y="3635"/>
                    <a:pt x="4452" y="2106"/>
                  </a:cubicBezTo>
                  <a:cubicBezTo>
                    <a:pt x="3926" y="829"/>
                    <a:pt x="2906" y="0"/>
                    <a:pt x="1977" y="0"/>
                  </a:cubicBezTo>
                  <a:close/>
                </a:path>
              </a:pathLst>
            </a:custGeom>
            <a:solidFill>
              <a:srgbClr val="FFFFFF">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15;p45">
              <a:extLst>
                <a:ext uri="{FF2B5EF4-FFF2-40B4-BE49-F238E27FC236}">
                  <a16:creationId xmlns:a16="http://schemas.microsoft.com/office/drawing/2014/main" id="{E8CE1808-F397-ED07-1AD7-4EC2C8A862C3}"/>
                </a:ext>
              </a:extLst>
            </p:cNvPr>
            <p:cNvSpPr/>
            <p:nvPr/>
          </p:nvSpPr>
          <p:spPr>
            <a:xfrm>
              <a:off x="2353650" y="2816950"/>
              <a:ext cx="126725" cy="144425"/>
            </a:xfrm>
            <a:custGeom>
              <a:avLst/>
              <a:gdLst/>
              <a:ahLst/>
              <a:cxnLst/>
              <a:rect l="l" t="t" r="r" b="b"/>
              <a:pathLst>
                <a:path w="5069" h="5777" extrusionOk="0">
                  <a:moveTo>
                    <a:pt x="1954" y="0"/>
                  </a:moveTo>
                  <a:cubicBezTo>
                    <a:pt x="1753" y="0"/>
                    <a:pt x="1557" y="39"/>
                    <a:pt x="1371" y="120"/>
                  </a:cubicBezTo>
                  <a:cubicBezTo>
                    <a:pt x="321" y="553"/>
                    <a:pt x="1" y="2151"/>
                    <a:pt x="640" y="3680"/>
                  </a:cubicBezTo>
                  <a:cubicBezTo>
                    <a:pt x="1151" y="4948"/>
                    <a:pt x="2179" y="5776"/>
                    <a:pt x="3113" y="5776"/>
                  </a:cubicBezTo>
                  <a:cubicBezTo>
                    <a:pt x="3307" y="5776"/>
                    <a:pt x="3496" y="5741"/>
                    <a:pt x="3676" y="5666"/>
                  </a:cubicBezTo>
                  <a:cubicBezTo>
                    <a:pt x="4726" y="5233"/>
                    <a:pt x="5068" y="3635"/>
                    <a:pt x="4429" y="2106"/>
                  </a:cubicBezTo>
                  <a:cubicBezTo>
                    <a:pt x="3903" y="829"/>
                    <a:pt x="2884" y="0"/>
                    <a:pt x="1954" y="0"/>
                  </a:cubicBezTo>
                  <a:close/>
                </a:path>
              </a:pathLst>
            </a:custGeom>
            <a:gradFill>
              <a:gsLst>
                <a:gs pos="0">
                  <a:schemeClr val="lt1"/>
                </a:gs>
                <a:gs pos="100000">
                  <a:srgbClr val="191919">
                    <a:alpha val="19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16;p45">
              <a:extLst>
                <a:ext uri="{FF2B5EF4-FFF2-40B4-BE49-F238E27FC236}">
                  <a16:creationId xmlns:a16="http://schemas.microsoft.com/office/drawing/2014/main" id="{8E07FE2C-F6DD-3876-6ABB-BC32FC7E72A9}"/>
                </a:ext>
              </a:extLst>
            </p:cNvPr>
            <p:cNvSpPr/>
            <p:nvPr/>
          </p:nvSpPr>
          <p:spPr>
            <a:xfrm>
              <a:off x="2164775" y="2435225"/>
              <a:ext cx="121575" cy="147625"/>
            </a:xfrm>
            <a:custGeom>
              <a:avLst/>
              <a:gdLst/>
              <a:ahLst/>
              <a:cxnLst/>
              <a:rect l="l" t="t" r="r" b="b"/>
              <a:pathLst>
                <a:path w="4863" h="5905" extrusionOk="0">
                  <a:moveTo>
                    <a:pt x="2023" y="0"/>
                  </a:moveTo>
                  <a:cubicBezTo>
                    <a:pt x="1896" y="0"/>
                    <a:pt x="1769" y="16"/>
                    <a:pt x="1644" y="50"/>
                  </a:cubicBezTo>
                  <a:cubicBezTo>
                    <a:pt x="549" y="347"/>
                    <a:pt x="1" y="1899"/>
                    <a:pt x="435" y="3497"/>
                  </a:cubicBezTo>
                  <a:cubicBezTo>
                    <a:pt x="816" y="4904"/>
                    <a:pt x="1836" y="5904"/>
                    <a:pt x="2822" y="5904"/>
                  </a:cubicBezTo>
                  <a:cubicBezTo>
                    <a:pt x="2956" y="5904"/>
                    <a:pt x="3089" y="5886"/>
                    <a:pt x="3219" y="5848"/>
                  </a:cubicBezTo>
                  <a:cubicBezTo>
                    <a:pt x="4315" y="5551"/>
                    <a:pt x="4863" y="4022"/>
                    <a:pt x="4406" y="2424"/>
                  </a:cubicBezTo>
                  <a:cubicBezTo>
                    <a:pt x="4022" y="988"/>
                    <a:pt x="3010" y="0"/>
                    <a:pt x="2023" y="0"/>
                  </a:cubicBezTo>
                  <a:close/>
                </a:path>
              </a:pathLst>
            </a:custGeom>
            <a:solidFill>
              <a:srgbClr val="FFFFFF">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17;p45">
              <a:extLst>
                <a:ext uri="{FF2B5EF4-FFF2-40B4-BE49-F238E27FC236}">
                  <a16:creationId xmlns:a16="http://schemas.microsoft.com/office/drawing/2014/main" id="{F6A32D5B-AAED-0513-C4DD-63EC5EF4E692}"/>
                </a:ext>
              </a:extLst>
            </p:cNvPr>
            <p:cNvSpPr/>
            <p:nvPr/>
          </p:nvSpPr>
          <p:spPr>
            <a:xfrm>
              <a:off x="2172200" y="2446050"/>
              <a:ext cx="121575" cy="147475"/>
            </a:xfrm>
            <a:custGeom>
              <a:avLst/>
              <a:gdLst/>
              <a:ahLst/>
              <a:cxnLst/>
              <a:rect l="l" t="t" r="r" b="b"/>
              <a:pathLst>
                <a:path w="4863" h="5899" extrusionOk="0">
                  <a:moveTo>
                    <a:pt x="2023" y="1"/>
                  </a:moveTo>
                  <a:cubicBezTo>
                    <a:pt x="1896" y="1"/>
                    <a:pt x="1769" y="17"/>
                    <a:pt x="1644" y="51"/>
                  </a:cubicBezTo>
                  <a:cubicBezTo>
                    <a:pt x="548" y="348"/>
                    <a:pt x="1" y="1900"/>
                    <a:pt x="434" y="3497"/>
                  </a:cubicBezTo>
                  <a:cubicBezTo>
                    <a:pt x="839" y="4913"/>
                    <a:pt x="1852" y="5899"/>
                    <a:pt x="2840" y="5899"/>
                  </a:cubicBezTo>
                  <a:cubicBezTo>
                    <a:pt x="2967" y="5899"/>
                    <a:pt x="3094" y="5882"/>
                    <a:pt x="3219" y="5848"/>
                  </a:cubicBezTo>
                  <a:cubicBezTo>
                    <a:pt x="4315" y="5552"/>
                    <a:pt x="4862" y="4022"/>
                    <a:pt x="4429" y="2402"/>
                  </a:cubicBezTo>
                  <a:cubicBezTo>
                    <a:pt x="4024" y="986"/>
                    <a:pt x="3011" y="1"/>
                    <a:pt x="2023" y="1"/>
                  </a:cubicBezTo>
                  <a:close/>
                </a:path>
              </a:pathLst>
            </a:custGeom>
            <a:gradFill>
              <a:gsLst>
                <a:gs pos="0">
                  <a:schemeClr val="lt1"/>
                </a:gs>
                <a:gs pos="100000">
                  <a:srgbClr val="191919">
                    <a:alpha val="19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18;p45">
              <a:extLst>
                <a:ext uri="{FF2B5EF4-FFF2-40B4-BE49-F238E27FC236}">
                  <a16:creationId xmlns:a16="http://schemas.microsoft.com/office/drawing/2014/main" id="{A6AE96A7-D8B0-4EC7-09B7-AED9D3188829}"/>
                </a:ext>
              </a:extLst>
            </p:cNvPr>
            <p:cNvSpPr/>
            <p:nvPr/>
          </p:nvSpPr>
          <p:spPr>
            <a:xfrm>
              <a:off x="2252650" y="2614975"/>
              <a:ext cx="121000" cy="148000"/>
            </a:xfrm>
            <a:custGeom>
              <a:avLst/>
              <a:gdLst/>
              <a:ahLst/>
              <a:cxnLst/>
              <a:rect l="l" t="t" r="r" b="b"/>
              <a:pathLst>
                <a:path w="4840" h="5920" extrusionOk="0">
                  <a:moveTo>
                    <a:pt x="2023" y="0"/>
                  </a:moveTo>
                  <a:cubicBezTo>
                    <a:pt x="1896" y="0"/>
                    <a:pt x="1769" y="16"/>
                    <a:pt x="1644" y="50"/>
                  </a:cubicBezTo>
                  <a:cubicBezTo>
                    <a:pt x="549" y="347"/>
                    <a:pt x="1" y="1899"/>
                    <a:pt x="435" y="3497"/>
                  </a:cubicBezTo>
                  <a:cubicBezTo>
                    <a:pt x="820" y="4915"/>
                    <a:pt x="1852" y="5920"/>
                    <a:pt x="2846" y="5920"/>
                  </a:cubicBezTo>
                  <a:cubicBezTo>
                    <a:pt x="2971" y="5920"/>
                    <a:pt x="3096" y="5904"/>
                    <a:pt x="3219" y="5871"/>
                  </a:cubicBezTo>
                  <a:cubicBezTo>
                    <a:pt x="4315" y="5551"/>
                    <a:pt x="4840" y="4022"/>
                    <a:pt x="4406" y="2424"/>
                  </a:cubicBezTo>
                  <a:cubicBezTo>
                    <a:pt x="4022" y="988"/>
                    <a:pt x="3010" y="0"/>
                    <a:pt x="2023" y="0"/>
                  </a:cubicBezTo>
                  <a:close/>
                </a:path>
              </a:pathLst>
            </a:custGeom>
            <a:solidFill>
              <a:srgbClr val="FFFFFF">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19;p45">
              <a:extLst>
                <a:ext uri="{FF2B5EF4-FFF2-40B4-BE49-F238E27FC236}">
                  <a16:creationId xmlns:a16="http://schemas.microsoft.com/office/drawing/2014/main" id="{870A31D8-1E6C-3F37-D229-45E92217129F}"/>
                </a:ext>
              </a:extLst>
            </p:cNvPr>
            <p:cNvSpPr/>
            <p:nvPr/>
          </p:nvSpPr>
          <p:spPr>
            <a:xfrm>
              <a:off x="2260075" y="2625800"/>
              <a:ext cx="121575" cy="147625"/>
            </a:xfrm>
            <a:custGeom>
              <a:avLst/>
              <a:gdLst/>
              <a:ahLst/>
              <a:cxnLst/>
              <a:rect l="l" t="t" r="r" b="b"/>
              <a:pathLst>
                <a:path w="4863" h="5905" extrusionOk="0">
                  <a:moveTo>
                    <a:pt x="2023" y="1"/>
                  </a:moveTo>
                  <a:cubicBezTo>
                    <a:pt x="1896" y="1"/>
                    <a:pt x="1769" y="17"/>
                    <a:pt x="1644" y="51"/>
                  </a:cubicBezTo>
                  <a:cubicBezTo>
                    <a:pt x="548" y="348"/>
                    <a:pt x="1" y="1900"/>
                    <a:pt x="434" y="3497"/>
                  </a:cubicBezTo>
                  <a:cubicBezTo>
                    <a:pt x="816" y="4905"/>
                    <a:pt x="1836" y="5905"/>
                    <a:pt x="2822" y="5905"/>
                  </a:cubicBezTo>
                  <a:cubicBezTo>
                    <a:pt x="2956" y="5905"/>
                    <a:pt x="3088" y="5887"/>
                    <a:pt x="3219" y="5848"/>
                  </a:cubicBezTo>
                  <a:cubicBezTo>
                    <a:pt x="4315" y="5552"/>
                    <a:pt x="4862" y="4022"/>
                    <a:pt x="4406" y="2402"/>
                  </a:cubicBezTo>
                  <a:cubicBezTo>
                    <a:pt x="4022" y="986"/>
                    <a:pt x="3010" y="1"/>
                    <a:pt x="2023" y="1"/>
                  </a:cubicBezTo>
                  <a:close/>
                </a:path>
              </a:pathLst>
            </a:custGeom>
            <a:gradFill>
              <a:gsLst>
                <a:gs pos="0">
                  <a:schemeClr val="lt1"/>
                </a:gs>
                <a:gs pos="100000">
                  <a:srgbClr val="191919">
                    <a:alpha val="19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20;p45">
              <a:extLst>
                <a:ext uri="{FF2B5EF4-FFF2-40B4-BE49-F238E27FC236}">
                  <a16:creationId xmlns:a16="http://schemas.microsoft.com/office/drawing/2014/main" id="{9955B3DE-B676-A5B3-9932-8B95AF328A30}"/>
                </a:ext>
              </a:extLst>
            </p:cNvPr>
            <p:cNvSpPr/>
            <p:nvPr/>
          </p:nvSpPr>
          <p:spPr>
            <a:xfrm>
              <a:off x="2512875" y="2662725"/>
              <a:ext cx="120425" cy="136750"/>
            </a:xfrm>
            <a:custGeom>
              <a:avLst/>
              <a:gdLst/>
              <a:ahLst/>
              <a:cxnLst/>
              <a:rect l="l" t="t" r="r" b="b"/>
              <a:pathLst>
                <a:path w="4817" h="5470" extrusionOk="0">
                  <a:moveTo>
                    <a:pt x="1861" y="1"/>
                  </a:moveTo>
                  <a:cubicBezTo>
                    <a:pt x="1678" y="1"/>
                    <a:pt x="1497" y="34"/>
                    <a:pt x="1324" y="103"/>
                  </a:cubicBezTo>
                  <a:cubicBezTo>
                    <a:pt x="320" y="491"/>
                    <a:pt x="0" y="1998"/>
                    <a:pt x="594" y="3458"/>
                  </a:cubicBezTo>
                  <a:cubicBezTo>
                    <a:pt x="1090" y="4679"/>
                    <a:pt x="2064" y="5470"/>
                    <a:pt x="2957" y="5470"/>
                  </a:cubicBezTo>
                  <a:cubicBezTo>
                    <a:pt x="3133" y="5470"/>
                    <a:pt x="3305" y="5439"/>
                    <a:pt x="3470" y="5376"/>
                  </a:cubicBezTo>
                  <a:cubicBezTo>
                    <a:pt x="4497" y="4965"/>
                    <a:pt x="4816" y="3458"/>
                    <a:pt x="4223" y="1998"/>
                  </a:cubicBezTo>
                  <a:cubicBezTo>
                    <a:pt x="3730" y="802"/>
                    <a:pt x="2763" y="1"/>
                    <a:pt x="1861" y="1"/>
                  </a:cubicBezTo>
                  <a:close/>
                </a:path>
              </a:pathLst>
            </a:custGeom>
            <a:solidFill>
              <a:srgbClr val="FFFFFF">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21;p45">
              <a:extLst>
                <a:ext uri="{FF2B5EF4-FFF2-40B4-BE49-F238E27FC236}">
                  <a16:creationId xmlns:a16="http://schemas.microsoft.com/office/drawing/2014/main" id="{564A1F86-40EF-1DF7-EE12-C0A6CEA29A7E}"/>
                </a:ext>
              </a:extLst>
            </p:cNvPr>
            <p:cNvSpPr/>
            <p:nvPr/>
          </p:nvSpPr>
          <p:spPr>
            <a:xfrm>
              <a:off x="2520850" y="2672075"/>
              <a:ext cx="121000" cy="136550"/>
            </a:xfrm>
            <a:custGeom>
              <a:avLst/>
              <a:gdLst/>
              <a:ahLst/>
              <a:cxnLst/>
              <a:rect l="l" t="t" r="r" b="b"/>
              <a:pathLst>
                <a:path w="4840" h="5462" extrusionOk="0">
                  <a:moveTo>
                    <a:pt x="1862" y="0"/>
                  </a:moveTo>
                  <a:cubicBezTo>
                    <a:pt x="1685" y="0"/>
                    <a:pt x="1512" y="31"/>
                    <a:pt x="1348" y="94"/>
                  </a:cubicBezTo>
                  <a:cubicBezTo>
                    <a:pt x="343" y="505"/>
                    <a:pt x="1" y="1989"/>
                    <a:pt x="594" y="3450"/>
                  </a:cubicBezTo>
                  <a:cubicBezTo>
                    <a:pt x="1090" y="4671"/>
                    <a:pt x="2081" y="5461"/>
                    <a:pt x="2979" y="5461"/>
                  </a:cubicBezTo>
                  <a:cubicBezTo>
                    <a:pt x="3155" y="5461"/>
                    <a:pt x="3328" y="5431"/>
                    <a:pt x="3493" y="5367"/>
                  </a:cubicBezTo>
                  <a:cubicBezTo>
                    <a:pt x="4497" y="4956"/>
                    <a:pt x="4840" y="3450"/>
                    <a:pt x="4246" y="2012"/>
                  </a:cubicBezTo>
                  <a:cubicBezTo>
                    <a:pt x="3750" y="791"/>
                    <a:pt x="2760" y="0"/>
                    <a:pt x="1862" y="0"/>
                  </a:cubicBezTo>
                  <a:close/>
                </a:path>
              </a:pathLst>
            </a:custGeom>
            <a:gradFill>
              <a:gsLst>
                <a:gs pos="0">
                  <a:schemeClr val="lt1"/>
                </a:gs>
                <a:gs pos="100000">
                  <a:srgbClr val="191919">
                    <a:alpha val="19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22;p45">
              <a:extLst>
                <a:ext uri="{FF2B5EF4-FFF2-40B4-BE49-F238E27FC236}">
                  <a16:creationId xmlns:a16="http://schemas.microsoft.com/office/drawing/2014/main" id="{B43111C2-8C75-D137-CA87-94F002ECADD5}"/>
                </a:ext>
              </a:extLst>
            </p:cNvPr>
            <p:cNvSpPr/>
            <p:nvPr/>
          </p:nvSpPr>
          <p:spPr>
            <a:xfrm>
              <a:off x="2345100" y="2309825"/>
              <a:ext cx="115300" cy="139750"/>
            </a:xfrm>
            <a:custGeom>
              <a:avLst/>
              <a:gdLst/>
              <a:ahLst/>
              <a:cxnLst/>
              <a:rect l="l" t="t" r="r" b="b"/>
              <a:pathLst>
                <a:path w="4612" h="5590" extrusionOk="0">
                  <a:moveTo>
                    <a:pt x="1923" y="0"/>
                  </a:moveTo>
                  <a:cubicBezTo>
                    <a:pt x="1806" y="0"/>
                    <a:pt x="1690" y="15"/>
                    <a:pt x="1576" y="45"/>
                  </a:cubicBezTo>
                  <a:cubicBezTo>
                    <a:pt x="526" y="319"/>
                    <a:pt x="1" y="1757"/>
                    <a:pt x="411" y="3286"/>
                  </a:cubicBezTo>
                  <a:cubicBezTo>
                    <a:pt x="757" y="4628"/>
                    <a:pt x="1737" y="5590"/>
                    <a:pt x="2689" y="5590"/>
                  </a:cubicBezTo>
                  <a:cubicBezTo>
                    <a:pt x="2806" y="5590"/>
                    <a:pt x="2922" y="5575"/>
                    <a:pt x="3036" y="5546"/>
                  </a:cubicBezTo>
                  <a:cubicBezTo>
                    <a:pt x="4086" y="5272"/>
                    <a:pt x="4611" y="3834"/>
                    <a:pt x="4200" y="2304"/>
                  </a:cubicBezTo>
                  <a:cubicBezTo>
                    <a:pt x="3855" y="962"/>
                    <a:pt x="2875" y="0"/>
                    <a:pt x="1923" y="0"/>
                  </a:cubicBezTo>
                  <a:close/>
                </a:path>
              </a:pathLst>
            </a:custGeom>
            <a:solidFill>
              <a:srgbClr val="FFFFFF">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23;p45">
              <a:extLst>
                <a:ext uri="{FF2B5EF4-FFF2-40B4-BE49-F238E27FC236}">
                  <a16:creationId xmlns:a16="http://schemas.microsoft.com/office/drawing/2014/main" id="{93DB9BA3-E0D8-6F8F-D44B-F55E53923681}"/>
                </a:ext>
              </a:extLst>
            </p:cNvPr>
            <p:cNvSpPr/>
            <p:nvPr/>
          </p:nvSpPr>
          <p:spPr>
            <a:xfrm>
              <a:off x="2352525" y="2320100"/>
              <a:ext cx="114725" cy="139750"/>
            </a:xfrm>
            <a:custGeom>
              <a:avLst/>
              <a:gdLst/>
              <a:ahLst/>
              <a:cxnLst/>
              <a:rect l="l" t="t" r="r" b="b"/>
              <a:pathLst>
                <a:path w="4589" h="5590" extrusionOk="0">
                  <a:moveTo>
                    <a:pt x="1922" y="0"/>
                  </a:moveTo>
                  <a:cubicBezTo>
                    <a:pt x="1806" y="0"/>
                    <a:pt x="1690" y="15"/>
                    <a:pt x="1575" y="44"/>
                  </a:cubicBezTo>
                  <a:cubicBezTo>
                    <a:pt x="525" y="318"/>
                    <a:pt x="0" y="1756"/>
                    <a:pt x="388" y="3286"/>
                  </a:cubicBezTo>
                  <a:cubicBezTo>
                    <a:pt x="754" y="4628"/>
                    <a:pt x="1718" y="5590"/>
                    <a:pt x="2667" y="5590"/>
                  </a:cubicBezTo>
                  <a:cubicBezTo>
                    <a:pt x="2783" y="5590"/>
                    <a:pt x="2899" y="5575"/>
                    <a:pt x="3013" y="5545"/>
                  </a:cubicBezTo>
                  <a:cubicBezTo>
                    <a:pt x="4063" y="5271"/>
                    <a:pt x="4588" y="3833"/>
                    <a:pt x="4200" y="2304"/>
                  </a:cubicBezTo>
                  <a:cubicBezTo>
                    <a:pt x="3834" y="962"/>
                    <a:pt x="2870" y="0"/>
                    <a:pt x="1922" y="0"/>
                  </a:cubicBezTo>
                  <a:close/>
                </a:path>
              </a:pathLst>
            </a:custGeom>
            <a:gradFill>
              <a:gsLst>
                <a:gs pos="0">
                  <a:schemeClr val="lt1"/>
                </a:gs>
                <a:gs pos="100000">
                  <a:srgbClr val="191919">
                    <a:alpha val="19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524;p45">
              <a:extLst>
                <a:ext uri="{FF2B5EF4-FFF2-40B4-BE49-F238E27FC236}">
                  <a16:creationId xmlns:a16="http://schemas.microsoft.com/office/drawing/2014/main" id="{84804F2D-282F-6D2E-6E19-A65FF9F375F7}"/>
                </a:ext>
              </a:extLst>
            </p:cNvPr>
            <p:cNvSpPr/>
            <p:nvPr/>
          </p:nvSpPr>
          <p:spPr>
            <a:xfrm>
              <a:off x="2427275" y="2480450"/>
              <a:ext cx="114725" cy="139750"/>
            </a:xfrm>
            <a:custGeom>
              <a:avLst/>
              <a:gdLst/>
              <a:ahLst/>
              <a:cxnLst/>
              <a:rect l="l" t="t" r="r" b="b"/>
              <a:pathLst>
                <a:path w="4589" h="5590" extrusionOk="0">
                  <a:moveTo>
                    <a:pt x="1922" y="0"/>
                  </a:moveTo>
                  <a:cubicBezTo>
                    <a:pt x="1806" y="0"/>
                    <a:pt x="1690" y="15"/>
                    <a:pt x="1575" y="44"/>
                  </a:cubicBezTo>
                  <a:cubicBezTo>
                    <a:pt x="525" y="318"/>
                    <a:pt x="0" y="1756"/>
                    <a:pt x="388" y="3286"/>
                  </a:cubicBezTo>
                  <a:cubicBezTo>
                    <a:pt x="755" y="4628"/>
                    <a:pt x="1719" y="5590"/>
                    <a:pt x="2667" y="5590"/>
                  </a:cubicBezTo>
                  <a:cubicBezTo>
                    <a:pt x="2783" y="5590"/>
                    <a:pt x="2899" y="5575"/>
                    <a:pt x="3013" y="5545"/>
                  </a:cubicBezTo>
                  <a:cubicBezTo>
                    <a:pt x="4063" y="5271"/>
                    <a:pt x="4588" y="3833"/>
                    <a:pt x="4200" y="2304"/>
                  </a:cubicBezTo>
                  <a:cubicBezTo>
                    <a:pt x="3834" y="962"/>
                    <a:pt x="2870" y="0"/>
                    <a:pt x="1922" y="0"/>
                  </a:cubicBezTo>
                  <a:close/>
                </a:path>
              </a:pathLst>
            </a:custGeom>
            <a:solidFill>
              <a:srgbClr val="FFFFFF">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525;p45">
              <a:extLst>
                <a:ext uri="{FF2B5EF4-FFF2-40B4-BE49-F238E27FC236}">
                  <a16:creationId xmlns:a16="http://schemas.microsoft.com/office/drawing/2014/main" id="{F571E369-000D-85CA-28EE-C8906B11BEF9}"/>
                </a:ext>
              </a:extLst>
            </p:cNvPr>
            <p:cNvSpPr/>
            <p:nvPr/>
          </p:nvSpPr>
          <p:spPr>
            <a:xfrm>
              <a:off x="2434125" y="2490700"/>
              <a:ext cx="115300" cy="139775"/>
            </a:xfrm>
            <a:custGeom>
              <a:avLst/>
              <a:gdLst/>
              <a:ahLst/>
              <a:cxnLst/>
              <a:rect l="l" t="t" r="r" b="b"/>
              <a:pathLst>
                <a:path w="4612" h="5591" extrusionOk="0">
                  <a:moveTo>
                    <a:pt x="1928" y="0"/>
                  </a:moveTo>
                  <a:cubicBezTo>
                    <a:pt x="1810" y="0"/>
                    <a:pt x="1692" y="15"/>
                    <a:pt x="1575" y="45"/>
                  </a:cubicBezTo>
                  <a:cubicBezTo>
                    <a:pt x="525" y="319"/>
                    <a:pt x="0" y="1757"/>
                    <a:pt x="411" y="3286"/>
                  </a:cubicBezTo>
                  <a:cubicBezTo>
                    <a:pt x="757" y="4629"/>
                    <a:pt x="1737" y="5590"/>
                    <a:pt x="2689" y="5590"/>
                  </a:cubicBezTo>
                  <a:cubicBezTo>
                    <a:pt x="2806" y="5590"/>
                    <a:pt x="2922" y="5576"/>
                    <a:pt x="3036" y="5546"/>
                  </a:cubicBezTo>
                  <a:cubicBezTo>
                    <a:pt x="4086" y="5272"/>
                    <a:pt x="4611" y="3811"/>
                    <a:pt x="4200" y="2305"/>
                  </a:cubicBezTo>
                  <a:cubicBezTo>
                    <a:pt x="3855" y="945"/>
                    <a:pt x="2878" y="0"/>
                    <a:pt x="1928" y="0"/>
                  </a:cubicBezTo>
                  <a:close/>
                </a:path>
              </a:pathLst>
            </a:custGeom>
            <a:gradFill>
              <a:gsLst>
                <a:gs pos="0">
                  <a:schemeClr val="lt1"/>
                </a:gs>
                <a:gs pos="100000">
                  <a:srgbClr val="191919">
                    <a:alpha val="19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526;p45">
              <a:extLst>
                <a:ext uri="{FF2B5EF4-FFF2-40B4-BE49-F238E27FC236}">
                  <a16:creationId xmlns:a16="http://schemas.microsoft.com/office/drawing/2014/main" id="{ADFC9404-7C6E-B48F-D1F9-DA7AD431531B}"/>
                </a:ext>
              </a:extLst>
            </p:cNvPr>
            <p:cNvSpPr/>
            <p:nvPr/>
          </p:nvSpPr>
          <p:spPr>
            <a:xfrm>
              <a:off x="2007300" y="2261125"/>
              <a:ext cx="131250" cy="74150"/>
            </a:xfrm>
            <a:custGeom>
              <a:avLst/>
              <a:gdLst/>
              <a:ahLst/>
              <a:cxnLst/>
              <a:rect l="l" t="t" r="r" b="b"/>
              <a:pathLst>
                <a:path w="5250" h="2966" extrusionOk="0">
                  <a:moveTo>
                    <a:pt x="3946" y="1"/>
                  </a:moveTo>
                  <a:cubicBezTo>
                    <a:pt x="3438" y="1"/>
                    <a:pt x="2806" y="138"/>
                    <a:pt x="2168" y="418"/>
                  </a:cubicBezTo>
                  <a:cubicBezTo>
                    <a:pt x="845" y="988"/>
                    <a:pt x="0" y="1924"/>
                    <a:pt x="251" y="2518"/>
                  </a:cubicBezTo>
                  <a:cubicBezTo>
                    <a:pt x="378" y="2817"/>
                    <a:pt x="767" y="2966"/>
                    <a:pt x="1288" y="2966"/>
                  </a:cubicBezTo>
                  <a:cubicBezTo>
                    <a:pt x="1799" y="2966"/>
                    <a:pt x="2437" y="2823"/>
                    <a:pt x="3081" y="2540"/>
                  </a:cubicBezTo>
                  <a:cubicBezTo>
                    <a:pt x="4405" y="1970"/>
                    <a:pt x="5250" y="1034"/>
                    <a:pt x="4999" y="440"/>
                  </a:cubicBezTo>
                  <a:cubicBezTo>
                    <a:pt x="4871" y="149"/>
                    <a:pt x="4476" y="1"/>
                    <a:pt x="3946" y="1"/>
                  </a:cubicBezTo>
                  <a:close/>
                </a:path>
              </a:pathLst>
            </a:custGeom>
            <a:solidFill>
              <a:srgbClr val="FFFFFF">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527;p45">
              <a:extLst>
                <a:ext uri="{FF2B5EF4-FFF2-40B4-BE49-F238E27FC236}">
                  <a16:creationId xmlns:a16="http://schemas.microsoft.com/office/drawing/2014/main" id="{74B41E91-DFF9-06A2-D2F5-AC68F6A6150B}"/>
                </a:ext>
              </a:extLst>
            </p:cNvPr>
            <p:cNvSpPr/>
            <p:nvPr/>
          </p:nvSpPr>
          <p:spPr>
            <a:xfrm>
              <a:off x="2018125" y="2263475"/>
              <a:ext cx="131850" cy="74375"/>
            </a:xfrm>
            <a:custGeom>
              <a:avLst/>
              <a:gdLst/>
              <a:ahLst/>
              <a:cxnLst/>
              <a:rect l="l" t="t" r="r" b="b"/>
              <a:pathLst>
                <a:path w="5274" h="2975" extrusionOk="0">
                  <a:moveTo>
                    <a:pt x="3944" y="1"/>
                  </a:moveTo>
                  <a:cubicBezTo>
                    <a:pt x="3438" y="1"/>
                    <a:pt x="2812" y="138"/>
                    <a:pt x="2169" y="415"/>
                  </a:cubicBezTo>
                  <a:cubicBezTo>
                    <a:pt x="868" y="986"/>
                    <a:pt x="1" y="1921"/>
                    <a:pt x="275" y="2515"/>
                  </a:cubicBezTo>
                  <a:cubicBezTo>
                    <a:pt x="404" y="2820"/>
                    <a:pt x="805" y="2975"/>
                    <a:pt x="1342" y="2975"/>
                  </a:cubicBezTo>
                  <a:cubicBezTo>
                    <a:pt x="1848" y="2975"/>
                    <a:pt x="2474" y="2837"/>
                    <a:pt x="3105" y="2561"/>
                  </a:cubicBezTo>
                  <a:cubicBezTo>
                    <a:pt x="4406" y="1990"/>
                    <a:pt x="5273" y="1031"/>
                    <a:pt x="5022" y="461"/>
                  </a:cubicBezTo>
                  <a:cubicBezTo>
                    <a:pt x="4881" y="155"/>
                    <a:pt x="4480" y="1"/>
                    <a:pt x="3944" y="1"/>
                  </a:cubicBezTo>
                  <a:close/>
                </a:path>
              </a:pathLst>
            </a:custGeom>
            <a:gradFill>
              <a:gsLst>
                <a:gs pos="0">
                  <a:schemeClr val="lt1"/>
                </a:gs>
                <a:gs pos="100000">
                  <a:srgbClr val="191919">
                    <a:alpha val="19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528;p45">
              <a:extLst>
                <a:ext uri="{FF2B5EF4-FFF2-40B4-BE49-F238E27FC236}">
                  <a16:creationId xmlns:a16="http://schemas.microsoft.com/office/drawing/2014/main" id="{BF9F51E0-F02F-0C2B-B8BB-BCCE8AD6B9DB}"/>
                </a:ext>
              </a:extLst>
            </p:cNvPr>
            <p:cNvSpPr/>
            <p:nvPr/>
          </p:nvSpPr>
          <p:spPr>
            <a:xfrm>
              <a:off x="1860625" y="2383325"/>
              <a:ext cx="131275" cy="74350"/>
            </a:xfrm>
            <a:custGeom>
              <a:avLst/>
              <a:gdLst/>
              <a:ahLst/>
              <a:cxnLst/>
              <a:rect l="l" t="t" r="r" b="b"/>
              <a:pathLst>
                <a:path w="5251" h="2974" extrusionOk="0">
                  <a:moveTo>
                    <a:pt x="3921" y="0"/>
                  </a:moveTo>
                  <a:cubicBezTo>
                    <a:pt x="3415" y="0"/>
                    <a:pt x="2789" y="137"/>
                    <a:pt x="2147" y="414"/>
                  </a:cubicBezTo>
                  <a:cubicBezTo>
                    <a:pt x="845" y="985"/>
                    <a:pt x="1" y="1944"/>
                    <a:pt x="252" y="2514"/>
                  </a:cubicBezTo>
                  <a:cubicBezTo>
                    <a:pt x="381" y="2820"/>
                    <a:pt x="783" y="2974"/>
                    <a:pt x="1319" y="2974"/>
                  </a:cubicBezTo>
                  <a:cubicBezTo>
                    <a:pt x="1825" y="2974"/>
                    <a:pt x="2451" y="2837"/>
                    <a:pt x="3082" y="2560"/>
                  </a:cubicBezTo>
                  <a:cubicBezTo>
                    <a:pt x="4383" y="1989"/>
                    <a:pt x="5251" y="1053"/>
                    <a:pt x="5000" y="460"/>
                  </a:cubicBezTo>
                  <a:cubicBezTo>
                    <a:pt x="4859" y="154"/>
                    <a:pt x="4458" y="0"/>
                    <a:pt x="3921" y="0"/>
                  </a:cubicBezTo>
                  <a:close/>
                </a:path>
              </a:pathLst>
            </a:custGeom>
            <a:solidFill>
              <a:srgbClr val="FFFFFF">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529;p45">
              <a:extLst>
                <a:ext uri="{FF2B5EF4-FFF2-40B4-BE49-F238E27FC236}">
                  <a16:creationId xmlns:a16="http://schemas.microsoft.com/office/drawing/2014/main" id="{CBF9A37A-31F4-87F6-7A9A-B09F7FAA1BF7}"/>
                </a:ext>
              </a:extLst>
            </p:cNvPr>
            <p:cNvSpPr/>
            <p:nvPr/>
          </p:nvSpPr>
          <p:spPr>
            <a:xfrm>
              <a:off x="1871475" y="2385900"/>
              <a:ext cx="131850" cy="74125"/>
            </a:xfrm>
            <a:custGeom>
              <a:avLst/>
              <a:gdLst/>
              <a:ahLst/>
              <a:cxnLst/>
              <a:rect l="l" t="t" r="r" b="b"/>
              <a:pathLst>
                <a:path w="5274" h="2965" extrusionOk="0">
                  <a:moveTo>
                    <a:pt x="3963" y="0"/>
                  </a:moveTo>
                  <a:cubicBezTo>
                    <a:pt x="3452" y="0"/>
                    <a:pt x="2813" y="143"/>
                    <a:pt x="2169" y="425"/>
                  </a:cubicBezTo>
                  <a:cubicBezTo>
                    <a:pt x="868" y="996"/>
                    <a:pt x="1" y="1932"/>
                    <a:pt x="252" y="2525"/>
                  </a:cubicBezTo>
                  <a:cubicBezTo>
                    <a:pt x="391" y="2816"/>
                    <a:pt x="786" y="2965"/>
                    <a:pt x="1315" y="2965"/>
                  </a:cubicBezTo>
                  <a:cubicBezTo>
                    <a:pt x="1824" y="2965"/>
                    <a:pt x="2456" y="2828"/>
                    <a:pt x="3105" y="2548"/>
                  </a:cubicBezTo>
                  <a:cubicBezTo>
                    <a:pt x="4406" y="1978"/>
                    <a:pt x="5273" y="1042"/>
                    <a:pt x="4999" y="448"/>
                  </a:cubicBezTo>
                  <a:cubicBezTo>
                    <a:pt x="4873" y="149"/>
                    <a:pt x="4484" y="0"/>
                    <a:pt x="3963" y="0"/>
                  </a:cubicBezTo>
                  <a:close/>
                </a:path>
              </a:pathLst>
            </a:custGeom>
            <a:gradFill>
              <a:gsLst>
                <a:gs pos="0">
                  <a:schemeClr val="lt1"/>
                </a:gs>
                <a:gs pos="100000">
                  <a:srgbClr val="191919">
                    <a:alpha val="19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44" name="Google Shape;1144;p28"/>
          <p:cNvPicPr preferRelativeResize="0">
            <a:picLocks noGrp="1"/>
          </p:cNvPicPr>
          <p:nvPr>
            <p:ph type="pic" idx="2"/>
          </p:nvPr>
        </p:nvPicPr>
        <p:blipFill rotWithShape="1">
          <a:blip r:embed="rId3">
            <a:alphaModFix/>
          </a:blip>
          <a:srcRect l="20624" t="24386" r="20618" b="24391"/>
          <a:stretch/>
        </p:blipFill>
        <p:spPr>
          <a:xfrm>
            <a:off x="5643775" y="958475"/>
            <a:ext cx="2787000" cy="3645300"/>
          </a:xfrm>
          <a:prstGeom prst="roundRect">
            <a:avLst>
              <a:gd name="adj" fmla="val 16667"/>
            </a:avLst>
          </a:prstGeom>
        </p:spPr>
      </p:pic>
      <p:grpSp>
        <p:nvGrpSpPr>
          <p:cNvPr id="1145" name="Google Shape;1145;p28"/>
          <p:cNvGrpSpPr/>
          <p:nvPr/>
        </p:nvGrpSpPr>
        <p:grpSpPr>
          <a:xfrm>
            <a:off x="7727792" y="3790961"/>
            <a:ext cx="1168451" cy="1201627"/>
            <a:chOff x="7957275" y="1764800"/>
            <a:chExt cx="1031290" cy="1060571"/>
          </a:xfrm>
        </p:grpSpPr>
        <p:sp>
          <p:nvSpPr>
            <p:cNvPr id="1146" name="Google Shape;1146;p28"/>
            <p:cNvSpPr/>
            <p:nvPr/>
          </p:nvSpPr>
          <p:spPr>
            <a:xfrm>
              <a:off x="7957275" y="1766293"/>
              <a:ext cx="1031290" cy="1059078"/>
            </a:xfrm>
            <a:custGeom>
              <a:avLst/>
              <a:gdLst/>
              <a:ahLst/>
              <a:cxnLst/>
              <a:rect l="l" t="t" r="r" b="b"/>
              <a:pathLst>
                <a:path w="37298" h="38303" extrusionOk="0">
                  <a:moveTo>
                    <a:pt x="18170" y="1"/>
                  </a:moveTo>
                  <a:cubicBezTo>
                    <a:pt x="17302" y="1"/>
                    <a:pt x="16709" y="109"/>
                    <a:pt x="16709" y="109"/>
                  </a:cubicBezTo>
                  <a:cubicBezTo>
                    <a:pt x="16709" y="109"/>
                    <a:pt x="4064" y="4560"/>
                    <a:pt x="2032" y="5450"/>
                  </a:cubicBezTo>
                  <a:cubicBezTo>
                    <a:pt x="1" y="6363"/>
                    <a:pt x="138" y="9102"/>
                    <a:pt x="138" y="9102"/>
                  </a:cubicBezTo>
                  <a:lnTo>
                    <a:pt x="1188" y="25353"/>
                  </a:lnTo>
                  <a:cubicBezTo>
                    <a:pt x="1302" y="26746"/>
                    <a:pt x="2169" y="27567"/>
                    <a:pt x="2672" y="27933"/>
                  </a:cubicBezTo>
                  <a:cubicBezTo>
                    <a:pt x="3311" y="28389"/>
                    <a:pt x="3950" y="28868"/>
                    <a:pt x="4566" y="29371"/>
                  </a:cubicBezTo>
                  <a:lnTo>
                    <a:pt x="14449" y="37314"/>
                  </a:lnTo>
                  <a:cubicBezTo>
                    <a:pt x="14746" y="37542"/>
                    <a:pt x="15043" y="37725"/>
                    <a:pt x="15385" y="37862"/>
                  </a:cubicBezTo>
                  <a:cubicBezTo>
                    <a:pt x="16232" y="38191"/>
                    <a:pt x="16949" y="38302"/>
                    <a:pt x="17529" y="38302"/>
                  </a:cubicBezTo>
                  <a:cubicBezTo>
                    <a:pt x="18716" y="38302"/>
                    <a:pt x="19334" y="37839"/>
                    <a:pt x="19334" y="37839"/>
                  </a:cubicBezTo>
                  <a:lnTo>
                    <a:pt x="32413" y="29188"/>
                  </a:lnTo>
                  <a:cubicBezTo>
                    <a:pt x="34216" y="27773"/>
                    <a:pt x="34285" y="25764"/>
                    <a:pt x="34285" y="25764"/>
                  </a:cubicBezTo>
                  <a:lnTo>
                    <a:pt x="36430" y="10928"/>
                  </a:lnTo>
                  <a:cubicBezTo>
                    <a:pt x="37298" y="8212"/>
                    <a:pt x="35106" y="6888"/>
                    <a:pt x="35106" y="6888"/>
                  </a:cubicBezTo>
                  <a:lnTo>
                    <a:pt x="22393" y="1113"/>
                  </a:lnTo>
                  <a:cubicBezTo>
                    <a:pt x="21004" y="196"/>
                    <a:pt x="19338" y="1"/>
                    <a:pt x="181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8"/>
            <p:cNvSpPr/>
            <p:nvPr/>
          </p:nvSpPr>
          <p:spPr>
            <a:xfrm>
              <a:off x="7961063" y="2007208"/>
              <a:ext cx="477792" cy="797841"/>
            </a:xfrm>
            <a:custGeom>
              <a:avLst/>
              <a:gdLst/>
              <a:ahLst/>
              <a:cxnLst/>
              <a:rect l="l" t="t" r="r" b="b"/>
              <a:pathLst>
                <a:path w="17280" h="28855" extrusionOk="0">
                  <a:moveTo>
                    <a:pt x="1060" y="1"/>
                  </a:moveTo>
                  <a:cubicBezTo>
                    <a:pt x="324" y="1"/>
                    <a:pt x="1" y="389"/>
                    <a:pt x="1" y="389"/>
                  </a:cubicBezTo>
                  <a:lnTo>
                    <a:pt x="1028" y="16184"/>
                  </a:lnTo>
                  <a:cubicBezTo>
                    <a:pt x="1119" y="18466"/>
                    <a:pt x="2215" y="18946"/>
                    <a:pt x="2215" y="18946"/>
                  </a:cubicBezTo>
                  <a:cubicBezTo>
                    <a:pt x="2215" y="18946"/>
                    <a:pt x="11368" y="25793"/>
                    <a:pt x="13833" y="28213"/>
                  </a:cubicBezTo>
                  <a:cubicBezTo>
                    <a:pt x="14016" y="28395"/>
                    <a:pt x="14175" y="28532"/>
                    <a:pt x="14335" y="28624"/>
                  </a:cubicBezTo>
                  <a:cubicBezTo>
                    <a:pt x="14558" y="28783"/>
                    <a:pt x="14804" y="28855"/>
                    <a:pt x="15044" y="28855"/>
                  </a:cubicBezTo>
                  <a:cubicBezTo>
                    <a:pt x="15664" y="28855"/>
                    <a:pt x="16242" y="28373"/>
                    <a:pt x="16275" y="27665"/>
                  </a:cubicBezTo>
                  <a:lnTo>
                    <a:pt x="17280" y="10112"/>
                  </a:lnTo>
                  <a:cubicBezTo>
                    <a:pt x="17280" y="10044"/>
                    <a:pt x="17280" y="9975"/>
                    <a:pt x="17280" y="9907"/>
                  </a:cubicBezTo>
                  <a:cubicBezTo>
                    <a:pt x="17257" y="8811"/>
                    <a:pt x="16595" y="7830"/>
                    <a:pt x="15613" y="7305"/>
                  </a:cubicBezTo>
                  <a:cubicBezTo>
                    <a:pt x="12623" y="5730"/>
                    <a:pt x="4338" y="1416"/>
                    <a:pt x="2740" y="526"/>
                  </a:cubicBezTo>
                  <a:cubicBezTo>
                    <a:pt x="2034" y="127"/>
                    <a:pt x="1480" y="1"/>
                    <a:pt x="1060" y="1"/>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8"/>
            <p:cNvSpPr/>
            <p:nvPr/>
          </p:nvSpPr>
          <p:spPr>
            <a:xfrm>
              <a:off x="7985063" y="1765961"/>
              <a:ext cx="949224" cy="424123"/>
            </a:xfrm>
            <a:custGeom>
              <a:avLst/>
              <a:gdLst/>
              <a:ahLst/>
              <a:cxnLst/>
              <a:rect l="l" t="t" r="r" b="b"/>
              <a:pathLst>
                <a:path w="34330" h="15339" extrusionOk="0">
                  <a:moveTo>
                    <a:pt x="17039" y="1"/>
                  </a:moveTo>
                  <a:cubicBezTo>
                    <a:pt x="15827" y="1"/>
                    <a:pt x="14608" y="509"/>
                    <a:pt x="14608" y="509"/>
                  </a:cubicBezTo>
                  <a:lnTo>
                    <a:pt x="1415" y="5302"/>
                  </a:lnTo>
                  <a:cubicBezTo>
                    <a:pt x="1415" y="5302"/>
                    <a:pt x="0" y="6169"/>
                    <a:pt x="2169" y="8018"/>
                  </a:cubicBezTo>
                  <a:lnTo>
                    <a:pt x="15567" y="15071"/>
                  </a:lnTo>
                  <a:cubicBezTo>
                    <a:pt x="15567" y="15071"/>
                    <a:pt x="16056" y="15339"/>
                    <a:pt x="16862" y="15339"/>
                  </a:cubicBezTo>
                  <a:cubicBezTo>
                    <a:pt x="17448" y="15339"/>
                    <a:pt x="18203" y="15197"/>
                    <a:pt x="19059" y="14706"/>
                  </a:cubicBezTo>
                  <a:cubicBezTo>
                    <a:pt x="21114" y="13565"/>
                    <a:pt x="33029" y="8589"/>
                    <a:pt x="33029" y="8589"/>
                  </a:cubicBezTo>
                  <a:cubicBezTo>
                    <a:pt x="33029" y="8589"/>
                    <a:pt x="34330" y="7584"/>
                    <a:pt x="33120" y="6443"/>
                  </a:cubicBezTo>
                  <a:lnTo>
                    <a:pt x="20246" y="531"/>
                  </a:lnTo>
                  <a:cubicBezTo>
                    <a:pt x="20246" y="531"/>
                    <a:pt x="18534" y="52"/>
                    <a:pt x="17256" y="7"/>
                  </a:cubicBezTo>
                  <a:cubicBezTo>
                    <a:pt x="17184" y="3"/>
                    <a:pt x="17111" y="1"/>
                    <a:pt x="17039" y="1"/>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8"/>
            <p:cNvSpPr/>
            <p:nvPr/>
          </p:nvSpPr>
          <p:spPr>
            <a:xfrm>
              <a:off x="7961699" y="2006573"/>
              <a:ext cx="364814" cy="375542"/>
            </a:xfrm>
            <a:custGeom>
              <a:avLst/>
              <a:gdLst/>
              <a:ahLst/>
              <a:cxnLst/>
              <a:rect l="l" t="t" r="r" b="b"/>
              <a:pathLst>
                <a:path w="13194" h="13582" extrusionOk="0">
                  <a:moveTo>
                    <a:pt x="924" y="1"/>
                  </a:moveTo>
                  <a:cubicBezTo>
                    <a:pt x="227" y="1"/>
                    <a:pt x="1" y="663"/>
                    <a:pt x="1" y="663"/>
                  </a:cubicBezTo>
                  <a:lnTo>
                    <a:pt x="822" y="13582"/>
                  </a:lnTo>
                  <a:cubicBezTo>
                    <a:pt x="3310" y="6164"/>
                    <a:pt x="13194" y="6072"/>
                    <a:pt x="13194" y="6072"/>
                  </a:cubicBezTo>
                  <a:lnTo>
                    <a:pt x="2557" y="457"/>
                  </a:lnTo>
                  <a:cubicBezTo>
                    <a:pt x="1918" y="115"/>
                    <a:pt x="1256" y="47"/>
                    <a:pt x="1256" y="47"/>
                  </a:cubicBezTo>
                  <a:cubicBezTo>
                    <a:pt x="1135" y="15"/>
                    <a:pt x="1024" y="1"/>
                    <a:pt x="924"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8"/>
            <p:cNvSpPr/>
            <p:nvPr/>
          </p:nvSpPr>
          <p:spPr>
            <a:xfrm>
              <a:off x="8006520" y="1764800"/>
              <a:ext cx="698660" cy="407174"/>
            </a:xfrm>
            <a:custGeom>
              <a:avLst/>
              <a:gdLst/>
              <a:ahLst/>
              <a:cxnLst/>
              <a:rect l="l" t="t" r="r" b="b"/>
              <a:pathLst>
                <a:path w="25268" h="14726" extrusionOk="0">
                  <a:moveTo>
                    <a:pt x="16659" y="1"/>
                  </a:moveTo>
                  <a:cubicBezTo>
                    <a:pt x="16060" y="1"/>
                    <a:pt x="15394" y="71"/>
                    <a:pt x="14677" y="254"/>
                  </a:cubicBezTo>
                  <a:lnTo>
                    <a:pt x="959" y="5230"/>
                  </a:lnTo>
                  <a:cubicBezTo>
                    <a:pt x="959" y="5230"/>
                    <a:pt x="0" y="5344"/>
                    <a:pt x="206" y="6417"/>
                  </a:cubicBezTo>
                  <a:cubicBezTo>
                    <a:pt x="434" y="7512"/>
                    <a:pt x="1393" y="8060"/>
                    <a:pt x="1393" y="8060"/>
                  </a:cubicBezTo>
                  <a:lnTo>
                    <a:pt x="14061" y="14725"/>
                  </a:lnTo>
                  <a:cubicBezTo>
                    <a:pt x="14061" y="14725"/>
                    <a:pt x="10934" y="6211"/>
                    <a:pt x="25268" y="3221"/>
                  </a:cubicBezTo>
                  <a:lnTo>
                    <a:pt x="19836" y="733"/>
                  </a:lnTo>
                  <a:cubicBezTo>
                    <a:pt x="19836" y="733"/>
                    <a:pt x="18597" y="1"/>
                    <a:pt x="16659"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8"/>
            <p:cNvSpPr/>
            <p:nvPr/>
          </p:nvSpPr>
          <p:spPr>
            <a:xfrm>
              <a:off x="8445880" y="2047882"/>
              <a:ext cx="518714" cy="762559"/>
            </a:xfrm>
            <a:custGeom>
              <a:avLst/>
              <a:gdLst/>
              <a:ahLst/>
              <a:cxnLst/>
              <a:rect l="l" t="t" r="r" b="b"/>
              <a:pathLst>
                <a:path w="18760" h="27579" extrusionOk="0">
                  <a:moveTo>
                    <a:pt x="17537" y="0"/>
                  </a:moveTo>
                  <a:cubicBezTo>
                    <a:pt x="17145" y="0"/>
                    <a:pt x="16645" y="98"/>
                    <a:pt x="16020" y="379"/>
                  </a:cubicBezTo>
                  <a:cubicBezTo>
                    <a:pt x="14354" y="1132"/>
                    <a:pt x="5749" y="4715"/>
                    <a:pt x="2622" y="6039"/>
                  </a:cubicBezTo>
                  <a:cubicBezTo>
                    <a:pt x="1617" y="6450"/>
                    <a:pt x="864" y="7386"/>
                    <a:pt x="750" y="8482"/>
                  </a:cubicBezTo>
                  <a:cubicBezTo>
                    <a:pt x="727" y="8550"/>
                    <a:pt x="727" y="8619"/>
                    <a:pt x="727" y="8687"/>
                  </a:cubicBezTo>
                  <a:cubicBezTo>
                    <a:pt x="773" y="15877"/>
                    <a:pt x="316" y="22793"/>
                    <a:pt x="65" y="26080"/>
                  </a:cubicBezTo>
                  <a:cubicBezTo>
                    <a:pt x="0" y="26956"/>
                    <a:pt x="696" y="27578"/>
                    <a:pt x="1440" y="27578"/>
                  </a:cubicBezTo>
                  <a:cubicBezTo>
                    <a:pt x="1743" y="27578"/>
                    <a:pt x="2054" y="27475"/>
                    <a:pt x="2325" y="27244"/>
                  </a:cubicBezTo>
                  <a:cubicBezTo>
                    <a:pt x="2416" y="27175"/>
                    <a:pt x="2508" y="27107"/>
                    <a:pt x="2599" y="27016"/>
                  </a:cubicBezTo>
                  <a:cubicBezTo>
                    <a:pt x="4105" y="25623"/>
                    <a:pt x="14970" y="18776"/>
                    <a:pt x="14970" y="18776"/>
                  </a:cubicBezTo>
                  <a:cubicBezTo>
                    <a:pt x="14970" y="18776"/>
                    <a:pt x="16089" y="18411"/>
                    <a:pt x="16408" y="16128"/>
                  </a:cubicBezTo>
                  <a:lnTo>
                    <a:pt x="18759" y="493"/>
                  </a:lnTo>
                  <a:cubicBezTo>
                    <a:pt x="18759" y="493"/>
                    <a:pt x="18420" y="0"/>
                    <a:pt x="17537"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8"/>
            <p:cNvSpPr/>
            <p:nvPr/>
          </p:nvSpPr>
          <p:spPr>
            <a:xfrm>
              <a:off x="8130835" y="2302871"/>
              <a:ext cx="106701" cy="114830"/>
            </a:xfrm>
            <a:custGeom>
              <a:avLst/>
              <a:gdLst/>
              <a:ahLst/>
              <a:cxnLst/>
              <a:rect l="l" t="t" r="r" b="b"/>
              <a:pathLst>
                <a:path w="3859" h="4153" extrusionOk="0">
                  <a:moveTo>
                    <a:pt x="1276" y="1"/>
                  </a:moveTo>
                  <a:cubicBezTo>
                    <a:pt x="622" y="1"/>
                    <a:pt x="136" y="438"/>
                    <a:pt x="69" y="1200"/>
                  </a:cubicBezTo>
                  <a:cubicBezTo>
                    <a:pt x="1" y="2227"/>
                    <a:pt x="754" y="3482"/>
                    <a:pt x="1781" y="3962"/>
                  </a:cubicBezTo>
                  <a:cubicBezTo>
                    <a:pt x="2059" y="4091"/>
                    <a:pt x="2327" y="4152"/>
                    <a:pt x="2571" y="4152"/>
                  </a:cubicBezTo>
                  <a:cubicBezTo>
                    <a:pt x="3231" y="4152"/>
                    <a:pt x="3723" y="3707"/>
                    <a:pt x="3790" y="2957"/>
                  </a:cubicBezTo>
                  <a:cubicBezTo>
                    <a:pt x="3858" y="1907"/>
                    <a:pt x="3105" y="675"/>
                    <a:pt x="2078" y="195"/>
                  </a:cubicBezTo>
                  <a:cubicBezTo>
                    <a:pt x="1796" y="64"/>
                    <a:pt x="1524" y="1"/>
                    <a:pt x="1276"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8"/>
            <p:cNvSpPr/>
            <p:nvPr/>
          </p:nvSpPr>
          <p:spPr>
            <a:xfrm>
              <a:off x="8517853" y="2237810"/>
              <a:ext cx="107061" cy="111872"/>
            </a:xfrm>
            <a:custGeom>
              <a:avLst/>
              <a:gdLst/>
              <a:ahLst/>
              <a:cxnLst/>
              <a:rect l="l" t="t" r="r" b="b"/>
              <a:pathLst>
                <a:path w="3872" h="4046" extrusionOk="0">
                  <a:moveTo>
                    <a:pt x="2628" y="1"/>
                  </a:moveTo>
                  <a:cubicBezTo>
                    <a:pt x="2420" y="1"/>
                    <a:pt x="2194" y="42"/>
                    <a:pt x="1959" y="129"/>
                  </a:cubicBezTo>
                  <a:cubicBezTo>
                    <a:pt x="886" y="517"/>
                    <a:pt x="19" y="1681"/>
                    <a:pt x="19" y="2731"/>
                  </a:cubicBezTo>
                  <a:cubicBezTo>
                    <a:pt x="1" y="3547"/>
                    <a:pt x="521" y="4046"/>
                    <a:pt x="1246" y="4046"/>
                  </a:cubicBezTo>
                  <a:cubicBezTo>
                    <a:pt x="1454" y="4046"/>
                    <a:pt x="1679" y="4004"/>
                    <a:pt x="1913" y="3918"/>
                  </a:cubicBezTo>
                  <a:cubicBezTo>
                    <a:pt x="2986" y="3507"/>
                    <a:pt x="3853" y="2343"/>
                    <a:pt x="3853" y="1293"/>
                  </a:cubicBezTo>
                  <a:cubicBezTo>
                    <a:pt x="3871" y="496"/>
                    <a:pt x="3352" y="1"/>
                    <a:pt x="2628"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8"/>
            <p:cNvSpPr/>
            <p:nvPr/>
          </p:nvSpPr>
          <p:spPr>
            <a:xfrm>
              <a:off x="8760206" y="2418974"/>
              <a:ext cx="107033" cy="111844"/>
            </a:xfrm>
            <a:custGeom>
              <a:avLst/>
              <a:gdLst/>
              <a:ahLst/>
              <a:cxnLst/>
              <a:rect l="l" t="t" r="r" b="b"/>
              <a:pathLst>
                <a:path w="3871" h="4045" extrusionOk="0">
                  <a:moveTo>
                    <a:pt x="2626" y="0"/>
                  </a:moveTo>
                  <a:cubicBezTo>
                    <a:pt x="2418" y="0"/>
                    <a:pt x="2193" y="41"/>
                    <a:pt x="1959" y="128"/>
                  </a:cubicBezTo>
                  <a:cubicBezTo>
                    <a:pt x="886" y="539"/>
                    <a:pt x="19" y="1703"/>
                    <a:pt x="19" y="2753"/>
                  </a:cubicBezTo>
                  <a:cubicBezTo>
                    <a:pt x="1" y="3550"/>
                    <a:pt x="520" y="4045"/>
                    <a:pt x="1244" y="4045"/>
                  </a:cubicBezTo>
                  <a:cubicBezTo>
                    <a:pt x="1452" y="4045"/>
                    <a:pt x="1678" y="4004"/>
                    <a:pt x="1913" y="3917"/>
                  </a:cubicBezTo>
                  <a:cubicBezTo>
                    <a:pt x="2986" y="3529"/>
                    <a:pt x="3853" y="2365"/>
                    <a:pt x="3853" y="1315"/>
                  </a:cubicBezTo>
                  <a:cubicBezTo>
                    <a:pt x="3871" y="499"/>
                    <a:pt x="3351" y="0"/>
                    <a:pt x="2626"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8"/>
            <p:cNvSpPr/>
            <p:nvPr/>
          </p:nvSpPr>
          <p:spPr>
            <a:xfrm>
              <a:off x="8093618" y="1923207"/>
              <a:ext cx="125614" cy="75899"/>
            </a:xfrm>
            <a:custGeom>
              <a:avLst/>
              <a:gdLst/>
              <a:ahLst/>
              <a:cxnLst/>
              <a:rect l="l" t="t" r="r" b="b"/>
              <a:pathLst>
                <a:path w="4543" h="2745" extrusionOk="0">
                  <a:moveTo>
                    <a:pt x="2191" y="0"/>
                  </a:moveTo>
                  <a:cubicBezTo>
                    <a:pt x="1020" y="0"/>
                    <a:pt x="68" y="556"/>
                    <a:pt x="46" y="1281"/>
                  </a:cubicBezTo>
                  <a:cubicBezTo>
                    <a:pt x="0" y="2034"/>
                    <a:pt x="982" y="2696"/>
                    <a:pt x="2214" y="2742"/>
                  </a:cubicBezTo>
                  <a:cubicBezTo>
                    <a:pt x="2261" y="2744"/>
                    <a:pt x="2307" y="2745"/>
                    <a:pt x="2352" y="2745"/>
                  </a:cubicBezTo>
                  <a:cubicBezTo>
                    <a:pt x="3523" y="2745"/>
                    <a:pt x="4476" y="2189"/>
                    <a:pt x="4520" y="1464"/>
                  </a:cubicBezTo>
                  <a:cubicBezTo>
                    <a:pt x="4542" y="711"/>
                    <a:pt x="3561" y="71"/>
                    <a:pt x="2328" y="3"/>
                  </a:cubicBezTo>
                  <a:cubicBezTo>
                    <a:pt x="2282" y="1"/>
                    <a:pt x="2236" y="0"/>
                    <a:pt x="219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8"/>
            <p:cNvSpPr/>
            <p:nvPr/>
          </p:nvSpPr>
          <p:spPr>
            <a:xfrm>
              <a:off x="8699487" y="1928793"/>
              <a:ext cx="125614" cy="76010"/>
            </a:xfrm>
            <a:custGeom>
              <a:avLst/>
              <a:gdLst/>
              <a:ahLst/>
              <a:cxnLst/>
              <a:rect l="l" t="t" r="r" b="b"/>
              <a:pathLst>
                <a:path w="4543" h="2749" extrusionOk="0">
                  <a:moveTo>
                    <a:pt x="2129" y="1"/>
                  </a:moveTo>
                  <a:cubicBezTo>
                    <a:pt x="987" y="1"/>
                    <a:pt x="67" y="550"/>
                    <a:pt x="23" y="1262"/>
                  </a:cubicBezTo>
                  <a:cubicBezTo>
                    <a:pt x="1" y="2038"/>
                    <a:pt x="982" y="2677"/>
                    <a:pt x="2215" y="2745"/>
                  </a:cubicBezTo>
                  <a:cubicBezTo>
                    <a:pt x="2261" y="2747"/>
                    <a:pt x="2307" y="2748"/>
                    <a:pt x="2352" y="2748"/>
                  </a:cubicBezTo>
                  <a:cubicBezTo>
                    <a:pt x="3523" y="2748"/>
                    <a:pt x="4475" y="2192"/>
                    <a:pt x="4497" y="1467"/>
                  </a:cubicBezTo>
                  <a:cubicBezTo>
                    <a:pt x="4543" y="714"/>
                    <a:pt x="3561" y="52"/>
                    <a:pt x="2329" y="6"/>
                  </a:cubicBezTo>
                  <a:cubicBezTo>
                    <a:pt x="2261" y="3"/>
                    <a:pt x="2195" y="1"/>
                    <a:pt x="2129"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8"/>
            <p:cNvSpPr/>
            <p:nvPr/>
          </p:nvSpPr>
          <p:spPr>
            <a:xfrm>
              <a:off x="8401612" y="1792478"/>
              <a:ext cx="125614" cy="75429"/>
            </a:xfrm>
            <a:custGeom>
              <a:avLst/>
              <a:gdLst/>
              <a:ahLst/>
              <a:cxnLst/>
              <a:rect l="l" t="t" r="r" b="b"/>
              <a:pathLst>
                <a:path w="4543" h="2728" extrusionOk="0">
                  <a:moveTo>
                    <a:pt x="2128" y="1"/>
                  </a:moveTo>
                  <a:cubicBezTo>
                    <a:pt x="986" y="1"/>
                    <a:pt x="67" y="549"/>
                    <a:pt x="46" y="1262"/>
                  </a:cubicBezTo>
                  <a:cubicBezTo>
                    <a:pt x="0" y="2015"/>
                    <a:pt x="981" y="2677"/>
                    <a:pt x="2214" y="2722"/>
                  </a:cubicBezTo>
                  <a:cubicBezTo>
                    <a:pt x="2281" y="2726"/>
                    <a:pt x="2348" y="2728"/>
                    <a:pt x="2414" y="2728"/>
                  </a:cubicBezTo>
                  <a:cubicBezTo>
                    <a:pt x="3556" y="2728"/>
                    <a:pt x="4476" y="2179"/>
                    <a:pt x="4519" y="1467"/>
                  </a:cubicBezTo>
                  <a:cubicBezTo>
                    <a:pt x="4542" y="714"/>
                    <a:pt x="3561" y="52"/>
                    <a:pt x="2328" y="6"/>
                  </a:cubicBezTo>
                  <a:cubicBezTo>
                    <a:pt x="2261" y="2"/>
                    <a:pt x="2194" y="1"/>
                    <a:pt x="2128"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8"/>
            <p:cNvSpPr/>
            <p:nvPr/>
          </p:nvSpPr>
          <p:spPr>
            <a:xfrm>
              <a:off x="8395280" y="2068370"/>
              <a:ext cx="125614" cy="75982"/>
            </a:xfrm>
            <a:custGeom>
              <a:avLst/>
              <a:gdLst/>
              <a:ahLst/>
              <a:cxnLst/>
              <a:rect l="l" t="t" r="r" b="b"/>
              <a:pathLst>
                <a:path w="4543" h="2748" extrusionOk="0">
                  <a:moveTo>
                    <a:pt x="2191" y="0"/>
                  </a:moveTo>
                  <a:cubicBezTo>
                    <a:pt x="1021" y="0"/>
                    <a:pt x="68" y="556"/>
                    <a:pt x="24" y="1281"/>
                  </a:cubicBezTo>
                  <a:cubicBezTo>
                    <a:pt x="1" y="2034"/>
                    <a:pt x="982" y="2696"/>
                    <a:pt x="2215" y="2742"/>
                  </a:cubicBezTo>
                  <a:cubicBezTo>
                    <a:pt x="2282" y="2746"/>
                    <a:pt x="2349" y="2747"/>
                    <a:pt x="2415" y="2747"/>
                  </a:cubicBezTo>
                  <a:cubicBezTo>
                    <a:pt x="3557" y="2747"/>
                    <a:pt x="4476" y="2199"/>
                    <a:pt x="4497" y="1486"/>
                  </a:cubicBezTo>
                  <a:cubicBezTo>
                    <a:pt x="4543" y="710"/>
                    <a:pt x="3561" y="71"/>
                    <a:pt x="2329" y="3"/>
                  </a:cubicBezTo>
                  <a:cubicBezTo>
                    <a:pt x="2283" y="1"/>
                    <a:pt x="2237" y="0"/>
                    <a:pt x="219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88481273-A339-7CCB-DD46-0BF96F164C2D}"/>
              </a:ext>
            </a:extLst>
          </p:cNvPr>
          <p:cNvSpPr>
            <a:spLocks noGrp="1"/>
          </p:cNvSpPr>
          <p:nvPr>
            <p:ph type="subTitle" idx="1"/>
          </p:nvPr>
        </p:nvSpPr>
        <p:spPr>
          <a:xfrm>
            <a:off x="723910" y="627786"/>
            <a:ext cx="4713128" cy="3293839"/>
          </a:xfrm>
        </p:spPr>
        <p:txBody>
          <a:bodyPr/>
          <a:lstStyle/>
          <a:p>
            <a:pPr marL="152400" indent="0">
              <a:buNone/>
            </a:pPr>
            <a:r>
              <a:rPr lang="en-US" sz="2800" b="0" i="0" dirty="0">
                <a:solidFill>
                  <a:schemeClr val="tx1"/>
                </a:solidFill>
                <a:effectLst/>
                <a:latin typeface="Times New Roman" panose="02020603050405020304" pitchFamily="18" charset="0"/>
                <a:cs typeface="Times New Roman" panose="02020603050405020304" pitchFamily="18" charset="0"/>
              </a:rPr>
              <a:t>Rules of Probability:</a:t>
            </a:r>
          </a:p>
          <a:p>
            <a:pPr marL="152400" indent="0">
              <a:buNone/>
            </a:pPr>
            <a:endParaRPr lang="en-US" sz="2800" b="0" i="0" dirty="0">
              <a:solidFill>
                <a:schemeClr val="tx1"/>
              </a:solidFill>
              <a:effectLst/>
              <a:latin typeface="Times New Roman" panose="02020603050405020304" pitchFamily="18" charset="0"/>
              <a:cs typeface="Times New Roman" panose="02020603050405020304" pitchFamily="18" charset="0"/>
            </a:endParaRPr>
          </a:p>
          <a:p>
            <a:pPr marL="152400" indent="0" algn="l">
              <a:buNone/>
            </a:pPr>
            <a:r>
              <a:rPr lang="en-US" sz="2000" b="0" i="0" dirty="0">
                <a:solidFill>
                  <a:schemeClr val="tx1"/>
                </a:solidFill>
                <a:effectLst/>
                <a:latin typeface="Times New Roman" panose="02020603050405020304" pitchFamily="18" charset="0"/>
                <a:cs typeface="Times New Roman" panose="02020603050405020304" pitchFamily="18" charset="0"/>
              </a:rPr>
              <a:t>Addition Rule: </a:t>
            </a:r>
          </a:p>
          <a:p>
            <a:pPr marL="152400" indent="0" algn="l">
              <a:buNone/>
            </a:pPr>
            <a:r>
              <a:rPr lang="en-US" sz="1800" b="0" i="0" dirty="0">
                <a:solidFill>
                  <a:schemeClr val="tx1"/>
                </a:solidFill>
                <a:effectLst/>
                <a:latin typeface="Times New Roman" panose="02020603050405020304" pitchFamily="18" charset="0"/>
                <a:cs typeface="Times New Roman" panose="02020603050405020304" pitchFamily="18" charset="0"/>
              </a:rPr>
              <a:t>P(A or B) = P(A) + P(B) - P(A and B)</a:t>
            </a:r>
          </a:p>
          <a:p>
            <a:pPr marL="152400" indent="0" algn="l">
              <a:buNone/>
            </a:pPr>
            <a:endParaRPr lang="en-US" sz="1800" b="0" i="0" dirty="0">
              <a:solidFill>
                <a:schemeClr val="tx1"/>
              </a:solidFill>
              <a:effectLst/>
              <a:latin typeface="Times New Roman" panose="02020603050405020304" pitchFamily="18" charset="0"/>
              <a:cs typeface="Times New Roman" panose="02020603050405020304" pitchFamily="18" charset="0"/>
            </a:endParaRPr>
          </a:p>
          <a:p>
            <a:pPr marL="152400" indent="0" algn="l">
              <a:buNone/>
            </a:pPr>
            <a:r>
              <a:rPr lang="en-US" sz="2000" b="0" i="0" dirty="0">
                <a:solidFill>
                  <a:schemeClr val="tx1"/>
                </a:solidFill>
                <a:effectLst/>
                <a:latin typeface="Times New Roman" panose="02020603050405020304" pitchFamily="18" charset="0"/>
                <a:cs typeface="Times New Roman" panose="02020603050405020304" pitchFamily="18" charset="0"/>
              </a:rPr>
              <a:t>Multiplication Rule: </a:t>
            </a:r>
          </a:p>
          <a:p>
            <a:pPr marL="152400" indent="0" algn="l">
              <a:buNone/>
            </a:pPr>
            <a:r>
              <a:rPr lang="en-US" sz="1800" b="0" i="0" dirty="0">
                <a:solidFill>
                  <a:schemeClr val="tx1"/>
                </a:solidFill>
                <a:effectLst/>
                <a:latin typeface="Times New Roman" panose="02020603050405020304" pitchFamily="18" charset="0"/>
                <a:cs typeface="Times New Roman" panose="02020603050405020304" pitchFamily="18" charset="0"/>
              </a:rPr>
              <a:t>P(A and B) = P(A) * P(B|A)</a:t>
            </a:r>
          </a:p>
          <a:p>
            <a:pPr marL="152400" indent="0" algn="l">
              <a:buNone/>
            </a:pPr>
            <a:endParaRPr lang="en-US" sz="1800" b="0" i="0" dirty="0">
              <a:solidFill>
                <a:schemeClr val="tx1"/>
              </a:solidFill>
              <a:effectLst/>
              <a:latin typeface="Times New Roman" panose="02020603050405020304" pitchFamily="18" charset="0"/>
              <a:cs typeface="Times New Roman" panose="02020603050405020304" pitchFamily="18" charset="0"/>
            </a:endParaRPr>
          </a:p>
          <a:p>
            <a:pPr marL="152400" indent="0" algn="l">
              <a:buNone/>
            </a:pPr>
            <a:r>
              <a:rPr lang="en-US" sz="2000" b="0" i="0" dirty="0">
                <a:solidFill>
                  <a:schemeClr val="tx1"/>
                </a:solidFill>
                <a:effectLst/>
                <a:latin typeface="Times New Roman" panose="02020603050405020304" pitchFamily="18" charset="0"/>
                <a:cs typeface="Times New Roman" panose="02020603050405020304" pitchFamily="18" charset="0"/>
              </a:rPr>
              <a:t>Complement Rule: </a:t>
            </a:r>
          </a:p>
          <a:p>
            <a:pPr marL="152400" indent="0" algn="l">
              <a:buNone/>
            </a:pPr>
            <a:r>
              <a:rPr lang="en-US" sz="1800" b="0" i="0" dirty="0">
                <a:solidFill>
                  <a:schemeClr val="tx1"/>
                </a:solidFill>
                <a:effectLst/>
                <a:latin typeface="Times New Roman" panose="02020603050405020304" pitchFamily="18" charset="0"/>
                <a:cs typeface="Times New Roman" panose="02020603050405020304" pitchFamily="18" charset="0"/>
              </a:rPr>
              <a:t>P(not A) = 1 - P(A)</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Probability Calculator App Pitch Deck by Slidesgo">
  <a:themeElements>
    <a:clrScheme name="Simple Light">
      <a:dk1>
        <a:srgbClr val="191919"/>
      </a:dk1>
      <a:lt1>
        <a:srgbClr val="FFFFFF"/>
      </a:lt1>
      <a:dk2>
        <a:srgbClr val="FC74AF"/>
      </a:dk2>
      <a:lt2>
        <a:srgbClr val="E3DEFF"/>
      </a:lt2>
      <a:accent1>
        <a:srgbClr val="B6ACE9"/>
      </a:accent1>
      <a:accent2>
        <a:srgbClr val="7974F5"/>
      </a:accent2>
      <a:accent3>
        <a:srgbClr val="FDDA14"/>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TotalTime>
  <Words>1984</Words>
  <Application>Microsoft Macintosh PowerPoint</Application>
  <PresentationFormat>On-screen Show (16:9)</PresentationFormat>
  <Paragraphs>169</Paragraphs>
  <Slides>37</Slides>
  <Notes>13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37</vt:i4>
      </vt:variant>
    </vt:vector>
  </HeadingPairs>
  <TitlesOfParts>
    <vt:vector size="50" baseType="lpstr">
      <vt:lpstr>Poppins</vt:lpstr>
      <vt:lpstr>Anaheim</vt:lpstr>
      <vt:lpstr>Arial</vt:lpstr>
      <vt:lpstr>Segoe UI</vt:lpstr>
      <vt:lpstr>Assistant Light</vt:lpstr>
      <vt:lpstr>Bebas Neue</vt:lpstr>
      <vt:lpstr>Nunito Light</vt:lpstr>
      <vt:lpstr>SimSun</vt:lpstr>
      <vt:lpstr>Times New Roman</vt:lpstr>
      <vt:lpstr>Raleway</vt:lpstr>
      <vt:lpstr>Assistant</vt:lpstr>
      <vt:lpstr>PT Sans</vt:lpstr>
      <vt:lpstr>Probability Calculator App Pitch Deck by Slidesgo</vt:lpstr>
      <vt:lpstr>PROBABILITY</vt:lpstr>
      <vt:lpstr>Guided by Prof. Tejal Nagar</vt:lpstr>
      <vt:lpstr>TABLE OF CONTENT</vt:lpstr>
      <vt:lpstr>Introduction To Probability</vt:lpstr>
      <vt:lpstr>INTRODUCTION</vt:lpstr>
      <vt:lpstr>Basic Probability Concept</vt:lpstr>
      <vt:lpstr>BASIC PROBABLITY CONCEPT</vt:lpstr>
      <vt:lpstr>Probability Rules</vt:lpstr>
      <vt:lpstr>PowerPoint Presentation</vt:lpstr>
      <vt:lpstr>PowerPoint Presentation</vt:lpstr>
      <vt:lpstr>Probability Distributions</vt:lpstr>
      <vt:lpstr>RULES OF PROBABILITY</vt:lpstr>
      <vt:lpstr>Conditional Probability</vt:lpstr>
      <vt:lpstr>PROBABILITY DISTRIBUTION</vt:lpstr>
      <vt:lpstr>PowerPoint Presentation</vt:lpstr>
      <vt:lpstr>CONDITIONAL PROBABILITY</vt:lpstr>
      <vt:lpstr>Bayes’ Theorem</vt:lpstr>
      <vt:lpstr>BAYES’  THEOREM</vt:lpstr>
      <vt:lpstr>PowerPoint Presentation</vt:lpstr>
      <vt:lpstr>Expected Value</vt:lpstr>
      <vt:lpstr>PowerPoint Presentation</vt:lpstr>
      <vt:lpstr>PowerPoint Presentation</vt:lpstr>
      <vt:lpstr>Variance &amp; Standard deviation</vt:lpstr>
      <vt:lpstr>PowerPoint Presentation</vt:lpstr>
      <vt:lpstr>PowerPoint Presentation</vt:lpstr>
      <vt:lpstr>PowerPoint Presentation</vt:lpstr>
      <vt:lpstr>Probability Models</vt:lpstr>
      <vt:lpstr>PowerPoint Presentation</vt:lpstr>
      <vt:lpstr>PowerPoint Presentation</vt:lpstr>
      <vt:lpstr>Law of large numbers</vt:lpstr>
      <vt:lpstr>PowerPoint Presentation</vt:lpstr>
      <vt:lpstr>PowerPoint Presentation</vt:lpstr>
      <vt:lpstr>Central Limit Theorem</vt:lpstr>
      <vt:lpstr>CENTRAL LIMITED THEOREM </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Calculator App Pitch Deck</dc:title>
  <dc:creator>Navya Shah</dc:creator>
  <cp:lastModifiedBy>Microsoft Office User</cp:lastModifiedBy>
  <cp:revision>12</cp:revision>
  <dcterms:modified xsi:type="dcterms:W3CDTF">2024-03-17T14:54:37Z</dcterms:modified>
</cp:coreProperties>
</file>