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04" d="100"/>
          <a:sy n="104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75D78-8986-2099-1DE9-E95201C49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73116-BE02-F972-90E9-BED82656C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CBC8A-1699-D204-DC9A-959E7DB1B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51B4-91E3-E244-8595-82D72DF27B5E}" type="datetimeFigureOut">
              <a:rPr lang="en-US" smtClean="0"/>
              <a:t>5/16/25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7C588-D82D-A6D3-3681-04829A261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F7FAA-9DED-52DA-C463-D9EA003E0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91600-F24B-024F-BD2C-FF77AAAE3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42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159AD-472B-52F1-09B6-A61E5DBF9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F4C168-CF99-322A-C4CD-1654A14F2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7A7E5-74E4-9CAA-CACB-00F4999AD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51B4-91E3-E244-8595-82D72DF27B5E}" type="datetimeFigureOut">
              <a:rPr lang="en-US" smtClean="0"/>
              <a:t>5/16/25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6FA98-BC25-0183-A468-983981606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4FF57-72A9-497B-D8D2-55179FC79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91600-F24B-024F-BD2C-FF77AAAE3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5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044D46-C888-49B2-A700-1F540FB22F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A047A1-1413-3812-1A63-8CE67D451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2F9F4-D0B3-3676-5823-CCD867567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51B4-91E3-E244-8595-82D72DF27B5E}" type="datetimeFigureOut">
              <a:rPr lang="en-US" smtClean="0"/>
              <a:t>5/16/25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ED851-4F92-38DD-4B5D-95D5C5E59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B6BCE-FB98-728F-808C-9727A0EC3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91600-F24B-024F-BD2C-FF77AAAE3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66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77033-3C00-681A-9034-EEE7E06F6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0F569-4A34-2CDC-4EC9-19773D0C0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14AA1-1440-C6CD-AF4E-DEF301325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51B4-91E3-E244-8595-82D72DF27B5E}" type="datetimeFigureOut">
              <a:rPr lang="en-US" smtClean="0"/>
              <a:t>5/16/25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F7DF6-B72B-F6E9-00E7-C7E756138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2983C-3CD1-619C-4420-4D356941F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91600-F24B-024F-BD2C-FF77AAAE3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56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A8362-5647-F5A9-43F7-837D48722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9F5AA-32E8-044D-2F38-F138BAE7B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7808B-9ADD-84F4-83B5-06340E242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51B4-91E3-E244-8595-82D72DF27B5E}" type="datetimeFigureOut">
              <a:rPr lang="en-US" smtClean="0"/>
              <a:t>5/16/25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BF3D5-B02E-C56C-5AEE-F6BBFB892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25D26-36DA-8DF9-1800-8C58360A7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91600-F24B-024F-BD2C-FF77AAAE3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42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D1141-B87B-FB5F-1D71-2AA4DEF10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D0524-DD53-6F60-BBFB-8BC02AE277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549238-7384-06D2-C533-82DCAC89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1097C-F3A5-4AB1-BF60-F7BDD1E62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51B4-91E3-E244-8595-82D72DF27B5E}" type="datetimeFigureOut">
              <a:rPr lang="en-US" smtClean="0"/>
              <a:t>5/16/25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921B8-0B7E-77A7-99CE-9E4CD3C40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40A42-4DB8-E648-C740-8014C7F82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91600-F24B-024F-BD2C-FF77AAAE3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10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1502E-02C0-DA73-340F-27ECE0617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48259-F561-24C7-A085-DA11DDA0A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A806F4-0666-6DD2-5F25-3BCAD66EC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013D01-462C-91E3-2BBE-D3E110D35C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35245E-26AE-2FA1-29C5-C294B6422A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4A177B-6A4E-8F92-F1EB-04B236838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51B4-91E3-E244-8595-82D72DF27B5E}" type="datetimeFigureOut">
              <a:rPr lang="en-US" smtClean="0"/>
              <a:t>5/16/25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AC55A4-88E2-3D4C-F6E8-1CCE9EB07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6865BB-3D94-7F25-303C-66B8CF621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91600-F24B-024F-BD2C-FF77AAAE3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3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331F0-D6CD-1A73-0536-4509F0A44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B8C8ED-304D-B0EA-7636-B0300B380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51B4-91E3-E244-8595-82D72DF27B5E}" type="datetimeFigureOut">
              <a:rPr lang="en-US" smtClean="0"/>
              <a:t>5/16/25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E3546-53C7-8B50-E2B2-9A6883027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975ACF-C4F3-24E9-EB58-89DF9F952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91600-F24B-024F-BD2C-FF77AAAE3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47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E1C11D-4137-EBBB-C7C9-73FEE8C86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51B4-91E3-E244-8595-82D72DF27B5E}" type="datetimeFigureOut">
              <a:rPr lang="en-US" smtClean="0"/>
              <a:t>5/16/25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875A42-4E47-D083-0376-B628DCFAF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C05E1B-18DB-E451-8E05-41BE5E623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91600-F24B-024F-BD2C-FF77AAAE3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97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91C40-270E-9E3F-6303-85CB52A80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78BCE-7FE2-74F1-CDD9-4E02D227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323A8-C919-5993-A423-66D39C90B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71E64-372B-D201-65F3-B26BC9AF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51B4-91E3-E244-8595-82D72DF27B5E}" type="datetimeFigureOut">
              <a:rPr lang="en-US" smtClean="0"/>
              <a:t>5/16/25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CDF9F-B131-18D6-EC1C-1D3A3DFA5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88D25-D77A-BA9C-3551-4D03EE34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91600-F24B-024F-BD2C-FF77AAAE3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36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26831-1619-FA83-DEC1-08AA29A48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799E61-136B-D204-62BF-97978EE3CD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F8B125-E57D-5646-5F02-5DF73DF80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D2121-BAE1-D093-D3E4-F799C19AF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51B4-91E3-E244-8595-82D72DF27B5E}" type="datetimeFigureOut">
              <a:rPr lang="en-US" smtClean="0"/>
              <a:t>5/16/25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DEDAE-13DB-1091-2ED1-DD239A42B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471DE-62AD-8D60-40A7-1C3861BB2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91600-F24B-024F-BD2C-FF77AAAE3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10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4BC23D-E6BC-C173-846A-829008857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D0ADD-C81F-C681-A02F-B544D29BA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4D0EF-7163-F749-AEFE-A99389A7B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6C51B4-91E3-E244-8595-82D72DF27B5E}" type="datetimeFigureOut">
              <a:rPr lang="en-US" smtClean="0"/>
              <a:t>5/16/25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40FE6-C962-BEBB-C2EF-BCF8807478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AAA35-FBD4-5607-2A97-AF8AF6AB6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991600-F24B-024F-BD2C-FF77AAAE3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42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the world&#10;&#10;AI-generated content may be incorrect.">
            <a:extLst>
              <a:ext uri="{FF2B5EF4-FFF2-40B4-BE49-F238E27FC236}">
                <a16:creationId xmlns:a16="http://schemas.microsoft.com/office/drawing/2014/main" id="{37AAE904-3FEF-CE3A-19B8-2A2E1A537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00000">
            <a:off x="5264908" y="214909"/>
            <a:ext cx="5088755" cy="3600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1000" sy="101000" algn="ctr" rotWithShape="0">
              <a:schemeClr val="bg1">
                <a:lumMod val="65000"/>
                <a:alpha val="40000"/>
              </a:schemeClr>
            </a:outerShdw>
          </a:effectLst>
        </p:spPr>
      </p:pic>
      <p:pic>
        <p:nvPicPr>
          <p:cNvPr id="7" name="Picture 6" descr="A map of the world&#10;&#10;AI-generated content may be incorrect.">
            <a:extLst>
              <a:ext uri="{FF2B5EF4-FFF2-40B4-BE49-F238E27FC236}">
                <a16:creationId xmlns:a16="http://schemas.microsoft.com/office/drawing/2014/main" id="{B0EA860A-F5CB-E181-A922-457BA8D0D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300000">
            <a:off x="147198" y="214907"/>
            <a:ext cx="5088755" cy="3600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1000" sy="101000" algn="ctr" rotWithShape="0">
              <a:schemeClr val="bg1">
                <a:lumMod val="65000"/>
                <a:alpha val="40000"/>
              </a:schemeClr>
            </a:outerShdw>
          </a:effectLst>
        </p:spPr>
      </p:pic>
      <p:pic>
        <p:nvPicPr>
          <p:cNvPr id="9" name="Picture 8" descr="A map of the world&#10;&#10;AI-generated content may be incorrect.">
            <a:extLst>
              <a:ext uri="{FF2B5EF4-FFF2-40B4-BE49-F238E27FC236}">
                <a16:creationId xmlns:a16="http://schemas.microsoft.com/office/drawing/2014/main" id="{A347B07B-CDB0-6F71-E0C0-CB8A6188F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300000">
            <a:off x="147198" y="3643905"/>
            <a:ext cx="5088755" cy="3600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1000" sy="101000" algn="ctr" rotWithShape="0">
              <a:schemeClr val="bg1">
                <a:lumMod val="65000"/>
                <a:alpha val="40000"/>
              </a:schemeClr>
            </a:outerShdw>
          </a:effectLst>
        </p:spPr>
      </p:pic>
      <p:pic>
        <p:nvPicPr>
          <p:cNvPr id="11" name="Picture 10" descr="A map of the world&#10;&#10;AI-generated content may be incorrect.">
            <a:extLst>
              <a:ext uri="{FF2B5EF4-FFF2-40B4-BE49-F238E27FC236}">
                <a16:creationId xmlns:a16="http://schemas.microsoft.com/office/drawing/2014/main" id="{D0B47208-F61F-8747-4BAC-3A68B7C6B0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300000">
            <a:off x="5264908" y="3643907"/>
            <a:ext cx="5088755" cy="3600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63500" sx="101000" sy="101000" algn="ctr" rotWithShape="0">
              <a:schemeClr val="bg1">
                <a:lumMod val="65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1348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Jake Wills</dc:creator>
  <cp:lastModifiedBy>Jake Wills</cp:lastModifiedBy>
  <cp:revision>1</cp:revision>
  <dcterms:created xsi:type="dcterms:W3CDTF">2025-05-16T03:19:21Z</dcterms:created>
  <dcterms:modified xsi:type="dcterms:W3CDTF">2025-05-16T03:23:15Z</dcterms:modified>
</cp:coreProperties>
</file>