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5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789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42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19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5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7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7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62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6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F8FC-0FE8-4006-ACD3-BBB11232385F}" type="datetimeFigureOut">
              <a:rPr lang="en-NZ" smtClean="0"/>
              <a:t>2/01/2016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0375-3A00-4498-9B4D-5CE172B2D4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49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70" y="1445155"/>
            <a:ext cx="2792716" cy="1823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89" y="1051244"/>
            <a:ext cx="2658149" cy="1895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1692"/>
          <a:stretch/>
        </p:blipFill>
        <p:spPr>
          <a:xfrm rot="553715">
            <a:off x="7909450" y="1360885"/>
            <a:ext cx="2387174" cy="2309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899177" y="1168156"/>
            <a:ext cx="207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entury Gothic" panose="020B0502020202020204" pitchFamily="34" charset="0"/>
              </a:rPr>
              <a:t>You choose the questions</a:t>
            </a:r>
            <a:endParaRPr lang="en-NZ" sz="12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479" y="3060580"/>
            <a:ext cx="29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entury Gothic" panose="020B0502020202020204" pitchFamily="34" charset="0"/>
              </a:rPr>
              <a:t>And can then display them on screen (with built in marking) or print them out, with or without answers</a:t>
            </a:r>
            <a:endParaRPr lang="en-NZ" sz="12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1340000">
            <a:off x="7645328" y="3432144"/>
            <a:ext cx="2545239" cy="240920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39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62621" y="2181033"/>
            <a:ext cx="319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entury Gothic" panose="020B0502020202020204" pitchFamily="34" charset="0"/>
              </a:rPr>
              <a:t>The students complete the worksheet…</a:t>
            </a:r>
          </a:p>
          <a:p>
            <a:pPr algn="r"/>
            <a:r>
              <a:rPr lang="en-NZ" sz="1200" dirty="0" smtClean="0">
                <a:latin typeface="Century Gothic" panose="020B0502020202020204" pitchFamily="34" charset="0"/>
              </a:rPr>
              <a:t> it marks it and sends it to the teacher</a:t>
            </a:r>
            <a:endParaRPr lang="en-NZ" sz="1200" dirty="0">
              <a:latin typeface="Century Gothic" panose="020B0502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b="43410"/>
          <a:stretch/>
        </p:blipFill>
        <p:spPr>
          <a:xfrm rot="21275442">
            <a:off x="1953147" y="1436100"/>
            <a:ext cx="2806575" cy="1277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1899177" y="1168156"/>
            <a:ext cx="207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entury Gothic" panose="020B0502020202020204" pitchFamily="34" charset="0"/>
              </a:rPr>
              <a:t>The teacher signs up</a:t>
            </a:r>
            <a:endParaRPr lang="en-NZ" sz="1200" dirty="0">
              <a:latin typeface="Century Gothic" panose="020B0502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30" y="614592"/>
            <a:ext cx="3128779" cy="1509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9631">
            <a:off x="8205721" y="756145"/>
            <a:ext cx="2705383" cy="1947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4862621" y="557474"/>
            <a:ext cx="3246418" cy="222247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39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Wills</dc:creator>
  <cp:lastModifiedBy>Jake Wills</cp:lastModifiedBy>
  <cp:revision>5</cp:revision>
  <dcterms:created xsi:type="dcterms:W3CDTF">2016-01-02T06:57:48Z</dcterms:created>
  <dcterms:modified xsi:type="dcterms:W3CDTF">2016-01-03T07:39:38Z</dcterms:modified>
</cp:coreProperties>
</file>