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5" r:id="rId4"/>
    <p:sldId id="288" r:id="rId5"/>
    <p:sldId id="277" r:id="rId6"/>
    <p:sldId id="272" r:id="rId7"/>
    <p:sldId id="278" r:id="rId8"/>
    <p:sldId id="290" r:id="rId9"/>
    <p:sldId id="258" r:id="rId10"/>
    <p:sldId id="280" r:id="rId11"/>
    <p:sldId id="281" r:id="rId12"/>
    <p:sldId id="282" r:id="rId13"/>
    <p:sldId id="283" r:id="rId14"/>
    <p:sldId id="284" r:id="rId15"/>
    <p:sldId id="285" r:id="rId16"/>
    <p:sldId id="264" r:id="rId17"/>
    <p:sldId id="265" r:id="rId18"/>
    <p:sldId id="286" r:id="rId19"/>
    <p:sldId id="266" r:id="rId20"/>
    <p:sldId id="269"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04FE3-313A-4087-B68D-1C27884023C2}" v="735" dt="2024-07-30T17:37:19.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C55D8-50BF-41C4-860B-BA83590CFE92}"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1BBF30DF-05B1-49BF-B9CA-EDC26A4C178E}">
      <dgm:prSet custT="1"/>
      <dgm:spPr/>
      <dgm:t>
        <a:bodyPr/>
        <a:lstStyle/>
        <a:p>
          <a:r>
            <a:rPr lang="en-US" sz="1800" b="1" i="1">
              <a:latin typeface="Times New Roman" panose="02020603050405020304" pitchFamily="18" charset="0"/>
              <a:cs typeface="Times New Roman" panose="02020603050405020304" pitchFamily="18" charset="0"/>
            </a:rPr>
            <a:t>1. Correctness: </a:t>
          </a:r>
          <a:r>
            <a:rPr lang="en-US" sz="1800">
              <a:latin typeface="Times New Roman" panose="02020603050405020304" pitchFamily="18" charset="0"/>
              <a:cs typeface="Times New Roman" panose="02020603050405020304" pitchFamily="18" charset="0"/>
            </a:rPr>
            <a:t>User review is used to provide the accuracy of requirements stated in the SRS. SRS is said to be perfect if it covers all the needs that are truly expected from the system.</a:t>
          </a:r>
          <a:endParaRPr lang="en-US" sz="1800"/>
        </a:p>
      </dgm:t>
    </dgm:pt>
    <dgm:pt modelId="{8CC40732-0473-440E-AE0A-D140F1ED5EC5}" type="parTrans" cxnId="{99D42C60-488F-4A06-95A7-5103A05C0231}">
      <dgm:prSet/>
      <dgm:spPr/>
      <dgm:t>
        <a:bodyPr/>
        <a:lstStyle/>
        <a:p>
          <a:endParaRPr lang="en-US"/>
        </a:p>
      </dgm:t>
    </dgm:pt>
    <dgm:pt modelId="{DF04FAE8-A1C4-4284-99BA-6175FCBA79A8}" type="sibTrans" cxnId="{99D42C60-488F-4A06-95A7-5103A05C0231}">
      <dgm:prSet/>
      <dgm:spPr/>
      <dgm:t>
        <a:bodyPr/>
        <a:lstStyle/>
        <a:p>
          <a:endParaRPr lang="en-US"/>
        </a:p>
      </dgm:t>
    </dgm:pt>
    <dgm:pt modelId="{C3CB6D51-2F36-4789-BF87-B5213F4265D4}">
      <dgm:prSet custT="1"/>
      <dgm:spPr/>
      <dgm:t>
        <a:bodyPr/>
        <a:lstStyle/>
        <a:p>
          <a:r>
            <a:rPr lang="en-US" sz="1800" b="1" i="1">
              <a:latin typeface="Times New Roman" panose="02020603050405020304" pitchFamily="18" charset="0"/>
              <a:cs typeface="Times New Roman" panose="02020603050405020304" pitchFamily="18" charset="0"/>
            </a:rPr>
            <a:t>2. Completeness: </a:t>
          </a:r>
          <a:r>
            <a:rPr lang="en-US" sz="1800">
              <a:latin typeface="Times New Roman" panose="02020603050405020304" pitchFamily="18" charset="0"/>
              <a:cs typeface="Times New Roman" panose="02020603050405020304" pitchFamily="18" charset="0"/>
            </a:rPr>
            <a:t>The SRS is complete if, and only if, it includes the following elements:</a:t>
          </a:r>
          <a:endParaRPr lang="en-US" sz="1800"/>
        </a:p>
      </dgm:t>
    </dgm:pt>
    <dgm:pt modelId="{D9D4C464-8979-4777-A5D2-4033A8B141B4}" type="parTrans" cxnId="{51947814-ACE2-4BF0-A893-8FD3DF904BB1}">
      <dgm:prSet/>
      <dgm:spPr/>
      <dgm:t>
        <a:bodyPr/>
        <a:lstStyle/>
        <a:p>
          <a:endParaRPr lang="en-US"/>
        </a:p>
      </dgm:t>
    </dgm:pt>
    <dgm:pt modelId="{503AD3A1-36B8-401A-8EDC-7BE3DB1AD90D}" type="sibTrans" cxnId="{51947814-ACE2-4BF0-A893-8FD3DF904BB1}">
      <dgm:prSet/>
      <dgm:spPr/>
      <dgm:t>
        <a:bodyPr/>
        <a:lstStyle/>
        <a:p>
          <a:endParaRPr lang="en-US"/>
        </a:p>
      </dgm:t>
    </dgm:pt>
    <dgm:pt modelId="{64625A55-1573-4FA5-94CB-528F2BAC8AE9}">
      <dgm:prSet custT="1"/>
      <dgm:spPr/>
      <dgm:t>
        <a:bodyPr/>
        <a:lstStyle/>
        <a:p>
          <a:pPr algn="just"/>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All essential requirements, whether relating to functionality, performance, design, constraints, attributes, or external interfaces.</a:t>
          </a:r>
        </a:p>
        <a:p>
          <a:pPr algn="l"/>
          <a:r>
            <a:rPr lang="en-US" sz="1800" dirty="0">
              <a:latin typeface="Times New Roman" panose="02020603050405020304" pitchFamily="18" charset="0"/>
              <a:cs typeface="Times New Roman" panose="02020603050405020304" pitchFamily="18" charset="0"/>
            </a:rPr>
            <a:t>(ii). Definition of their responses of the software to all realizable classes of input data in all available categories of situations.</a:t>
          </a:r>
          <a:endParaRPr lang="en-US" sz="1800" dirty="0"/>
        </a:p>
      </dgm:t>
    </dgm:pt>
    <dgm:pt modelId="{B079FB24-8626-474F-95C0-4B438AACF4F0}" type="parTrans" cxnId="{1B39BFF7-6C45-4085-847A-29BF832209C6}">
      <dgm:prSet/>
      <dgm:spPr/>
      <dgm:t>
        <a:bodyPr/>
        <a:lstStyle/>
        <a:p>
          <a:endParaRPr lang="en-US"/>
        </a:p>
      </dgm:t>
    </dgm:pt>
    <dgm:pt modelId="{D36A6EC7-D18D-480B-84E2-824A06EF7846}" type="sibTrans" cxnId="{1B39BFF7-6C45-4085-847A-29BF832209C6}">
      <dgm:prSet/>
      <dgm:spPr/>
      <dgm:t>
        <a:bodyPr/>
        <a:lstStyle/>
        <a:p>
          <a:endParaRPr lang="en-US"/>
        </a:p>
      </dgm:t>
    </dgm:pt>
    <dgm:pt modelId="{B704F109-06E8-4EAC-93E9-8F822D328BBE}" type="pres">
      <dgm:prSet presAssocID="{A50C55D8-50BF-41C4-860B-BA83590CFE92}" presName="vert0" presStyleCnt="0">
        <dgm:presLayoutVars>
          <dgm:dir/>
          <dgm:animOne val="branch"/>
          <dgm:animLvl val="lvl"/>
        </dgm:presLayoutVars>
      </dgm:prSet>
      <dgm:spPr/>
    </dgm:pt>
    <dgm:pt modelId="{AB038F5D-68D8-4491-9335-560511E35633}" type="pres">
      <dgm:prSet presAssocID="{1BBF30DF-05B1-49BF-B9CA-EDC26A4C178E}" presName="thickLine" presStyleLbl="alignNode1" presStyleIdx="0" presStyleCnt="3"/>
      <dgm:spPr/>
    </dgm:pt>
    <dgm:pt modelId="{74D3EFD3-6D36-4903-AE6D-9E72D05CD6BE}" type="pres">
      <dgm:prSet presAssocID="{1BBF30DF-05B1-49BF-B9CA-EDC26A4C178E}" presName="horz1" presStyleCnt="0"/>
      <dgm:spPr/>
    </dgm:pt>
    <dgm:pt modelId="{BC7FDA8A-FCFC-4576-88C4-B12635227DA8}" type="pres">
      <dgm:prSet presAssocID="{1BBF30DF-05B1-49BF-B9CA-EDC26A4C178E}" presName="tx1" presStyleLbl="revTx" presStyleIdx="0" presStyleCnt="3"/>
      <dgm:spPr/>
    </dgm:pt>
    <dgm:pt modelId="{462EF41A-038D-438C-B9D2-5F748FC7CC1D}" type="pres">
      <dgm:prSet presAssocID="{1BBF30DF-05B1-49BF-B9CA-EDC26A4C178E}" presName="vert1" presStyleCnt="0"/>
      <dgm:spPr/>
    </dgm:pt>
    <dgm:pt modelId="{11A7E7BF-B50A-4DDC-9F23-7F5C3607DB9E}" type="pres">
      <dgm:prSet presAssocID="{C3CB6D51-2F36-4789-BF87-B5213F4265D4}" presName="thickLine" presStyleLbl="alignNode1" presStyleIdx="1" presStyleCnt="3"/>
      <dgm:spPr/>
    </dgm:pt>
    <dgm:pt modelId="{FCE7A1D4-696F-41B8-891D-ADAE18FC468A}" type="pres">
      <dgm:prSet presAssocID="{C3CB6D51-2F36-4789-BF87-B5213F4265D4}" presName="horz1" presStyleCnt="0"/>
      <dgm:spPr/>
    </dgm:pt>
    <dgm:pt modelId="{AA994E17-A80E-4313-B4FE-47FDFA22F1B5}" type="pres">
      <dgm:prSet presAssocID="{C3CB6D51-2F36-4789-BF87-B5213F4265D4}" presName="tx1" presStyleLbl="revTx" presStyleIdx="1" presStyleCnt="3"/>
      <dgm:spPr/>
    </dgm:pt>
    <dgm:pt modelId="{805E99A0-04C7-42C6-BA1D-91C21D603ADF}" type="pres">
      <dgm:prSet presAssocID="{C3CB6D51-2F36-4789-BF87-B5213F4265D4}" presName="vert1" presStyleCnt="0"/>
      <dgm:spPr/>
    </dgm:pt>
    <dgm:pt modelId="{D6A71BCC-BF5E-4418-8BD0-CE8491CA9441}" type="pres">
      <dgm:prSet presAssocID="{64625A55-1573-4FA5-94CB-528F2BAC8AE9}" presName="thickLine" presStyleLbl="alignNode1" presStyleIdx="2" presStyleCnt="3"/>
      <dgm:spPr/>
    </dgm:pt>
    <dgm:pt modelId="{2DE3326B-8F4C-48CB-8745-7F63FA73D9A7}" type="pres">
      <dgm:prSet presAssocID="{64625A55-1573-4FA5-94CB-528F2BAC8AE9}" presName="horz1" presStyleCnt="0"/>
      <dgm:spPr/>
    </dgm:pt>
    <dgm:pt modelId="{E258A79A-491F-4B2D-B5AA-ED1CF780DB95}" type="pres">
      <dgm:prSet presAssocID="{64625A55-1573-4FA5-94CB-528F2BAC8AE9}" presName="tx1" presStyleLbl="revTx" presStyleIdx="2" presStyleCnt="3" custScaleY="182595"/>
      <dgm:spPr/>
    </dgm:pt>
    <dgm:pt modelId="{D0C873BB-69A2-4A94-BDFE-E3D1D5C4685A}" type="pres">
      <dgm:prSet presAssocID="{64625A55-1573-4FA5-94CB-528F2BAC8AE9}" presName="vert1" presStyleCnt="0"/>
      <dgm:spPr/>
    </dgm:pt>
  </dgm:ptLst>
  <dgm:cxnLst>
    <dgm:cxn modelId="{8452E202-3C59-4061-AC0A-36F1C8E36C53}" type="presOf" srcId="{A50C55D8-50BF-41C4-860B-BA83590CFE92}" destId="{B704F109-06E8-4EAC-93E9-8F822D328BBE}" srcOrd="0" destOrd="0" presId="urn:microsoft.com/office/officeart/2008/layout/LinedList"/>
    <dgm:cxn modelId="{51947814-ACE2-4BF0-A893-8FD3DF904BB1}" srcId="{A50C55D8-50BF-41C4-860B-BA83590CFE92}" destId="{C3CB6D51-2F36-4789-BF87-B5213F4265D4}" srcOrd="1" destOrd="0" parTransId="{D9D4C464-8979-4777-A5D2-4033A8B141B4}" sibTransId="{503AD3A1-36B8-401A-8EDC-7BE3DB1AD90D}"/>
    <dgm:cxn modelId="{99D42C60-488F-4A06-95A7-5103A05C0231}" srcId="{A50C55D8-50BF-41C4-860B-BA83590CFE92}" destId="{1BBF30DF-05B1-49BF-B9CA-EDC26A4C178E}" srcOrd="0" destOrd="0" parTransId="{8CC40732-0473-440E-AE0A-D140F1ED5EC5}" sibTransId="{DF04FAE8-A1C4-4284-99BA-6175FCBA79A8}"/>
    <dgm:cxn modelId="{C787C854-297B-4CD1-A8B5-4D39673756E0}" type="presOf" srcId="{C3CB6D51-2F36-4789-BF87-B5213F4265D4}" destId="{AA994E17-A80E-4313-B4FE-47FDFA22F1B5}" srcOrd="0" destOrd="0" presId="urn:microsoft.com/office/officeart/2008/layout/LinedList"/>
    <dgm:cxn modelId="{BCDE1CAC-38A3-4E10-929D-86F1EF757C45}" type="presOf" srcId="{64625A55-1573-4FA5-94CB-528F2BAC8AE9}" destId="{E258A79A-491F-4B2D-B5AA-ED1CF780DB95}" srcOrd="0" destOrd="0" presId="urn:microsoft.com/office/officeart/2008/layout/LinedList"/>
    <dgm:cxn modelId="{A0CE1CDD-3D0A-4463-85FA-6DE6BBC9B5B6}" type="presOf" srcId="{1BBF30DF-05B1-49BF-B9CA-EDC26A4C178E}" destId="{BC7FDA8A-FCFC-4576-88C4-B12635227DA8}" srcOrd="0" destOrd="0" presId="urn:microsoft.com/office/officeart/2008/layout/LinedList"/>
    <dgm:cxn modelId="{1B39BFF7-6C45-4085-847A-29BF832209C6}" srcId="{A50C55D8-50BF-41C4-860B-BA83590CFE92}" destId="{64625A55-1573-4FA5-94CB-528F2BAC8AE9}" srcOrd="2" destOrd="0" parTransId="{B079FB24-8626-474F-95C0-4B438AACF4F0}" sibTransId="{D36A6EC7-D18D-480B-84E2-824A06EF7846}"/>
    <dgm:cxn modelId="{38F58CFA-D56B-45EF-B567-235D6ADF5B9E}" type="presParOf" srcId="{B704F109-06E8-4EAC-93E9-8F822D328BBE}" destId="{AB038F5D-68D8-4491-9335-560511E35633}" srcOrd="0" destOrd="0" presId="urn:microsoft.com/office/officeart/2008/layout/LinedList"/>
    <dgm:cxn modelId="{EB063145-4BA0-4622-BB44-71C9EB1B83A0}" type="presParOf" srcId="{B704F109-06E8-4EAC-93E9-8F822D328BBE}" destId="{74D3EFD3-6D36-4903-AE6D-9E72D05CD6BE}" srcOrd="1" destOrd="0" presId="urn:microsoft.com/office/officeart/2008/layout/LinedList"/>
    <dgm:cxn modelId="{802CCB6B-40A1-4BD1-8907-8A9A046B27C0}" type="presParOf" srcId="{74D3EFD3-6D36-4903-AE6D-9E72D05CD6BE}" destId="{BC7FDA8A-FCFC-4576-88C4-B12635227DA8}" srcOrd="0" destOrd="0" presId="urn:microsoft.com/office/officeart/2008/layout/LinedList"/>
    <dgm:cxn modelId="{B6B97A50-ABE3-409B-A785-04E03FC452D4}" type="presParOf" srcId="{74D3EFD3-6D36-4903-AE6D-9E72D05CD6BE}" destId="{462EF41A-038D-438C-B9D2-5F748FC7CC1D}" srcOrd="1" destOrd="0" presId="urn:microsoft.com/office/officeart/2008/layout/LinedList"/>
    <dgm:cxn modelId="{9823D5AD-F8B2-47C9-BE8F-212E2B774A9F}" type="presParOf" srcId="{B704F109-06E8-4EAC-93E9-8F822D328BBE}" destId="{11A7E7BF-B50A-4DDC-9F23-7F5C3607DB9E}" srcOrd="2" destOrd="0" presId="urn:microsoft.com/office/officeart/2008/layout/LinedList"/>
    <dgm:cxn modelId="{B6AE4E52-E7EC-44F2-AEC3-6329805EAA83}" type="presParOf" srcId="{B704F109-06E8-4EAC-93E9-8F822D328BBE}" destId="{FCE7A1D4-696F-41B8-891D-ADAE18FC468A}" srcOrd="3" destOrd="0" presId="urn:microsoft.com/office/officeart/2008/layout/LinedList"/>
    <dgm:cxn modelId="{6FEA1AE7-132D-4579-AD74-7855B0C05FA4}" type="presParOf" srcId="{FCE7A1D4-696F-41B8-891D-ADAE18FC468A}" destId="{AA994E17-A80E-4313-B4FE-47FDFA22F1B5}" srcOrd="0" destOrd="0" presId="urn:microsoft.com/office/officeart/2008/layout/LinedList"/>
    <dgm:cxn modelId="{BFA9FE7A-FBC3-4624-920C-ABD28246FACA}" type="presParOf" srcId="{FCE7A1D4-696F-41B8-891D-ADAE18FC468A}" destId="{805E99A0-04C7-42C6-BA1D-91C21D603ADF}" srcOrd="1" destOrd="0" presId="urn:microsoft.com/office/officeart/2008/layout/LinedList"/>
    <dgm:cxn modelId="{BC6D475C-BF1A-4207-A96B-3CFDA8DAA653}" type="presParOf" srcId="{B704F109-06E8-4EAC-93E9-8F822D328BBE}" destId="{D6A71BCC-BF5E-4418-8BD0-CE8491CA9441}" srcOrd="4" destOrd="0" presId="urn:microsoft.com/office/officeart/2008/layout/LinedList"/>
    <dgm:cxn modelId="{5D0B45C5-EBDA-4F89-BE0C-9F6AA59D1BC6}" type="presParOf" srcId="{B704F109-06E8-4EAC-93E9-8F822D328BBE}" destId="{2DE3326B-8F4C-48CB-8745-7F63FA73D9A7}" srcOrd="5" destOrd="0" presId="urn:microsoft.com/office/officeart/2008/layout/LinedList"/>
    <dgm:cxn modelId="{F216D50E-CD95-444F-84E4-1CD90F337F16}" type="presParOf" srcId="{2DE3326B-8F4C-48CB-8745-7F63FA73D9A7}" destId="{E258A79A-491F-4B2D-B5AA-ED1CF780DB95}" srcOrd="0" destOrd="0" presId="urn:microsoft.com/office/officeart/2008/layout/LinedList"/>
    <dgm:cxn modelId="{BB4EB12D-C9FD-490C-96EA-B7BB80A5BD62}" type="presParOf" srcId="{2DE3326B-8F4C-48CB-8745-7F63FA73D9A7}" destId="{D0C873BB-69A2-4A94-BDFE-E3D1D5C468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0C55D8-50BF-41C4-860B-BA83590CFE9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1BBF30DF-05B1-49BF-B9CA-EDC26A4C178E}">
      <dgm:prSet custT="1"/>
      <dgm:spPr/>
      <dgm:t>
        <a:bodyPr/>
        <a:lstStyle/>
        <a:p>
          <a:pPr algn="just"/>
          <a:r>
            <a:rPr lang="en-US" sz="1600">
              <a:latin typeface="Times New Roman" panose="02020603050405020304" pitchFamily="18" charset="0"/>
              <a:cs typeface="Times New Roman" panose="02020603050405020304" pitchFamily="18" charset="0"/>
            </a:rPr>
            <a:t>3. Consistency: The SRS is consistent if, and only if, no subset of individual requirements is described in its conflict. There are three types of possible conflict in the SRS:</a:t>
          </a:r>
          <a:endParaRPr lang="en-US" sz="1600" dirty="0"/>
        </a:p>
      </dgm:t>
    </dgm:pt>
    <dgm:pt modelId="{8CC40732-0473-440E-AE0A-D140F1ED5EC5}" type="parTrans" cxnId="{99D42C60-488F-4A06-95A7-5103A05C0231}">
      <dgm:prSet/>
      <dgm:spPr/>
      <dgm:t>
        <a:bodyPr/>
        <a:lstStyle/>
        <a:p>
          <a:pPr algn="just"/>
          <a:endParaRPr lang="en-US"/>
        </a:p>
      </dgm:t>
    </dgm:pt>
    <dgm:pt modelId="{DF04FAE8-A1C4-4284-99BA-6175FCBA79A8}" type="sibTrans" cxnId="{99D42C60-488F-4A06-95A7-5103A05C0231}">
      <dgm:prSet/>
      <dgm:spPr/>
      <dgm:t>
        <a:bodyPr/>
        <a:lstStyle/>
        <a:p>
          <a:pPr algn="just"/>
          <a:endParaRPr lang="en-US"/>
        </a:p>
      </dgm:t>
    </dgm:pt>
    <dgm:pt modelId="{C3CB6D51-2F36-4789-BF87-B5213F4265D4}">
      <dgm:prSet/>
      <dgm:spPr/>
      <dgm:t>
        <a:bodyPr/>
        <a:lstStyle/>
        <a:p>
          <a:pPr algn="just"/>
          <a:r>
            <a:rPr lang="en-US">
              <a:latin typeface="Times New Roman" panose="02020603050405020304" pitchFamily="18" charset="0"/>
              <a:cs typeface="Times New Roman" panose="02020603050405020304" pitchFamily="18" charset="0"/>
            </a:rPr>
            <a:t>(1). The specified characteristics of real-world objects may conflict. For example,</a:t>
          </a:r>
        </a:p>
        <a:p>
          <a:pPr algn="just"/>
          <a:r>
            <a:rPr lang="en-US">
              <a:latin typeface="Times New Roman" panose="02020603050405020304" pitchFamily="18" charset="0"/>
              <a:cs typeface="Times New Roman" panose="02020603050405020304" pitchFamily="18" charset="0"/>
            </a:rPr>
            <a:t>(a) The format of an output report may be described in one requirement as tabular but in another as textual.</a:t>
          </a:r>
        </a:p>
        <a:p>
          <a:pPr algn="just"/>
          <a:r>
            <a:rPr lang="en-US">
              <a:latin typeface="Times New Roman" panose="02020603050405020304" pitchFamily="18" charset="0"/>
              <a:cs typeface="Times New Roman" panose="02020603050405020304" pitchFamily="18" charset="0"/>
            </a:rPr>
            <a:t>(b) One condition may state that all lights shall be green while another states that all lights shall be blue.</a:t>
          </a:r>
        </a:p>
        <a:p>
          <a:pPr algn="just"/>
          <a:r>
            <a:rPr lang="en-US">
              <a:latin typeface="Times New Roman" panose="02020603050405020304" pitchFamily="18" charset="0"/>
              <a:cs typeface="Times New Roman" panose="02020603050405020304" pitchFamily="18" charset="0"/>
            </a:rPr>
            <a:t>(2). There may be a reasonable or temporal conflict between the two specified actions. For example,</a:t>
          </a:r>
        </a:p>
        <a:p>
          <a:pPr algn="just"/>
          <a:r>
            <a:rPr lang="en-US">
              <a:latin typeface="Times New Roman" panose="02020603050405020304" pitchFamily="18" charset="0"/>
              <a:cs typeface="Times New Roman" panose="02020603050405020304" pitchFamily="18" charset="0"/>
            </a:rPr>
            <a:t>(a) One requirement may determine that the program will add two inputs, and another may determine that the program will multiply them.</a:t>
          </a:r>
        </a:p>
        <a:p>
          <a:pPr algn="just"/>
          <a:r>
            <a:rPr lang="en-US">
              <a:latin typeface="Times New Roman" panose="02020603050405020304" pitchFamily="18" charset="0"/>
              <a:cs typeface="Times New Roman" panose="02020603050405020304" pitchFamily="18" charset="0"/>
            </a:rPr>
            <a:t>(b) One condition may state that "A" must always follow "B," while other requires that "A and B" co-occurs.</a:t>
          </a:r>
          <a:endParaRPr lang="en-US" dirty="0"/>
        </a:p>
      </dgm:t>
    </dgm:pt>
    <dgm:pt modelId="{D9D4C464-8979-4777-A5D2-4033A8B141B4}" type="parTrans" cxnId="{51947814-ACE2-4BF0-A893-8FD3DF904BB1}">
      <dgm:prSet/>
      <dgm:spPr/>
      <dgm:t>
        <a:bodyPr/>
        <a:lstStyle/>
        <a:p>
          <a:pPr algn="just"/>
          <a:endParaRPr lang="en-US"/>
        </a:p>
      </dgm:t>
    </dgm:pt>
    <dgm:pt modelId="{503AD3A1-36B8-401A-8EDC-7BE3DB1AD90D}" type="sibTrans" cxnId="{51947814-ACE2-4BF0-A893-8FD3DF904BB1}">
      <dgm:prSet/>
      <dgm:spPr/>
      <dgm:t>
        <a:bodyPr/>
        <a:lstStyle/>
        <a:p>
          <a:pPr algn="just"/>
          <a:endParaRPr lang="en-US"/>
        </a:p>
      </dgm:t>
    </dgm:pt>
    <dgm:pt modelId="{64625A55-1573-4FA5-94CB-528F2BAC8AE9}">
      <dgm:prSet custT="1"/>
      <dgm:spPr/>
      <dgm:t>
        <a:bodyPr/>
        <a:lstStyle/>
        <a:p>
          <a:pPr algn="just"/>
          <a:r>
            <a:rPr lang="en-US" sz="1600">
              <a:latin typeface="Times New Roman" panose="02020603050405020304" pitchFamily="18" charset="0"/>
              <a:cs typeface="Times New Roman" panose="02020603050405020304" pitchFamily="18" charset="0"/>
            </a:rPr>
            <a:t>(3). Two or more requirements may define the same real-world object but use different terms for that object. For example, a program's request for user input may be called a "prompt" in one requirement's and a "cue" in another. The use of standard terminology and descriptions promotes consistency.</a:t>
          </a:r>
          <a:endParaRPr lang="en-US" sz="1600" dirty="0"/>
        </a:p>
      </dgm:t>
    </dgm:pt>
    <dgm:pt modelId="{B079FB24-8626-474F-95C0-4B438AACF4F0}" type="parTrans" cxnId="{1B39BFF7-6C45-4085-847A-29BF832209C6}">
      <dgm:prSet/>
      <dgm:spPr/>
      <dgm:t>
        <a:bodyPr/>
        <a:lstStyle/>
        <a:p>
          <a:pPr algn="just"/>
          <a:endParaRPr lang="en-US"/>
        </a:p>
      </dgm:t>
    </dgm:pt>
    <dgm:pt modelId="{D36A6EC7-D18D-480B-84E2-824A06EF7846}" type="sibTrans" cxnId="{1B39BFF7-6C45-4085-847A-29BF832209C6}">
      <dgm:prSet/>
      <dgm:spPr/>
      <dgm:t>
        <a:bodyPr/>
        <a:lstStyle/>
        <a:p>
          <a:pPr algn="just"/>
          <a:endParaRPr lang="en-US"/>
        </a:p>
      </dgm:t>
    </dgm:pt>
    <dgm:pt modelId="{986D90D0-3EEE-4C9B-81C8-272533C838C7}" type="pres">
      <dgm:prSet presAssocID="{A50C55D8-50BF-41C4-860B-BA83590CFE92}" presName="vert0" presStyleCnt="0">
        <dgm:presLayoutVars>
          <dgm:dir/>
          <dgm:animOne val="branch"/>
          <dgm:animLvl val="lvl"/>
        </dgm:presLayoutVars>
      </dgm:prSet>
      <dgm:spPr/>
    </dgm:pt>
    <dgm:pt modelId="{C9606133-22BF-44A0-B9D0-853CB4864272}" type="pres">
      <dgm:prSet presAssocID="{1BBF30DF-05B1-49BF-B9CA-EDC26A4C178E}" presName="thickLine" presStyleLbl="alignNode1" presStyleIdx="0" presStyleCnt="3"/>
      <dgm:spPr/>
    </dgm:pt>
    <dgm:pt modelId="{42872A88-7748-4402-A167-6060BDD7E2EF}" type="pres">
      <dgm:prSet presAssocID="{1BBF30DF-05B1-49BF-B9CA-EDC26A4C178E}" presName="horz1" presStyleCnt="0"/>
      <dgm:spPr/>
    </dgm:pt>
    <dgm:pt modelId="{A99BEBFE-327C-440D-9761-0A14360667ED}" type="pres">
      <dgm:prSet presAssocID="{1BBF30DF-05B1-49BF-B9CA-EDC26A4C178E}" presName="tx1" presStyleLbl="revTx" presStyleIdx="0" presStyleCnt="3"/>
      <dgm:spPr/>
    </dgm:pt>
    <dgm:pt modelId="{4CCEC8D7-9D51-4EFC-9B2C-2B25337468BB}" type="pres">
      <dgm:prSet presAssocID="{1BBF30DF-05B1-49BF-B9CA-EDC26A4C178E}" presName="vert1" presStyleCnt="0"/>
      <dgm:spPr/>
    </dgm:pt>
    <dgm:pt modelId="{D6BE882E-B37D-4D23-BFF6-161FC42FEB87}" type="pres">
      <dgm:prSet presAssocID="{C3CB6D51-2F36-4789-BF87-B5213F4265D4}" presName="thickLine" presStyleLbl="alignNode1" presStyleIdx="1" presStyleCnt="3"/>
      <dgm:spPr/>
    </dgm:pt>
    <dgm:pt modelId="{19CFA1F8-0E63-42A8-8B5A-2CC02B06BBB9}" type="pres">
      <dgm:prSet presAssocID="{C3CB6D51-2F36-4789-BF87-B5213F4265D4}" presName="horz1" presStyleCnt="0"/>
      <dgm:spPr/>
    </dgm:pt>
    <dgm:pt modelId="{C5862AF1-790F-4491-9E2A-2721AFEB2794}" type="pres">
      <dgm:prSet presAssocID="{C3CB6D51-2F36-4789-BF87-B5213F4265D4}" presName="tx1" presStyleLbl="revTx" presStyleIdx="1" presStyleCnt="3" custScaleY="322197"/>
      <dgm:spPr/>
    </dgm:pt>
    <dgm:pt modelId="{AA373329-7646-4C0B-B116-C92A3D085E28}" type="pres">
      <dgm:prSet presAssocID="{C3CB6D51-2F36-4789-BF87-B5213F4265D4}" presName="vert1" presStyleCnt="0"/>
      <dgm:spPr/>
    </dgm:pt>
    <dgm:pt modelId="{93CE240A-1DDE-4456-9755-07DDAB67D2F7}" type="pres">
      <dgm:prSet presAssocID="{64625A55-1573-4FA5-94CB-528F2BAC8AE9}" presName="thickLine" presStyleLbl="alignNode1" presStyleIdx="2" presStyleCnt="3"/>
      <dgm:spPr/>
    </dgm:pt>
    <dgm:pt modelId="{E94495C4-D045-4175-A577-97D499496965}" type="pres">
      <dgm:prSet presAssocID="{64625A55-1573-4FA5-94CB-528F2BAC8AE9}" presName="horz1" presStyleCnt="0"/>
      <dgm:spPr/>
    </dgm:pt>
    <dgm:pt modelId="{F122B976-CF40-4C81-B39C-48DDBE54EE6A}" type="pres">
      <dgm:prSet presAssocID="{64625A55-1573-4FA5-94CB-528F2BAC8AE9}" presName="tx1" presStyleLbl="revTx" presStyleIdx="2" presStyleCnt="3"/>
      <dgm:spPr/>
    </dgm:pt>
    <dgm:pt modelId="{1C3215A9-974D-4030-8591-F2E520907541}" type="pres">
      <dgm:prSet presAssocID="{64625A55-1573-4FA5-94CB-528F2BAC8AE9}" presName="vert1" presStyleCnt="0"/>
      <dgm:spPr/>
    </dgm:pt>
  </dgm:ptLst>
  <dgm:cxnLst>
    <dgm:cxn modelId="{51947814-ACE2-4BF0-A893-8FD3DF904BB1}" srcId="{A50C55D8-50BF-41C4-860B-BA83590CFE92}" destId="{C3CB6D51-2F36-4789-BF87-B5213F4265D4}" srcOrd="1" destOrd="0" parTransId="{D9D4C464-8979-4777-A5D2-4033A8B141B4}" sibTransId="{503AD3A1-36B8-401A-8EDC-7BE3DB1AD90D}"/>
    <dgm:cxn modelId="{E3410125-B915-49C7-B235-3CC0D142D180}" type="presOf" srcId="{C3CB6D51-2F36-4789-BF87-B5213F4265D4}" destId="{C5862AF1-790F-4491-9E2A-2721AFEB2794}" srcOrd="0" destOrd="0" presId="urn:microsoft.com/office/officeart/2008/layout/LinedList"/>
    <dgm:cxn modelId="{55CA3330-2E2D-4BDC-B069-25857ADD3017}" type="presOf" srcId="{64625A55-1573-4FA5-94CB-528F2BAC8AE9}" destId="{F122B976-CF40-4C81-B39C-48DDBE54EE6A}" srcOrd="0" destOrd="0" presId="urn:microsoft.com/office/officeart/2008/layout/LinedList"/>
    <dgm:cxn modelId="{99D42C60-488F-4A06-95A7-5103A05C0231}" srcId="{A50C55D8-50BF-41C4-860B-BA83590CFE92}" destId="{1BBF30DF-05B1-49BF-B9CA-EDC26A4C178E}" srcOrd="0" destOrd="0" parTransId="{8CC40732-0473-440E-AE0A-D140F1ED5EC5}" sibTransId="{DF04FAE8-A1C4-4284-99BA-6175FCBA79A8}"/>
    <dgm:cxn modelId="{07AAD394-6BFA-43EF-9853-B0325F416F29}" type="presOf" srcId="{A50C55D8-50BF-41C4-860B-BA83590CFE92}" destId="{986D90D0-3EEE-4C9B-81C8-272533C838C7}" srcOrd="0" destOrd="0" presId="urn:microsoft.com/office/officeart/2008/layout/LinedList"/>
    <dgm:cxn modelId="{49C7F4D7-8710-4B00-9891-0FBA26162F29}" type="presOf" srcId="{1BBF30DF-05B1-49BF-B9CA-EDC26A4C178E}" destId="{A99BEBFE-327C-440D-9761-0A14360667ED}" srcOrd="0" destOrd="0" presId="urn:microsoft.com/office/officeart/2008/layout/LinedList"/>
    <dgm:cxn modelId="{1B39BFF7-6C45-4085-847A-29BF832209C6}" srcId="{A50C55D8-50BF-41C4-860B-BA83590CFE92}" destId="{64625A55-1573-4FA5-94CB-528F2BAC8AE9}" srcOrd="2" destOrd="0" parTransId="{B079FB24-8626-474F-95C0-4B438AACF4F0}" sibTransId="{D36A6EC7-D18D-480B-84E2-824A06EF7846}"/>
    <dgm:cxn modelId="{30C744D8-62E4-4479-B7DB-D3B03ED65195}" type="presParOf" srcId="{986D90D0-3EEE-4C9B-81C8-272533C838C7}" destId="{C9606133-22BF-44A0-B9D0-853CB4864272}" srcOrd="0" destOrd="0" presId="urn:microsoft.com/office/officeart/2008/layout/LinedList"/>
    <dgm:cxn modelId="{D77F4B3A-C4C8-4CDA-8442-66EB1F621797}" type="presParOf" srcId="{986D90D0-3EEE-4C9B-81C8-272533C838C7}" destId="{42872A88-7748-4402-A167-6060BDD7E2EF}" srcOrd="1" destOrd="0" presId="urn:microsoft.com/office/officeart/2008/layout/LinedList"/>
    <dgm:cxn modelId="{B3A80B19-9EA5-48E3-B651-63DA2FB4C34C}" type="presParOf" srcId="{42872A88-7748-4402-A167-6060BDD7E2EF}" destId="{A99BEBFE-327C-440D-9761-0A14360667ED}" srcOrd="0" destOrd="0" presId="urn:microsoft.com/office/officeart/2008/layout/LinedList"/>
    <dgm:cxn modelId="{2CC009D3-2480-48A2-A61C-2D7F28ABFBAA}" type="presParOf" srcId="{42872A88-7748-4402-A167-6060BDD7E2EF}" destId="{4CCEC8D7-9D51-4EFC-9B2C-2B25337468BB}" srcOrd="1" destOrd="0" presId="urn:microsoft.com/office/officeart/2008/layout/LinedList"/>
    <dgm:cxn modelId="{6B1C3590-C438-42A1-B0C0-7FDF2473D47F}" type="presParOf" srcId="{986D90D0-3EEE-4C9B-81C8-272533C838C7}" destId="{D6BE882E-B37D-4D23-BFF6-161FC42FEB87}" srcOrd="2" destOrd="0" presId="urn:microsoft.com/office/officeart/2008/layout/LinedList"/>
    <dgm:cxn modelId="{715A1C59-FBA4-4DC6-9FFC-83CC75B35253}" type="presParOf" srcId="{986D90D0-3EEE-4C9B-81C8-272533C838C7}" destId="{19CFA1F8-0E63-42A8-8B5A-2CC02B06BBB9}" srcOrd="3" destOrd="0" presId="urn:microsoft.com/office/officeart/2008/layout/LinedList"/>
    <dgm:cxn modelId="{7DF87A6D-F04B-4AFA-881F-5558609A8554}" type="presParOf" srcId="{19CFA1F8-0E63-42A8-8B5A-2CC02B06BBB9}" destId="{C5862AF1-790F-4491-9E2A-2721AFEB2794}" srcOrd="0" destOrd="0" presId="urn:microsoft.com/office/officeart/2008/layout/LinedList"/>
    <dgm:cxn modelId="{12AA0F12-0B3C-4E47-AC81-43D3425A7B9A}" type="presParOf" srcId="{19CFA1F8-0E63-42A8-8B5A-2CC02B06BBB9}" destId="{AA373329-7646-4C0B-B116-C92A3D085E28}" srcOrd="1" destOrd="0" presId="urn:microsoft.com/office/officeart/2008/layout/LinedList"/>
    <dgm:cxn modelId="{F102C021-9EDA-4A99-9376-E31ABCB9516E}" type="presParOf" srcId="{986D90D0-3EEE-4C9B-81C8-272533C838C7}" destId="{93CE240A-1DDE-4456-9755-07DDAB67D2F7}" srcOrd="4" destOrd="0" presId="urn:microsoft.com/office/officeart/2008/layout/LinedList"/>
    <dgm:cxn modelId="{E8B953B8-3300-4568-8F17-10CDB1777655}" type="presParOf" srcId="{986D90D0-3EEE-4C9B-81C8-272533C838C7}" destId="{E94495C4-D045-4175-A577-97D499496965}" srcOrd="5" destOrd="0" presId="urn:microsoft.com/office/officeart/2008/layout/LinedList"/>
    <dgm:cxn modelId="{DAD6A253-731C-4864-8E2B-711EB451712E}" type="presParOf" srcId="{E94495C4-D045-4175-A577-97D499496965}" destId="{F122B976-CF40-4C81-B39C-48DDBE54EE6A}" srcOrd="0" destOrd="0" presId="urn:microsoft.com/office/officeart/2008/layout/LinedList"/>
    <dgm:cxn modelId="{59D73157-F389-449C-BFBF-6BC1ECE910F1}" type="presParOf" srcId="{E94495C4-D045-4175-A577-97D499496965}" destId="{1C3215A9-974D-4030-8591-F2E5209075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0C55D8-50BF-41C4-860B-BA83590CFE92}"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1BBF30DF-05B1-49BF-B9CA-EDC26A4C178E}">
      <dgm:prSet custT="1"/>
      <dgm:spPr/>
      <dgm:t>
        <a:bodyPr/>
        <a:lstStyle/>
        <a:p>
          <a:pPr algn="just"/>
          <a:r>
            <a:rPr lang="en-US" sz="1700" b="1" i="1" dirty="0">
              <a:latin typeface="Times New Roman" panose="02020603050405020304" pitchFamily="18" charset="0"/>
              <a:cs typeface="Times New Roman" panose="02020603050405020304" pitchFamily="18" charset="0"/>
            </a:rPr>
            <a:t>4. Unambiguousness: </a:t>
          </a:r>
          <a:r>
            <a:rPr lang="en-US" sz="1700" dirty="0">
              <a:latin typeface="Times New Roman" panose="02020603050405020304" pitchFamily="18" charset="0"/>
              <a:cs typeface="Times New Roman" panose="02020603050405020304" pitchFamily="18" charset="0"/>
            </a:rPr>
            <a:t>SRS is unambiguous when every fixed requirement has only one interpretation. This suggests that each element is uniquely interpreted. If a method is used with multiple definitions, the requirements report should determine the implications in the SRS so that it is clear and simple to understand.</a:t>
          </a:r>
        </a:p>
        <a:p>
          <a:pPr algn="just"/>
          <a:r>
            <a:rPr lang="en-US" sz="1700" b="1" i="1" dirty="0">
              <a:latin typeface="Times New Roman" panose="02020603050405020304" pitchFamily="18" charset="0"/>
              <a:cs typeface="Times New Roman" panose="02020603050405020304" pitchFamily="18" charset="0"/>
            </a:rPr>
            <a:t>5. Ranking for importance and stability:</a:t>
          </a:r>
          <a:r>
            <a:rPr lang="en-US" sz="1700" dirty="0">
              <a:latin typeface="Times New Roman" panose="02020603050405020304" pitchFamily="18" charset="0"/>
              <a:cs typeface="Times New Roman" panose="02020603050405020304" pitchFamily="18" charset="0"/>
            </a:rPr>
            <a:t> The SRS is ranked for importance and stability if each requirement in it has an identifier to indicate either the significance or stability of that particular requirement.</a:t>
          </a:r>
        </a:p>
      </dgm:t>
    </dgm:pt>
    <dgm:pt modelId="{8CC40732-0473-440E-AE0A-D140F1ED5EC5}" type="parTrans" cxnId="{99D42C60-488F-4A06-95A7-5103A05C0231}">
      <dgm:prSet/>
      <dgm:spPr/>
      <dgm:t>
        <a:bodyPr/>
        <a:lstStyle/>
        <a:p>
          <a:endParaRPr lang="en-US"/>
        </a:p>
      </dgm:t>
    </dgm:pt>
    <dgm:pt modelId="{DF04FAE8-A1C4-4284-99BA-6175FCBA79A8}" type="sibTrans" cxnId="{99D42C60-488F-4A06-95A7-5103A05C0231}">
      <dgm:prSet/>
      <dgm:spPr/>
      <dgm:t>
        <a:bodyPr/>
        <a:lstStyle/>
        <a:p>
          <a:endParaRPr lang="en-US"/>
        </a:p>
      </dgm:t>
    </dgm:pt>
    <dgm:pt modelId="{C3CB6D51-2F36-4789-BF87-B5213F4265D4}">
      <dgm:prSet custT="1"/>
      <dgm:spPr/>
      <dgm:t>
        <a:bodyPr/>
        <a:lstStyle/>
        <a:p>
          <a:pPr algn="just"/>
          <a:r>
            <a:rPr lang="en-US" sz="1700" b="1" i="1" dirty="0">
              <a:latin typeface="Times New Roman" panose="02020603050405020304" pitchFamily="18" charset="0"/>
              <a:cs typeface="Times New Roman" panose="02020603050405020304" pitchFamily="18" charset="0"/>
            </a:rPr>
            <a:t>6. Modifiability: </a:t>
          </a:r>
          <a:r>
            <a:rPr lang="en-US" sz="1700" dirty="0">
              <a:latin typeface="Times New Roman" panose="02020603050405020304" pitchFamily="18" charset="0"/>
              <a:cs typeface="Times New Roman" panose="02020603050405020304" pitchFamily="18" charset="0"/>
            </a:rPr>
            <a:t>SRS should be made as modifiable as likely and should be capable of quickly obtain changes to the system to some extent. Modifications should be perfectly indexed and cross-referenced.</a:t>
          </a:r>
        </a:p>
        <a:p>
          <a:pPr algn="just"/>
          <a:r>
            <a:rPr lang="en-US" sz="1700" b="1" i="1" dirty="0">
              <a:latin typeface="Times New Roman" panose="02020603050405020304" pitchFamily="18" charset="0"/>
              <a:cs typeface="Times New Roman" panose="02020603050405020304" pitchFamily="18" charset="0"/>
            </a:rPr>
            <a:t>7. Verifiability: </a:t>
          </a:r>
          <a:r>
            <a:rPr lang="en-US" sz="1700" b="0" i="0" dirty="0">
              <a:latin typeface="Times New Roman" panose="02020603050405020304" pitchFamily="18" charset="0"/>
              <a:cs typeface="Times New Roman" panose="02020603050405020304" pitchFamily="18" charset="0"/>
            </a:rPr>
            <a:t>SRS is correct when the specified requirements can be verified with a cost-effective system to check whether the final software meets those requirements. The requirements are verified with the help of reviews.</a:t>
          </a:r>
          <a:endParaRPr lang="en-US" sz="1700" dirty="0">
            <a:latin typeface="Times New Roman" panose="02020603050405020304" pitchFamily="18" charset="0"/>
            <a:cs typeface="Times New Roman" panose="02020603050405020304" pitchFamily="18" charset="0"/>
          </a:endParaRPr>
        </a:p>
      </dgm:t>
    </dgm:pt>
    <dgm:pt modelId="{D9D4C464-8979-4777-A5D2-4033A8B141B4}" type="parTrans" cxnId="{51947814-ACE2-4BF0-A893-8FD3DF904BB1}">
      <dgm:prSet/>
      <dgm:spPr/>
      <dgm:t>
        <a:bodyPr/>
        <a:lstStyle/>
        <a:p>
          <a:endParaRPr lang="en-US"/>
        </a:p>
      </dgm:t>
    </dgm:pt>
    <dgm:pt modelId="{503AD3A1-36B8-401A-8EDC-7BE3DB1AD90D}" type="sibTrans" cxnId="{51947814-ACE2-4BF0-A893-8FD3DF904BB1}">
      <dgm:prSet/>
      <dgm:spPr/>
      <dgm:t>
        <a:bodyPr/>
        <a:lstStyle/>
        <a:p>
          <a:endParaRPr lang="en-US"/>
        </a:p>
      </dgm:t>
    </dgm:pt>
    <dgm:pt modelId="{64625A55-1573-4FA5-94CB-528F2BAC8AE9}">
      <dgm:prSet custT="1"/>
      <dgm:spPr/>
      <dgm:t>
        <a:bodyPr/>
        <a:lstStyle/>
        <a:p>
          <a:pPr algn="just"/>
          <a:r>
            <a:rPr lang="en-US" sz="1700" b="1" i="1" dirty="0">
              <a:latin typeface="Times New Roman" panose="02020603050405020304" pitchFamily="18" charset="0"/>
              <a:cs typeface="Times New Roman" panose="02020603050405020304" pitchFamily="18" charset="0"/>
            </a:rPr>
            <a:t>8. Traceability:</a:t>
          </a:r>
          <a:r>
            <a:rPr lang="en-US" sz="1700" b="0" i="1" dirty="0">
              <a:latin typeface="Times New Roman" panose="02020603050405020304" pitchFamily="18" charset="0"/>
              <a:cs typeface="Times New Roman" panose="02020603050405020304" pitchFamily="18" charset="0"/>
            </a:rPr>
            <a:t> </a:t>
          </a:r>
          <a:r>
            <a:rPr lang="en-US" sz="1700" b="0" i="0" dirty="0">
              <a:latin typeface="Times New Roman" panose="02020603050405020304" pitchFamily="18" charset="0"/>
              <a:cs typeface="Times New Roman" panose="02020603050405020304" pitchFamily="18" charset="0"/>
            </a:rPr>
            <a:t>The SRS is traceable if the origin of each requirement is clear and if it facilitates referencing each condition in future development or enhancement documentation.</a:t>
          </a:r>
        </a:p>
        <a:p>
          <a:pPr algn="just"/>
          <a:r>
            <a:rPr lang="en-US" sz="1700" b="1" i="1" dirty="0">
              <a:latin typeface="Times New Roman" panose="02020603050405020304" pitchFamily="18" charset="0"/>
              <a:cs typeface="Times New Roman" panose="02020603050405020304" pitchFamily="18" charset="0"/>
            </a:rPr>
            <a:t>9. Design Independence:</a:t>
          </a:r>
          <a:r>
            <a:rPr lang="en-US" sz="1700" b="0" i="1" dirty="0">
              <a:latin typeface="Times New Roman" panose="02020603050405020304" pitchFamily="18" charset="0"/>
              <a:cs typeface="Times New Roman" panose="02020603050405020304" pitchFamily="18" charset="0"/>
            </a:rPr>
            <a:t> </a:t>
          </a:r>
          <a:r>
            <a:rPr lang="en-US" sz="1700" b="0" i="0" dirty="0">
              <a:latin typeface="Times New Roman" panose="02020603050405020304" pitchFamily="18" charset="0"/>
              <a:cs typeface="Times New Roman" panose="02020603050405020304" pitchFamily="18" charset="0"/>
            </a:rPr>
            <a:t>There should be an option to select from multiple design alternatives for the final system. More specifically, the SRS should not contain any implementation details.</a:t>
          </a:r>
          <a:endParaRPr lang="en-US" sz="1700" dirty="0">
            <a:latin typeface="Times New Roman" panose="02020603050405020304" pitchFamily="18" charset="0"/>
            <a:cs typeface="Times New Roman" panose="02020603050405020304" pitchFamily="18" charset="0"/>
          </a:endParaRPr>
        </a:p>
      </dgm:t>
    </dgm:pt>
    <dgm:pt modelId="{B079FB24-8626-474F-95C0-4B438AACF4F0}" type="parTrans" cxnId="{1B39BFF7-6C45-4085-847A-29BF832209C6}">
      <dgm:prSet/>
      <dgm:spPr/>
      <dgm:t>
        <a:bodyPr/>
        <a:lstStyle/>
        <a:p>
          <a:endParaRPr lang="en-US"/>
        </a:p>
      </dgm:t>
    </dgm:pt>
    <dgm:pt modelId="{D36A6EC7-D18D-480B-84E2-824A06EF7846}" type="sibTrans" cxnId="{1B39BFF7-6C45-4085-847A-29BF832209C6}">
      <dgm:prSet/>
      <dgm:spPr/>
      <dgm:t>
        <a:bodyPr/>
        <a:lstStyle/>
        <a:p>
          <a:endParaRPr lang="en-US"/>
        </a:p>
      </dgm:t>
    </dgm:pt>
    <dgm:pt modelId="{59F71F5C-7D50-4379-8B4F-A03390966500}" type="pres">
      <dgm:prSet presAssocID="{A50C55D8-50BF-41C4-860B-BA83590CFE92}" presName="vert0" presStyleCnt="0">
        <dgm:presLayoutVars>
          <dgm:dir/>
          <dgm:animOne val="branch"/>
          <dgm:animLvl val="lvl"/>
        </dgm:presLayoutVars>
      </dgm:prSet>
      <dgm:spPr/>
    </dgm:pt>
    <dgm:pt modelId="{0D383256-7064-434B-9A0D-89C451BB2DA4}" type="pres">
      <dgm:prSet presAssocID="{1BBF30DF-05B1-49BF-B9CA-EDC26A4C178E}" presName="thickLine" presStyleLbl="alignNode1" presStyleIdx="0" presStyleCnt="3"/>
      <dgm:spPr/>
    </dgm:pt>
    <dgm:pt modelId="{D0AD58B2-93FB-44F3-B58E-0C2EC6D9A45F}" type="pres">
      <dgm:prSet presAssocID="{1BBF30DF-05B1-49BF-B9CA-EDC26A4C178E}" presName="horz1" presStyleCnt="0"/>
      <dgm:spPr/>
    </dgm:pt>
    <dgm:pt modelId="{CEB8A1DA-72B2-4BBB-AE84-421A18DE3B9F}" type="pres">
      <dgm:prSet presAssocID="{1BBF30DF-05B1-49BF-B9CA-EDC26A4C178E}" presName="tx1" presStyleLbl="revTx" presStyleIdx="0" presStyleCnt="3"/>
      <dgm:spPr/>
    </dgm:pt>
    <dgm:pt modelId="{6A7C5FB0-0F17-43B2-BEB4-5E9328EA8B6E}" type="pres">
      <dgm:prSet presAssocID="{1BBF30DF-05B1-49BF-B9CA-EDC26A4C178E}" presName="vert1" presStyleCnt="0"/>
      <dgm:spPr/>
    </dgm:pt>
    <dgm:pt modelId="{BA0E8908-58E5-4D99-A162-3F26B460348C}" type="pres">
      <dgm:prSet presAssocID="{C3CB6D51-2F36-4789-BF87-B5213F4265D4}" presName="thickLine" presStyleLbl="alignNode1" presStyleIdx="1" presStyleCnt="3"/>
      <dgm:spPr/>
    </dgm:pt>
    <dgm:pt modelId="{1048BFAF-C95C-42D3-85D6-AAD2028561D0}" type="pres">
      <dgm:prSet presAssocID="{C3CB6D51-2F36-4789-BF87-B5213F4265D4}" presName="horz1" presStyleCnt="0"/>
      <dgm:spPr/>
    </dgm:pt>
    <dgm:pt modelId="{D4992E91-61AC-4B26-8AF7-E593A9103512}" type="pres">
      <dgm:prSet presAssocID="{C3CB6D51-2F36-4789-BF87-B5213F4265D4}" presName="tx1" presStyleLbl="revTx" presStyleIdx="1" presStyleCnt="3" custScaleY="82478"/>
      <dgm:spPr/>
    </dgm:pt>
    <dgm:pt modelId="{DAD20DBF-EABA-4C82-A3CA-4F9082205265}" type="pres">
      <dgm:prSet presAssocID="{C3CB6D51-2F36-4789-BF87-B5213F4265D4}" presName="vert1" presStyleCnt="0"/>
      <dgm:spPr/>
    </dgm:pt>
    <dgm:pt modelId="{0C9C3A26-A73B-40D7-B4C4-2705BBD3530B}" type="pres">
      <dgm:prSet presAssocID="{64625A55-1573-4FA5-94CB-528F2BAC8AE9}" presName="thickLine" presStyleLbl="alignNode1" presStyleIdx="2" presStyleCnt="3"/>
      <dgm:spPr/>
    </dgm:pt>
    <dgm:pt modelId="{24829E78-91E9-4F28-8A10-FCEF0DD3B0E4}" type="pres">
      <dgm:prSet presAssocID="{64625A55-1573-4FA5-94CB-528F2BAC8AE9}" presName="horz1" presStyleCnt="0"/>
      <dgm:spPr/>
    </dgm:pt>
    <dgm:pt modelId="{477DB165-42FD-474E-A852-4100231B0F6F}" type="pres">
      <dgm:prSet presAssocID="{64625A55-1573-4FA5-94CB-528F2BAC8AE9}" presName="tx1" presStyleLbl="revTx" presStyleIdx="2" presStyleCnt="3" custScaleY="64640"/>
      <dgm:spPr/>
    </dgm:pt>
    <dgm:pt modelId="{6CC73EB0-3F0F-46F7-A767-08635A515597}" type="pres">
      <dgm:prSet presAssocID="{64625A55-1573-4FA5-94CB-528F2BAC8AE9}" presName="vert1" presStyleCnt="0"/>
      <dgm:spPr/>
    </dgm:pt>
  </dgm:ptLst>
  <dgm:cxnLst>
    <dgm:cxn modelId="{51947814-ACE2-4BF0-A893-8FD3DF904BB1}" srcId="{A50C55D8-50BF-41C4-860B-BA83590CFE92}" destId="{C3CB6D51-2F36-4789-BF87-B5213F4265D4}" srcOrd="1" destOrd="0" parTransId="{D9D4C464-8979-4777-A5D2-4033A8B141B4}" sibTransId="{503AD3A1-36B8-401A-8EDC-7BE3DB1AD90D}"/>
    <dgm:cxn modelId="{58BAEB1D-205C-45A7-B34B-C8B90B3E3CB8}" type="presOf" srcId="{1BBF30DF-05B1-49BF-B9CA-EDC26A4C178E}" destId="{CEB8A1DA-72B2-4BBB-AE84-421A18DE3B9F}" srcOrd="0" destOrd="0" presId="urn:microsoft.com/office/officeart/2008/layout/LinedList"/>
    <dgm:cxn modelId="{99D42C60-488F-4A06-95A7-5103A05C0231}" srcId="{A50C55D8-50BF-41C4-860B-BA83590CFE92}" destId="{1BBF30DF-05B1-49BF-B9CA-EDC26A4C178E}" srcOrd="0" destOrd="0" parTransId="{8CC40732-0473-440E-AE0A-D140F1ED5EC5}" sibTransId="{DF04FAE8-A1C4-4284-99BA-6175FCBA79A8}"/>
    <dgm:cxn modelId="{AE150373-F170-41A6-BFBF-28A084B73B09}" type="presOf" srcId="{64625A55-1573-4FA5-94CB-528F2BAC8AE9}" destId="{477DB165-42FD-474E-A852-4100231B0F6F}" srcOrd="0" destOrd="0" presId="urn:microsoft.com/office/officeart/2008/layout/LinedList"/>
    <dgm:cxn modelId="{A0E0F88F-A5CA-4142-AE34-0E279A2C6659}" type="presOf" srcId="{C3CB6D51-2F36-4789-BF87-B5213F4265D4}" destId="{D4992E91-61AC-4B26-8AF7-E593A9103512}" srcOrd="0" destOrd="0" presId="urn:microsoft.com/office/officeart/2008/layout/LinedList"/>
    <dgm:cxn modelId="{85F26ABF-DF8C-4D14-AF2D-4A1FF1FB046F}" type="presOf" srcId="{A50C55D8-50BF-41C4-860B-BA83590CFE92}" destId="{59F71F5C-7D50-4379-8B4F-A03390966500}" srcOrd="0" destOrd="0" presId="urn:microsoft.com/office/officeart/2008/layout/LinedList"/>
    <dgm:cxn modelId="{1B39BFF7-6C45-4085-847A-29BF832209C6}" srcId="{A50C55D8-50BF-41C4-860B-BA83590CFE92}" destId="{64625A55-1573-4FA5-94CB-528F2BAC8AE9}" srcOrd="2" destOrd="0" parTransId="{B079FB24-8626-474F-95C0-4B438AACF4F0}" sibTransId="{D36A6EC7-D18D-480B-84E2-824A06EF7846}"/>
    <dgm:cxn modelId="{A8B0B8E5-E87D-4263-B0AA-74E26ADE71EE}" type="presParOf" srcId="{59F71F5C-7D50-4379-8B4F-A03390966500}" destId="{0D383256-7064-434B-9A0D-89C451BB2DA4}" srcOrd="0" destOrd="0" presId="urn:microsoft.com/office/officeart/2008/layout/LinedList"/>
    <dgm:cxn modelId="{66149A82-6766-4D5A-95E2-3A166D865647}" type="presParOf" srcId="{59F71F5C-7D50-4379-8B4F-A03390966500}" destId="{D0AD58B2-93FB-44F3-B58E-0C2EC6D9A45F}" srcOrd="1" destOrd="0" presId="urn:microsoft.com/office/officeart/2008/layout/LinedList"/>
    <dgm:cxn modelId="{0BED9EF6-905B-43C1-9583-B0CE337062BE}" type="presParOf" srcId="{D0AD58B2-93FB-44F3-B58E-0C2EC6D9A45F}" destId="{CEB8A1DA-72B2-4BBB-AE84-421A18DE3B9F}" srcOrd="0" destOrd="0" presId="urn:microsoft.com/office/officeart/2008/layout/LinedList"/>
    <dgm:cxn modelId="{06FB6BA4-9E7A-42DA-81F7-D6B1D70FFFA0}" type="presParOf" srcId="{D0AD58B2-93FB-44F3-B58E-0C2EC6D9A45F}" destId="{6A7C5FB0-0F17-43B2-BEB4-5E9328EA8B6E}" srcOrd="1" destOrd="0" presId="urn:microsoft.com/office/officeart/2008/layout/LinedList"/>
    <dgm:cxn modelId="{A83E4392-8B04-4598-9DDF-38808500A816}" type="presParOf" srcId="{59F71F5C-7D50-4379-8B4F-A03390966500}" destId="{BA0E8908-58E5-4D99-A162-3F26B460348C}" srcOrd="2" destOrd="0" presId="urn:microsoft.com/office/officeart/2008/layout/LinedList"/>
    <dgm:cxn modelId="{45DD51E9-FD23-4620-AA17-1B40B8CC33DA}" type="presParOf" srcId="{59F71F5C-7D50-4379-8B4F-A03390966500}" destId="{1048BFAF-C95C-42D3-85D6-AAD2028561D0}" srcOrd="3" destOrd="0" presId="urn:microsoft.com/office/officeart/2008/layout/LinedList"/>
    <dgm:cxn modelId="{EFD2FFA1-1331-4D16-A8BE-E9E56395F611}" type="presParOf" srcId="{1048BFAF-C95C-42D3-85D6-AAD2028561D0}" destId="{D4992E91-61AC-4B26-8AF7-E593A9103512}" srcOrd="0" destOrd="0" presId="urn:microsoft.com/office/officeart/2008/layout/LinedList"/>
    <dgm:cxn modelId="{B28ED40D-5832-4B32-8CAD-ACE736162632}" type="presParOf" srcId="{1048BFAF-C95C-42D3-85D6-AAD2028561D0}" destId="{DAD20DBF-EABA-4C82-A3CA-4F9082205265}" srcOrd="1" destOrd="0" presId="urn:microsoft.com/office/officeart/2008/layout/LinedList"/>
    <dgm:cxn modelId="{6A05AAE6-5E49-4E98-B7A0-5122F6EA07BC}" type="presParOf" srcId="{59F71F5C-7D50-4379-8B4F-A03390966500}" destId="{0C9C3A26-A73B-40D7-B4C4-2705BBD3530B}" srcOrd="4" destOrd="0" presId="urn:microsoft.com/office/officeart/2008/layout/LinedList"/>
    <dgm:cxn modelId="{57475C04-5A8F-47B9-99AE-530D1428E56B}" type="presParOf" srcId="{59F71F5C-7D50-4379-8B4F-A03390966500}" destId="{24829E78-91E9-4F28-8A10-FCEF0DD3B0E4}" srcOrd="5" destOrd="0" presId="urn:microsoft.com/office/officeart/2008/layout/LinedList"/>
    <dgm:cxn modelId="{219EB5D7-9D93-4319-89A7-EAF86533A291}" type="presParOf" srcId="{24829E78-91E9-4F28-8A10-FCEF0DD3B0E4}" destId="{477DB165-42FD-474E-A852-4100231B0F6F}" srcOrd="0" destOrd="0" presId="urn:microsoft.com/office/officeart/2008/layout/LinedList"/>
    <dgm:cxn modelId="{A9FE74EF-90A3-444E-A408-F4FF21BFF7FB}" type="presParOf" srcId="{24829E78-91E9-4F28-8A10-FCEF0DD3B0E4}" destId="{6CC73EB0-3F0F-46F7-A767-08635A5155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0C55D8-50BF-41C4-860B-BA83590CFE92}"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1BBF30DF-05B1-49BF-B9CA-EDC26A4C178E}">
      <dgm:prSet custT="1"/>
      <dgm:spPr/>
      <dgm:t>
        <a:bodyPr/>
        <a:lstStyle/>
        <a:p>
          <a:pPr algn="just"/>
          <a:r>
            <a:rPr lang="en-US" sz="1800" b="1" i="1" dirty="0">
              <a:latin typeface="Times New Roman" panose="02020603050405020304" pitchFamily="18" charset="0"/>
              <a:cs typeface="Times New Roman" panose="02020603050405020304" pitchFamily="18" charset="0"/>
            </a:rPr>
            <a:t>10. Testability:</a:t>
          </a:r>
          <a:r>
            <a:rPr lang="en-US" sz="1800" b="0" i="1" dirty="0">
              <a:latin typeface="Times New Roman" panose="02020603050405020304" pitchFamily="18" charset="0"/>
              <a:cs typeface="Times New Roman" panose="02020603050405020304" pitchFamily="18" charset="0"/>
            </a:rPr>
            <a:t> </a:t>
          </a:r>
          <a:r>
            <a:rPr lang="en-US" sz="1800" b="0" i="0" dirty="0">
              <a:latin typeface="Times New Roman" panose="02020603050405020304" pitchFamily="18" charset="0"/>
              <a:cs typeface="Times New Roman" panose="02020603050405020304" pitchFamily="18" charset="0"/>
            </a:rPr>
            <a:t>An SRS should be written in such a method that it is simple to generate test cases and test plans from the report.</a:t>
          </a:r>
          <a:endParaRPr lang="en-US" sz="1800" dirty="0">
            <a:latin typeface="Times New Roman" panose="02020603050405020304" pitchFamily="18" charset="0"/>
            <a:cs typeface="Times New Roman" panose="02020603050405020304" pitchFamily="18" charset="0"/>
          </a:endParaRPr>
        </a:p>
      </dgm:t>
    </dgm:pt>
    <dgm:pt modelId="{8CC40732-0473-440E-AE0A-D140F1ED5EC5}" type="parTrans" cxnId="{99D42C60-488F-4A06-95A7-5103A05C0231}">
      <dgm:prSet/>
      <dgm:spPr/>
      <dgm:t>
        <a:bodyPr/>
        <a:lstStyle/>
        <a:p>
          <a:endParaRPr lang="en-US" sz="1800"/>
        </a:p>
      </dgm:t>
    </dgm:pt>
    <dgm:pt modelId="{DF04FAE8-A1C4-4284-99BA-6175FCBA79A8}" type="sibTrans" cxnId="{99D42C60-488F-4A06-95A7-5103A05C0231}">
      <dgm:prSet/>
      <dgm:spPr/>
      <dgm:t>
        <a:bodyPr/>
        <a:lstStyle/>
        <a:p>
          <a:endParaRPr lang="en-US" sz="1800"/>
        </a:p>
      </dgm:t>
    </dgm:pt>
    <dgm:pt modelId="{C3CB6D51-2F36-4789-BF87-B5213F4265D4}">
      <dgm:prSet custT="1"/>
      <dgm:spPr/>
      <dgm:t>
        <a:bodyPr/>
        <a:lstStyle/>
        <a:p>
          <a:pPr algn="just"/>
          <a:r>
            <a:rPr lang="en-US" sz="1800" b="1" i="1" dirty="0">
              <a:latin typeface="Times New Roman" panose="02020603050405020304" pitchFamily="18" charset="0"/>
              <a:cs typeface="Times New Roman" panose="02020603050405020304" pitchFamily="18" charset="0"/>
            </a:rPr>
            <a:t>11. Understandable by the customer: </a:t>
          </a:r>
          <a:r>
            <a:rPr lang="en-US" sz="1800" dirty="0">
              <a:latin typeface="Times New Roman" panose="02020603050405020304" pitchFamily="18" charset="0"/>
              <a:cs typeface="Times New Roman" panose="02020603050405020304" pitchFamily="18" charset="0"/>
            </a:rPr>
            <a:t>An end user may be an expert in his/her explicit domain but might not be trained in computer science. Hence, the purpose of formal notations and symbols should be avoided too as much extent as possible. The language should be kept simple and clear.</a:t>
          </a:r>
        </a:p>
      </dgm:t>
    </dgm:pt>
    <dgm:pt modelId="{D9D4C464-8979-4777-A5D2-4033A8B141B4}" type="parTrans" cxnId="{51947814-ACE2-4BF0-A893-8FD3DF904BB1}">
      <dgm:prSet/>
      <dgm:spPr/>
      <dgm:t>
        <a:bodyPr/>
        <a:lstStyle/>
        <a:p>
          <a:endParaRPr lang="en-US" sz="1800"/>
        </a:p>
      </dgm:t>
    </dgm:pt>
    <dgm:pt modelId="{503AD3A1-36B8-401A-8EDC-7BE3DB1AD90D}" type="sibTrans" cxnId="{51947814-ACE2-4BF0-A893-8FD3DF904BB1}">
      <dgm:prSet/>
      <dgm:spPr/>
      <dgm:t>
        <a:bodyPr/>
        <a:lstStyle/>
        <a:p>
          <a:endParaRPr lang="en-US" sz="1800"/>
        </a:p>
      </dgm:t>
    </dgm:pt>
    <dgm:pt modelId="{64625A55-1573-4FA5-94CB-528F2BAC8AE9}">
      <dgm:prSet custT="1"/>
      <dgm:spPr/>
      <dgm:t>
        <a:bodyPr/>
        <a:lstStyle/>
        <a:p>
          <a:pPr algn="just"/>
          <a:r>
            <a:rPr lang="en-US" sz="1800" b="1" i="1" dirty="0">
              <a:latin typeface="Times New Roman" panose="02020603050405020304" pitchFamily="18" charset="0"/>
              <a:cs typeface="Times New Roman" panose="02020603050405020304" pitchFamily="18" charset="0"/>
            </a:rPr>
            <a:t>12. The right level of abstraction</a:t>
          </a:r>
          <a:r>
            <a:rPr lang="en-US" sz="1800" dirty="0">
              <a:latin typeface="Times New Roman" panose="02020603050405020304" pitchFamily="18" charset="0"/>
              <a:cs typeface="Times New Roman" panose="02020603050405020304" pitchFamily="18" charset="0"/>
            </a:rPr>
            <a:t>: If the SRS is written for the requirements stage, the details should be explained explicitly. Whereas, for a feasibility study, fewer analyses can be used. Hence, the level of abstraction is modified according to the objective of the SRS.</a:t>
          </a:r>
        </a:p>
      </dgm:t>
    </dgm:pt>
    <dgm:pt modelId="{B079FB24-8626-474F-95C0-4B438AACF4F0}" type="parTrans" cxnId="{1B39BFF7-6C45-4085-847A-29BF832209C6}">
      <dgm:prSet/>
      <dgm:spPr/>
      <dgm:t>
        <a:bodyPr/>
        <a:lstStyle/>
        <a:p>
          <a:endParaRPr lang="en-US" sz="1800"/>
        </a:p>
      </dgm:t>
    </dgm:pt>
    <dgm:pt modelId="{D36A6EC7-D18D-480B-84E2-824A06EF7846}" type="sibTrans" cxnId="{1B39BFF7-6C45-4085-847A-29BF832209C6}">
      <dgm:prSet/>
      <dgm:spPr/>
      <dgm:t>
        <a:bodyPr/>
        <a:lstStyle/>
        <a:p>
          <a:endParaRPr lang="en-US" sz="1800"/>
        </a:p>
      </dgm:t>
    </dgm:pt>
    <dgm:pt modelId="{59F71F5C-7D50-4379-8B4F-A03390966500}" type="pres">
      <dgm:prSet presAssocID="{A50C55D8-50BF-41C4-860B-BA83590CFE92}" presName="vert0" presStyleCnt="0">
        <dgm:presLayoutVars>
          <dgm:dir/>
          <dgm:animOne val="branch"/>
          <dgm:animLvl val="lvl"/>
        </dgm:presLayoutVars>
      </dgm:prSet>
      <dgm:spPr/>
    </dgm:pt>
    <dgm:pt modelId="{0D383256-7064-434B-9A0D-89C451BB2DA4}" type="pres">
      <dgm:prSet presAssocID="{1BBF30DF-05B1-49BF-B9CA-EDC26A4C178E}" presName="thickLine" presStyleLbl="alignNode1" presStyleIdx="0" presStyleCnt="3"/>
      <dgm:spPr/>
    </dgm:pt>
    <dgm:pt modelId="{D0AD58B2-93FB-44F3-B58E-0C2EC6D9A45F}" type="pres">
      <dgm:prSet presAssocID="{1BBF30DF-05B1-49BF-B9CA-EDC26A4C178E}" presName="horz1" presStyleCnt="0"/>
      <dgm:spPr/>
    </dgm:pt>
    <dgm:pt modelId="{CEB8A1DA-72B2-4BBB-AE84-421A18DE3B9F}" type="pres">
      <dgm:prSet presAssocID="{1BBF30DF-05B1-49BF-B9CA-EDC26A4C178E}" presName="tx1" presStyleLbl="revTx" presStyleIdx="0" presStyleCnt="3" custScaleY="32132"/>
      <dgm:spPr/>
    </dgm:pt>
    <dgm:pt modelId="{6A7C5FB0-0F17-43B2-BEB4-5E9328EA8B6E}" type="pres">
      <dgm:prSet presAssocID="{1BBF30DF-05B1-49BF-B9CA-EDC26A4C178E}" presName="vert1" presStyleCnt="0"/>
      <dgm:spPr/>
    </dgm:pt>
    <dgm:pt modelId="{BA0E8908-58E5-4D99-A162-3F26B460348C}" type="pres">
      <dgm:prSet presAssocID="{C3CB6D51-2F36-4789-BF87-B5213F4265D4}" presName="thickLine" presStyleLbl="alignNode1" presStyleIdx="1" presStyleCnt="3"/>
      <dgm:spPr/>
    </dgm:pt>
    <dgm:pt modelId="{1048BFAF-C95C-42D3-85D6-AAD2028561D0}" type="pres">
      <dgm:prSet presAssocID="{C3CB6D51-2F36-4789-BF87-B5213F4265D4}" presName="horz1" presStyleCnt="0"/>
      <dgm:spPr/>
    </dgm:pt>
    <dgm:pt modelId="{D4992E91-61AC-4B26-8AF7-E593A9103512}" type="pres">
      <dgm:prSet presAssocID="{C3CB6D51-2F36-4789-BF87-B5213F4265D4}" presName="tx1" presStyleLbl="revTx" presStyleIdx="1" presStyleCnt="3" custScaleY="82478"/>
      <dgm:spPr/>
    </dgm:pt>
    <dgm:pt modelId="{DAD20DBF-EABA-4C82-A3CA-4F9082205265}" type="pres">
      <dgm:prSet presAssocID="{C3CB6D51-2F36-4789-BF87-B5213F4265D4}" presName="vert1" presStyleCnt="0"/>
      <dgm:spPr/>
    </dgm:pt>
    <dgm:pt modelId="{0C9C3A26-A73B-40D7-B4C4-2705BBD3530B}" type="pres">
      <dgm:prSet presAssocID="{64625A55-1573-4FA5-94CB-528F2BAC8AE9}" presName="thickLine" presStyleLbl="alignNode1" presStyleIdx="2" presStyleCnt="3"/>
      <dgm:spPr/>
    </dgm:pt>
    <dgm:pt modelId="{24829E78-91E9-4F28-8A10-FCEF0DD3B0E4}" type="pres">
      <dgm:prSet presAssocID="{64625A55-1573-4FA5-94CB-528F2BAC8AE9}" presName="horz1" presStyleCnt="0"/>
      <dgm:spPr/>
    </dgm:pt>
    <dgm:pt modelId="{477DB165-42FD-474E-A852-4100231B0F6F}" type="pres">
      <dgm:prSet presAssocID="{64625A55-1573-4FA5-94CB-528F2BAC8AE9}" presName="tx1" presStyleLbl="revTx" presStyleIdx="2" presStyleCnt="3" custScaleY="64640"/>
      <dgm:spPr/>
    </dgm:pt>
    <dgm:pt modelId="{6CC73EB0-3F0F-46F7-A767-08635A515597}" type="pres">
      <dgm:prSet presAssocID="{64625A55-1573-4FA5-94CB-528F2BAC8AE9}" presName="vert1" presStyleCnt="0"/>
      <dgm:spPr/>
    </dgm:pt>
  </dgm:ptLst>
  <dgm:cxnLst>
    <dgm:cxn modelId="{51947814-ACE2-4BF0-A893-8FD3DF904BB1}" srcId="{A50C55D8-50BF-41C4-860B-BA83590CFE92}" destId="{C3CB6D51-2F36-4789-BF87-B5213F4265D4}" srcOrd="1" destOrd="0" parTransId="{D9D4C464-8979-4777-A5D2-4033A8B141B4}" sibTransId="{503AD3A1-36B8-401A-8EDC-7BE3DB1AD90D}"/>
    <dgm:cxn modelId="{58BAEB1D-205C-45A7-B34B-C8B90B3E3CB8}" type="presOf" srcId="{1BBF30DF-05B1-49BF-B9CA-EDC26A4C178E}" destId="{CEB8A1DA-72B2-4BBB-AE84-421A18DE3B9F}" srcOrd="0" destOrd="0" presId="urn:microsoft.com/office/officeart/2008/layout/LinedList"/>
    <dgm:cxn modelId="{99D42C60-488F-4A06-95A7-5103A05C0231}" srcId="{A50C55D8-50BF-41C4-860B-BA83590CFE92}" destId="{1BBF30DF-05B1-49BF-B9CA-EDC26A4C178E}" srcOrd="0" destOrd="0" parTransId="{8CC40732-0473-440E-AE0A-D140F1ED5EC5}" sibTransId="{DF04FAE8-A1C4-4284-99BA-6175FCBA79A8}"/>
    <dgm:cxn modelId="{AE150373-F170-41A6-BFBF-28A084B73B09}" type="presOf" srcId="{64625A55-1573-4FA5-94CB-528F2BAC8AE9}" destId="{477DB165-42FD-474E-A852-4100231B0F6F}" srcOrd="0" destOrd="0" presId="urn:microsoft.com/office/officeart/2008/layout/LinedList"/>
    <dgm:cxn modelId="{A0E0F88F-A5CA-4142-AE34-0E279A2C6659}" type="presOf" srcId="{C3CB6D51-2F36-4789-BF87-B5213F4265D4}" destId="{D4992E91-61AC-4B26-8AF7-E593A9103512}" srcOrd="0" destOrd="0" presId="urn:microsoft.com/office/officeart/2008/layout/LinedList"/>
    <dgm:cxn modelId="{85F26ABF-DF8C-4D14-AF2D-4A1FF1FB046F}" type="presOf" srcId="{A50C55D8-50BF-41C4-860B-BA83590CFE92}" destId="{59F71F5C-7D50-4379-8B4F-A03390966500}" srcOrd="0" destOrd="0" presId="urn:microsoft.com/office/officeart/2008/layout/LinedList"/>
    <dgm:cxn modelId="{1B39BFF7-6C45-4085-847A-29BF832209C6}" srcId="{A50C55D8-50BF-41C4-860B-BA83590CFE92}" destId="{64625A55-1573-4FA5-94CB-528F2BAC8AE9}" srcOrd="2" destOrd="0" parTransId="{B079FB24-8626-474F-95C0-4B438AACF4F0}" sibTransId="{D36A6EC7-D18D-480B-84E2-824A06EF7846}"/>
    <dgm:cxn modelId="{A8B0B8E5-E87D-4263-B0AA-74E26ADE71EE}" type="presParOf" srcId="{59F71F5C-7D50-4379-8B4F-A03390966500}" destId="{0D383256-7064-434B-9A0D-89C451BB2DA4}" srcOrd="0" destOrd="0" presId="urn:microsoft.com/office/officeart/2008/layout/LinedList"/>
    <dgm:cxn modelId="{66149A82-6766-4D5A-95E2-3A166D865647}" type="presParOf" srcId="{59F71F5C-7D50-4379-8B4F-A03390966500}" destId="{D0AD58B2-93FB-44F3-B58E-0C2EC6D9A45F}" srcOrd="1" destOrd="0" presId="urn:microsoft.com/office/officeart/2008/layout/LinedList"/>
    <dgm:cxn modelId="{0BED9EF6-905B-43C1-9583-B0CE337062BE}" type="presParOf" srcId="{D0AD58B2-93FB-44F3-B58E-0C2EC6D9A45F}" destId="{CEB8A1DA-72B2-4BBB-AE84-421A18DE3B9F}" srcOrd="0" destOrd="0" presId="urn:microsoft.com/office/officeart/2008/layout/LinedList"/>
    <dgm:cxn modelId="{06FB6BA4-9E7A-42DA-81F7-D6B1D70FFFA0}" type="presParOf" srcId="{D0AD58B2-93FB-44F3-B58E-0C2EC6D9A45F}" destId="{6A7C5FB0-0F17-43B2-BEB4-5E9328EA8B6E}" srcOrd="1" destOrd="0" presId="urn:microsoft.com/office/officeart/2008/layout/LinedList"/>
    <dgm:cxn modelId="{A83E4392-8B04-4598-9DDF-38808500A816}" type="presParOf" srcId="{59F71F5C-7D50-4379-8B4F-A03390966500}" destId="{BA0E8908-58E5-4D99-A162-3F26B460348C}" srcOrd="2" destOrd="0" presId="urn:microsoft.com/office/officeart/2008/layout/LinedList"/>
    <dgm:cxn modelId="{45DD51E9-FD23-4620-AA17-1B40B8CC33DA}" type="presParOf" srcId="{59F71F5C-7D50-4379-8B4F-A03390966500}" destId="{1048BFAF-C95C-42D3-85D6-AAD2028561D0}" srcOrd="3" destOrd="0" presId="urn:microsoft.com/office/officeart/2008/layout/LinedList"/>
    <dgm:cxn modelId="{EFD2FFA1-1331-4D16-A8BE-E9E56395F611}" type="presParOf" srcId="{1048BFAF-C95C-42D3-85D6-AAD2028561D0}" destId="{D4992E91-61AC-4B26-8AF7-E593A9103512}" srcOrd="0" destOrd="0" presId="urn:microsoft.com/office/officeart/2008/layout/LinedList"/>
    <dgm:cxn modelId="{B28ED40D-5832-4B32-8CAD-ACE736162632}" type="presParOf" srcId="{1048BFAF-C95C-42D3-85D6-AAD2028561D0}" destId="{DAD20DBF-EABA-4C82-A3CA-4F9082205265}" srcOrd="1" destOrd="0" presId="urn:microsoft.com/office/officeart/2008/layout/LinedList"/>
    <dgm:cxn modelId="{6A05AAE6-5E49-4E98-B7A0-5122F6EA07BC}" type="presParOf" srcId="{59F71F5C-7D50-4379-8B4F-A03390966500}" destId="{0C9C3A26-A73B-40D7-B4C4-2705BBD3530B}" srcOrd="4" destOrd="0" presId="urn:microsoft.com/office/officeart/2008/layout/LinedList"/>
    <dgm:cxn modelId="{57475C04-5A8F-47B9-99AE-530D1428E56B}" type="presParOf" srcId="{59F71F5C-7D50-4379-8B4F-A03390966500}" destId="{24829E78-91E9-4F28-8A10-FCEF0DD3B0E4}" srcOrd="5" destOrd="0" presId="urn:microsoft.com/office/officeart/2008/layout/LinedList"/>
    <dgm:cxn modelId="{219EB5D7-9D93-4319-89A7-EAF86533A291}" type="presParOf" srcId="{24829E78-91E9-4F28-8A10-FCEF0DD3B0E4}" destId="{477DB165-42FD-474E-A852-4100231B0F6F}" srcOrd="0" destOrd="0" presId="urn:microsoft.com/office/officeart/2008/layout/LinedList"/>
    <dgm:cxn modelId="{A9FE74EF-90A3-444E-A408-F4FF21BFF7FB}" type="presParOf" srcId="{24829E78-91E9-4F28-8A10-FCEF0DD3B0E4}" destId="{6CC73EB0-3F0F-46F7-A767-08635A5155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D3FCFD-4856-4FFB-9180-2A0F40775D1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ECBBE7B9-E7BB-494E-928F-2CC171300312}">
      <dgm:prSet/>
      <dgm:spPr/>
      <dgm:t>
        <a:bodyPr/>
        <a:lstStyle/>
        <a:p>
          <a:pPr algn="just"/>
          <a:r>
            <a:rPr lang="en-US">
              <a:latin typeface="Times New Roman" panose="02020603050405020304" pitchFamily="18" charset="0"/>
              <a:cs typeface="Times New Roman" panose="02020603050405020304" pitchFamily="18" charset="0"/>
            </a:rPr>
            <a:t>The development team is required to develop products according to need.</a:t>
          </a:r>
        </a:p>
      </dgm:t>
    </dgm:pt>
    <dgm:pt modelId="{487DCC7A-D662-46E8-8903-8E3A1AD9A919}" type="parTrans" cxnId="{FA6E3579-E8D4-4583-854A-4CD5ADB64648}">
      <dgm:prSet/>
      <dgm:spPr/>
      <dgm:t>
        <a:bodyPr/>
        <a:lstStyle/>
        <a:p>
          <a:pPr algn="just"/>
          <a:endParaRPr lang="en-US"/>
        </a:p>
      </dgm:t>
    </dgm:pt>
    <dgm:pt modelId="{1DD439CF-9D41-4320-B739-DD5C6063F14F}" type="sibTrans" cxnId="{FA6E3579-E8D4-4583-854A-4CD5ADB64648}">
      <dgm:prSet/>
      <dgm:spPr/>
      <dgm:t>
        <a:bodyPr/>
        <a:lstStyle/>
        <a:p>
          <a:pPr algn="just"/>
          <a:endParaRPr lang="en-US"/>
        </a:p>
      </dgm:t>
    </dgm:pt>
    <dgm:pt modelId="{21826CDE-BD84-4269-B7E7-8898A797CB0B}">
      <dgm:prSet/>
      <dgm:spPr/>
      <dgm:t>
        <a:bodyPr/>
        <a:lstStyle/>
        <a:p>
          <a:pPr algn="just"/>
          <a:r>
            <a:rPr lang="en-US">
              <a:latin typeface="Times New Roman" panose="02020603050405020304" pitchFamily="18" charset="0"/>
              <a:cs typeface="Times New Roman" panose="02020603050405020304" pitchFamily="18" charset="0"/>
            </a:rPr>
            <a:t>Test plans are generated by the testing group based on the described external behavior.</a:t>
          </a:r>
        </a:p>
      </dgm:t>
    </dgm:pt>
    <dgm:pt modelId="{49193443-740F-446C-8188-D63F21C4CCF8}" type="parTrans" cxnId="{BA614D29-8786-4C87-AECB-BBC55B04A949}">
      <dgm:prSet/>
      <dgm:spPr/>
      <dgm:t>
        <a:bodyPr/>
        <a:lstStyle/>
        <a:p>
          <a:pPr algn="just"/>
          <a:endParaRPr lang="en-US"/>
        </a:p>
      </dgm:t>
    </dgm:pt>
    <dgm:pt modelId="{E214C300-5576-461D-B21C-C3E005F93093}" type="sibTrans" cxnId="{BA614D29-8786-4C87-AECB-BBC55B04A949}">
      <dgm:prSet/>
      <dgm:spPr/>
      <dgm:t>
        <a:bodyPr/>
        <a:lstStyle/>
        <a:p>
          <a:pPr algn="just"/>
          <a:endParaRPr lang="en-US"/>
        </a:p>
      </dgm:t>
    </dgm:pt>
    <dgm:pt modelId="{4B71825E-9E25-40DA-92F6-41792D7D77DD}">
      <dgm:prSet/>
      <dgm:spPr/>
      <dgm:t>
        <a:bodyPr/>
        <a:lstStyle/>
        <a:p>
          <a:pPr algn="just"/>
          <a:r>
            <a:rPr lang="en-US">
              <a:latin typeface="Times New Roman" panose="02020603050405020304" pitchFamily="18" charset="0"/>
              <a:cs typeface="Times New Roman" panose="02020603050405020304" pitchFamily="18" charset="0"/>
            </a:rPr>
            <a:t>Maintenance and support staff must understand what the software product should do.</a:t>
          </a:r>
        </a:p>
      </dgm:t>
    </dgm:pt>
    <dgm:pt modelId="{5F3D7014-DCAC-4EF8-88BD-ECECFF334748}" type="parTrans" cxnId="{EF097FF3-0666-4168-947E-62587D43EAF2}">
      <dgm:prSet/>
      <dgm:spPr/>
      <dgm:t>
        <a:bodyPr/>
        <a:lstStyle/>
        <a:p>
          <a:pPr algn="just"/>
          <a:endParaRPr lang="en-US"/>
        </a:p>
      </dgm:t>
    </dgm:pt>
    <dgm:pt modelId="{43D32C02-2C19-45B4-BD7D-FC64D5DF10F8}" type="sibTrans" cxnId="{EF097FF3-0666-4168-947E-62587D43EAF2}">
      <dgm:prSet/>
      <dgm:spPr/>
      <dgm:t>
        <a:bodyPr/>
        <a:lstStyle/>
        <a:p>
          <a:pPr algn="just"/>
          <a:endParaRPr lang="en-US"/>
        </a:p>
      </dgm:t>
    </dgm:pt>
    <dgm:pt modelId="{8233CBF8-7511-4ABD-912B-467C540713F6}">
      <dgm:prSet/>
      <dgm:spPr/>
      <dgm:t>
        <a:bodyPr/>
        <a:lstStyle/>
        <a:p>
          <a:pPr algn="just"/>
          <a:r>
            <a:rPr lang="en-US">
              <a:latin typeface="Times New Roman" panose="02020603050405020304" pitchFamily="18" charset="0"/>
              <a:cs typeface="Times New Roman" panose="02020603050405020304" pitchFamily="18" charset="0"/>
            </a:rPr>
            <a:t>Project manager base their plans and estimates of schedule, effort, and resources on it.</a:t>
          </a:r>
        </a:p>
      </dgm:t>
    </dgm:pt>
    <dgm:pt modelId="{E64CC60F-10D3-4429-AFAD-735A007DFFCB}" type="parTrans" cxnId="{1315247A-481D-4428-997D-F2D962722D7A}">
      <dgm:prSet/>
      <dgm:spPr/>
      <dgm:t>
        <a:bodyPr/>
        <a:lstStyle/>
        <a:p>
          <a:pPr algn="just"/>
          <a:endParaRPr lang="en-US"/>
        </a:p>
      </dgm:t>
    </dgm:pt>
    <dgm:pt modelId="{D37DCD2E-A05E-45A7-B935-5DFBB10A4225}" type="sibTrans" cxnId="{1315247A-481D-4428-997D-F2D962722D7A}">
      <dgm:prSet/>
      <dgm:spPr/>
      <dgm:t>
        <a:bodyPr/>
        <a:lstStyle/>
        <a:p>
          <a:pPr algn="just"/>
          <a:endParaRPr lang="en-US"/>
        </a:p>
      </dgm:t>
    </dgm:pt>
    <dgm:pt modelId="{70E2083C-A9DA-459C-8B61-08F59C7B8733}">
      <dgm:prSet/>
      <dgm:spPr/>
      <dgm:t>
        <a:bodyPr/>
        <a:lstStyle/>
        <a:p>
          <a:pPr algn="just"/>
          <a:r>
            <a:rPr lang="en-US">
              <a:latin typeface="Times New Roman" panose="02020603050405020304" pitchFamily="18" charset="0"/>
              <a:cs typeface="Times New Roman" panose="02020603050405020304" pitchFamily="18" charset="0"/>
            </a:rPr>
            <a:t>Customers rely on it to know what product they can expect.</a:t>
          </a:r>
        </a:p>
      </dgm:t>
    </dgm:pt>
    <dgm:pt modelId="{98188C70-417C-4CD5-A5E4-7CA7883B0582}" type="parTrans" cxnId="{D7211C47-ABEA-4AE4-B3E1-71E939AECC29}">
      <dgm:prSet/>
      <dgm:spPr/>
      <dgm:t>
        <a:bodyPr/>
        <a:lstStyle/>
        <a:p>
          <a:pPr algn="just"/>
          <a:endParaRPr lang="en-US"/>
        </a:p>
      </dgm:t>
    </dgm:pt>
    <dgm:pt modelId="{D56B28D4-8B53-4C01-B8D4-548071736CBF}" type="sibTrans" cxnId="{D7211C47-ABEA-4AE4-B3E1-71E939AECC29}">
      <dgm:prSet/>
      <dgm:spPr/>
      <dgm:t>
        <a:bodyPr/>
        <a:lstStyle/>
        <a:p>
          <a:pPr algn="just"/>
          <a:endParaRPr lang="en-US"/>
        </a:p>
      </dgm:t>
    </dgm:pt>
    <dgm:pt modelId="{5B4B8558-EF3B-4188-8779-EDF2E8D7FC02}">
      <dgm:prSet/>
      <dgm:spPr/>
      <dgm:t>
        <a:bodyPr/>
        <a:lstStyle/>
        <a:p>
          <a:pPr algn="just"/>
          <a:r>
            <a:rPr lang="en-US">
              <a:latin typeface="Times New Roman" panose="02020603050405020304" pitchFamily="18" charset="0"/>
              <a:cs typeface="Times New Roman" panose="02020603050405020304" pitchFamily="18" charset="0"/>
            </a:rPr>
            <a:t>As a contract between developer and customer for documentation purposes.</a:t>
          </a:r>
        </a:p>
      </dgm:t>
    </dgm:pt>
    <dgm:pt modelId="{3A8EBD4C-1B62-4A26-91D8-F856B5CEEE90}" type="parTrans" cxnId="{FA54E1BF-8EB0-406B-9608-7975AC9F35D1}">
      <dgm:prSet/>
      <dgm:spPr/>
      <dgm:t>
        <a:bodyPr/>
        <a:lstStyle/>
        <a:p>
          <a:pPr algn="just"/>
          <a:endParaRPr lang="en-US"/>
        </a:p>
      </dgm:t>
    </dgm:pt>
    <dgm:pt modelId="{75907179-037C-4787-93B4-B8A03F7D0FEA}" type="sibTrans" cxnId="{FA54E1BF-8EB0-406B-9608-7975AC9F35D1}">
      <dgm:prSet/>
      <dgm:spPr/>
      <dgm:t>
        <a:bodyPr/>
        <a:lstStyle/>
        <a:p>
          <a:pPr algn="just"/>
          <a:endParaRPr lang="en-US"/>
        </a:p>
      </dgm:t>
    </dgm:pt>
    <dgm:pt modelId="{3BE1D9F5-C9CD-49E3-9D0F-0594B2306C77}" type="pres">
      <dgm:prSet presAssocID="{E8D3FCFD-4856-4FFB-9180-2A0F40775D16}" presName="vert0" presStyleCnt="0">
        <dgm:presLayoutVars>
          <dgm:dir/>
          <dgm:animOne val="branch"/>
          <dgm:animLvl val="lvl"/>
        </dgm:presLayoutVars>
      </dgm:prSet>
      <dgm:spPr/>
    </dgm:pt>
    <dgm:pt modelId="{0D68BEAF-4B4F-47C4-B490-4079C4E5BE61}" type="pres">
      <dgm:prSet presAssocID="{ECBBE7B9-E7BB-494E-928F-2CC171300312}" presName="thickLine" presStyleLbl="alignNode1" presStyleIdx="0" presStyleCnt="6"/>
      <dgm:spPr/>
    </dgm:pt>
    <dgm:pt modelId="{7E276E45-2DB9-4CC1-99CD-8EE7E8F5B959}" type="pres">
      <dgm:prSet presAssocID="{ECBBE7B9-E7BB-494E-928F-2CC171300312}" presName="horz1" presStyleCnt="0"/>
      <dgm:spPr/>
    </dgm:pt>
    <dgm:pt modelId="{B81507CA-8533-4EED-A6BB-AF9C0DDECD1B}" type="pres">
      <dgm:prSet presAssocID="{ECBBE7B9-E7BB-494E-928F-2CC171300312}" presName="tx1" presStyleLbl="revTx" presStyleIdx="0" presStyleCnt="6"/>
      <dgm:spPr/>
    </dgm:pt>
    <dgm:pt modelId="{8F213009-BE13-41BE-A09E-23D158E2CFF0}" type="pres">
      <dgm:prSet presAssocID="{ECBBE7B9-E7BB-494E-928F-2CC171300312}" presName="vert1" presStyleCnt="0"/>
      <dgm:spPr/>
    </dgm:pt>
    <dgm:pt modelId="{C38D8433-5D6E-4899-9D82-B0B9419B2625}" type="pres">
      <dgm:prSet presAssocID="{21826CDE-BD84-4269-B7E7-8898A797CB0B}" presName="thickLine" presStyleLbl="alignNode1" presStyleIdx="1" presStyleCnt="6"/>
      <dgm:spPr/>
    </dgm:pt>
    <dgm:pt modelId="{F0851CAA-3C17-4062-9178-762A5ABA4DE1}" type="pres">
      <dgm:prSet presAssocID="{21826CDE-BD84-4269-B7E7-8898A797CB0B}" presName="horz1" presStyleCnt="0"/>
      <dgm:spPr/>
    </dgm:pt>
    <dgm:pt modelId="{282921AF-F09F-4E3B-9273-1543228074EC}" type="pres">
      <dgm:prSet presAssocID="{21826CDE-BD84-4269-B7E7-8898A797CB0B}" presName="tx1" presStyleLbl="revTx" presStyleIdx="1" presStyleCnt="6"/>
      <dgm:spPr/>
    </dgm:pt>
    <dgm:pt modelId="{5750753E-074E-40CC-A859-3E95EC6F73F9}" type="pres">
      <dgm:prSet presAssocID="{21826CDE-BD84-4269-B7E7-8898A797CB0B}" presName="vert1" presStyleCnt="0"/>
      <dgm:spPr/>
    </dgm:pt>
    <dgm:pt modelId="{F296EBCB-2A26-44E1-AB2F-33A2D3AB4121}" type="pres">
      <dgm:prSet presAssocID="{4B71825E-9E25-40DA-92F6-41792D7D77DD}" presName="thickLine" presStyleLbl="alignNode1" presStyleIdx="2" presStyleCnt="6"/>
      <dgm:spPr/>
    </dgm:pt>
    <dgm:pt modelId="{AE7E9DE1-341F-4EF4-9DF3-4DF8462DFEE4}" type="pres">
      <dgm:prSet presAssocID="{4B71825E-9E25-40DA-92F6-41792D7D77DD}" presName="horz1" presStyleCnt="0"/>
      <dgm:spPr/>
    </dgm:pt>
    <dgm:pt modelId="{EFEC4556-FCB8-4A74-AE0B-A2DA1BB1E611}" type="pres">
      <dgm:prSet presAssocID="{4B71825E-9E25-40DA-92F6-41792D7D77DD}" presName="tx1" presStyleLbl="revTx" presStyleIdx="2" presStyleCnt="6"/>
      <dgm:spPr/>
    </dgm:pt>
    <dgm:pt modelId="{34833B93-217D-48E6-9925-3B5DC7B49E9C}" type="pres">
      <dgm:prSet presAssocID="{4B71825E-9E25-40DA-92F6-41792D7D77DD}" presName="vert1" presStyleCnt="0"/>
      <dgm:spPr/>
    </dgm:pt>
    <dgm:pt modelId="{1D007DA3-6C80-4DD2-9861-E3D2CEAF9A64}" type="pres">
      <dgm:prSet presAssocID="{8233CBF8-7511-4ABD-912B-467C540713F6}" presName="thickLine" presStyleLbl="alignNode1" presStyleIdx="3" presStyleCnt="6"/>
      <dgm:spPr/>
    </dgm:pt>
    <dgm:pt modelId="{9FA7E81B-8F91-49ED-8061-787B5DA222B7}" type="pres">
      <dgm:prSet presAssocID="{8233CBF8-7511-4ABD-912B-467C540713F6}" presName="horz1" presStyleCnt="0"/>
      <dgm:spPr/>
    </dgm:pt>
    <dgm:pt modelId="{B6B57C97-D60D-42F4-B635-321F572F1C38}" type="pres">
      <dgm:prSet presAssocID="{8233CBF8-7511-4ABD-912B-467C540713F6}" presName="tx1" presStyleLbl="revTx" presStyleIdx="3" presStyleCnt="6"/>
      <dgm:spPr/>
    </dgm:pt>
    <dgm:pt modelId="{4711F01D-687D-48A7-84CF-A38E9831D1C5}" type="pres">
      <dgm:prSet presAssocID="{8233CBF8-7511-4ABD-912B-467C540713F6}" presName="vert1" presStyleCnt="0"/>
      <dgm:spPr/>
    </dgm:pt>
    <dgm:pt modelId="{F4442E29-2650-412A-A9EF-1567A6371069}" type="pres">
      <dgm:prSet presAssocID="{70E2083C-A9DA-459C-8B61-08F59C7B8733}" presName="thickLine" presStyleLbl="alignNode1" presStyleIdx="4" presStyleCnt="6"/>
      <dgm:spPr/>
    </dgm:pt>
    <dgm:pt modelId="{40BDF7F8-E549-4B9A-B80C-B0BA87B949CB}" type="pres">
      <dgm:prSet presAssocID="{70E2083C-A9DA-459C-8B61-08F59C7B8733}" presName="horz1" presStyleCnt="0"/>
      <dgm:spPr/>
    </dgm:pt>
    <dgm:pt modelId="{78B48641-DD36-41FC-96D8-0AAB3F8082A1}" type="pres">
      <dgm:prSet presAssocID="{70E2083C-A9DA-459C-8B61-08F59C7B8733}" presName="tx1" presStyleLbl="revTx" presStyleIdx="4" presStyleCnt="6"/>
      <dgm:spPr/>
    </dgm:pt>
    <dgm:pt modelId="{70844114-F12C-4EC5-8BED-D948FDDE879F}" type="pres">
      <dgm:prSet presAssocID="{70E2083C-A9DA-459C-8B61-08F59C7B8733}" presName="vert1" presStyleCnt="0"/>
      <dgm:spPr/>
    </dgm:pt>
    <dgm:pt modelId="{34ED0769-7CD9-4937-9A3E-F623B4F4859E}" type="pres">
      <dgm:prSet presAssocID="{5B4B8558-EF3B-4188-8779-EDF2E8D7FC02}" presName="thickLine" presStyleLbl="alignNode1" presStyleIdx="5" presStyleCnt="6"/>
      <dgm:spPr/>
    </dgm:pt>
    <dgm:pt modelId="{72BA2FC5-7C10-4E86-B2D4-6076615AD614}" type="pres">
      <dgm:prSet presAssocID="{5B4B8558-EF3B-4188-8779-EDF2E8D7FC02}" presName="horz1" presStyleCnt="0"/>
      <dgm:spPr/>
    </dgm:pt>
    <dgm:pt modelId="{2E6C535E-31A0-44FE-BA93-2AF8E15A9C10}" type="pres">
      <dgm:prSet presAssocID="{5B4B8558-EF3B-4188-8779-EDF2E8D7FC02}" presName="tx1" presStyleLbl="revTx" presStyleIdx="5" presStyleCnt="6"/>
      <dgm:spPr/>
    </dgm:pt>
    <dgm:pt modelId="{6D19B2A5-DB74-4C62-A8BB-66D24D737523}" type="pres">
      <dgm:prSet presAssocID="{5B4B8558-EF3B-4188-8779-EDF2E8D7FC02}" presName="vert1" presStyleCnt="0"/>
      <dgm:spPr/>
    </dgm:pt>
  </dgm:ptLst>
  <dgm:cxnLst>
    <dgm:cxn modelId="{915CCC05-F32F-479B-9984-B8F1D099DECA}" type="presOf" srcId="{8233CBF8-7511-4ABD-912B-467C540713F6}" destId="{B6B57C97-D60D-42F4-B635-321F572F1C38}" srcOrd="0" destOrd="0" presId="urn:microsoft.com/office/officeart/2008/layout/LinedList"/>
    <dgm:cxn modelId="{E03E9F1D-4D65-4515-BD6F-B5CE8F62B1F9}" type="presOf" srcId="{70E2083C-A9DA-459C-8B61-08F59C7B8733}" destId="{78B48641-DD36-41FC-96D8-0AAB3F8082A1}" srcOrd="0" destOrd="0" presId="urn:microsoft.com/office/officeart/2008/layout/LinedList"/>
    <dgm:cxn modelId="{E2DE6722-CFA4-493F-A1B1-4E30FDDEFCD3}" type="presOf" srcId="{E8D3FCFD-4856-4FFB-9180-2A0F40775D16}" destId="{3BE1D9F5-C9CD-49E3-9D0F-0594B2306C77}" srcOrd="0" destOrd="0" presId="urn:microsoft.com/office/officeart/2008/layout/LinedList"/>
    <dgm:cxn modelId="{BA614D29-8786-4C87-AECB-BBC55B04A949}" srcId="{E8D3FCFD-4856-4FFB-9180-2A0F40775D16}" destId="{21826CDE-BD84-4269-B7E7-8898A797CB0B}" srcOrd="1" destOrd="0" parTransId="{49193443-740F-446C-8188-D63F21C4CCF8}" sibTransId="{E214C300-5576-461D-B21C-C3E005F93093}"/>
    <dgm:cxn modelId="{D7211C47-ABEA-4AE4-B3E1-71E939AECC29}" srcId="{E8D3FCFD-4856-4FFB-9180-2A0F40775D16}" destId="{70E2083C-A9DA-459C-8B61-08F59C7B8733}" srcOrd="4" destOrd="0" parTransId="{98188C70-417C-4CD5-A5E4-7CA7883B0582}" sibTransId="{D56B28D4-8B53-4C01-B8D4-548071736CBF}"/>
    <dgm:cxn modelId="{AF426B57-FA06-4E17-86C8-1D693B85DF60}" type="presOf" srcId="{4B71825E-9E25-40DA-92F6-41792D7D77DD}" destId="{EFEC4556-FCB8-4A74-AE0B-A2DA1BB1E611}" srcOrd="0" destOrd="0" presId="urn:microsoft.com/office/officeart/2008/layout/LinedList"/>
    <dgm:cxn modelId="{FA6E3579-E8D4-4583-854A-4CD5ADB64648}" srcId="{E8D3FCFD-4856-4FFB-9180-2A0F40775D16}" destId="{ECBBE7B9-E7BB-494E-928F-2CC171300312}" srcOrd="0" destOrd="0" parTransId="{487DCC7A-D662-46E8-8903-8E3A1AD9A919}" sibTransId="{1DD439CF-9D41-4320-B739-DD5C6063F14F}"/>
    <dgm:cxn modelId="{1315247A-481D-4428-997D-F2D962722D7A}" srcId="{E8D3FCFD-4856-4FFB-9180-2A0F40775D16}" destId="{8233CBF8-7511-4ABD-912B-467C540713F6}" srcOrd="3" destOrd="0" parTransId="{E64CC60F-10D3-4429-AFAD-735A007DFFCB}" sibTransId="{D37DCD2E-A05E-45A7-B935-5DFBB10A4225}"/>
    <dgm:cxn modelId="{B44B4287-3BA0-4E75-A227-367C37BA4521}" type="presOf" srcId="{5B4B8558-EF3B-4188-8779-EDF2E8D7FC02}" destId="{2E6C535E-31A0-44FE-BA93-2AF8E15A9C10}" srcOrd="0" destOrd="0" presId="urn:microsoft.com/office/officeart/2008/layout/LinedList"/>
    <dgm:cxn modelId="{89C60EB4-D30B-4806-BB7E-993BDBA98F88}" type="presOf" srcId="{21826CDE-BD84-4269-B7E7-8898A797CB0B}" destId="{282921AF-F09F-4E3B-9273-1543228074EC}" srcOrd="0" destOrd="0" presId="urn:microsoft.com/office/officeart/2008/layout/LinedList"/>
    <dgm:cxn modelId="{FA54E1BF-8EB0-406B-9608-7975AC9F35D1}" srcId="{E8D3FCFD-4856-4FFB-9180-2A0F40775D16}" destId="{5B4B8558-EF3B-4188-8779-EDF2E8D7FC02}" srcOrd="5" destOrd="0" parTransId="{3A8EBD4C-1B62-4A26-91D8-F856B5CEEE90}" sibTransId="{75907179-037C-4787-93B4-B8A03F7D0FEA}"/>
    <dgm:cxn modelId="{EF097FF3-0666-4168-947E-62587D43EAF2}" srcId="{E8D3FCFD-4856-4FFB-9180-2A0F40775D16}" destId="{4B71825E-9E25-40DA-92F6-41792D7D77DD}" srcOrd="2" destOrd="0" parTransId="{5F3D7014-DCAC-4EF8-88BD-ECECFF334748}" sibTransId="{43D32C02-2C19-45B4-BD7D-FC64D5DF10F8}"/>
    <dgm:cxn modelId="{1CC47EF5-C368-4834-9F59-A6C03E4398E3}" type="presOf" srcId="{ECBBE7B9-E7BB-494E-928F-2CC171300312}" destId="{B81507CA-8533-4EED-A6BB-AF9C0DDECD1B}" srcOrd="0" destOrd="0" presId="urn:microsoft.com/office/officeart/2008/layout/LinedList"/>
    <dgm:cxn modelId="{785B1759-8911-4615-808C-347DC9C92DE1}" type="presParOf" srcId="{3BE1D9F5-C9CD-49E3-9D0F-0594B2306C77}" destId="{0D68BEAF-4B4F-47C4-B490-4079C4E5BE61}" srcOrd="0" destOrd="0" presId="urn:microsoft.com/office/officeart/2008/layout/LinedList"/>
    <dgm:cxn modelId="{0090BC08-3487-4CAD-A99E-C5F112CB646A}" type="presParOf" srcId="{3BE1D9F5-C9CD-49E3-9D0F-0594B2306C77}" destId="{7E276E45-2DB9-4CC1-99CD-8EE7E8F5B959}" srcOrd="1" destOrd="0" presId="urn:microsoft.com/office/officeart/2008/layout/LinedList"/>
    <dgm:cxn modelId="{E680427E-525B-4A59-82AC-447D6F298806}" type="presParOf" srcId="{7E276E45-2DB9-4CC1-99CD-8EE7E8F5B959}" destId="{B81507CA-8533-4EED-A6BB-AF9C0DDECD1B}" srcOrd="0" destOrd="0" presId="urn:microsoft.com/office/officeart/2008/layout/LinedList"/>
    <dgm:cxn modelId="{EA9A4EE1-47D2-43D8-825C-F05B92C0B12A}" type="presParOf" srcId="{7E276E45-2DB9-4CC1-99CD-8EE7E8F5B959}" destId="{8F213009-BE13-41BE-A09E-23D158E2CFF0}" srcOrd="1" destOrd="0" presId="urn:microsoft.com/office/officeart/2008/layout/LinedList"/>
    <dgm:cxn modelId="{EA113F30-39FA-4AE7-B8E9-D79FE4F3E2F1}" type="presParOf" srcId="{3BE1D9F5-C9CD-49E3-9D0F-0594B2306C77}" destId="{C38D8433-5D6E-4899-9D82-B0B9419B2625}" srcOrd="2" destOrd="0" presId="urn:microsoft.com/office/officeart/2008/layout/LinedList"/>
    <dgm:cxn modelId="{1760E264-748E-48A0-932E-A20EF8D979B4}" type="presParOf" srcId="{3BE1D9F5-C9CD-49E3-9D0F-0594B2306C77}" destId="{F0851CAA-3C17-4062-9178-762A5ABA4DE1}" srcOrd="3" destOrd="0" presId="urn:microsoft.com/office/officeart/2008/layout/LinedList"/>
    <dgm:cxn modelId="{91691CF1-DE1F-4B6B-B90B-EA4575EBB11E}" type="presParOf" srcId="{F0851CAA-3C17-4062-9178-762A5ABA4DE1}" destId="{282921AF-F09F-4E3B-9273-1543228074EC}" srcOrd="0" destOrd="0" presId="urn:microsoft.com/office/officeart/2008/layout/LinedList"/>
    <dgm:cxn modelId="{D6337C67-3993-447E-8783-300C15CC1612}" type="presParOf" srcId="{F0851CAA-3C17-4062-9178-762A5ABA4DE1}" destId="{5750753E-074E-40CC-A859-3E95EC6F73F9}" srcOrd="1" destOrd="0" presId="urn:microsoft.com/office/officeart/2008/layout/LinedList"/>
    <dgm:cxn modelId="{665CE307-18DC-4346-8EB9-E395B92D531F}" type="presParOf" srcId="{3BE1D9F5-C9CD-49E3-9D0F-0594B2306C77}" destId="{F296EBCB-2A26-44E1-AB2F-33A2D3AB4121}" srcOrd="4" destOrd="0" presId="urn:microsoft.com/office/officeart/2008/layout/LinedList"/>
    <dgm:cxn modelId="{EA5E2BD0-871D-42B7-9A6C-F9475DA8D35E}" type="presParOf" srcId="{3BE1D9F5-C9CD-49E3-9D0F-0594B2306C77}" destId="{AE7E9DE1-341F-4EF4-9DF3-4DF8462DFEE4}" srcOrd="5" destOrd="0" presId="urn:microsoft.com/office/officeart/2008/layout/LinedList"/>
    <dgm:cxn modelId="{AC901A88-01CA-40F9-B527-53DABBB446B1}" type="presParOf" srcId="{AE7E9DE1-341F-4EF4-9DF3-4DF8462DFEE4}" destId="{EFEC4556-FCB8-4A74-AE0B-A2DA1BB1E611}" srcOrd="0" destOrd="0" presId="urn:microsoft.com/office/officeart/2008/layout/LinedList"/>
    <dgm:cxn modelId="{21180D12-1827-4DEE-A259-DCB4D08C3DB5}" type="presParOf" srcId="{AE7E9DE1-341F-4EF4-9DF3-4DF8462DFEE4}" destId="{34833B93-217D-48E6-9925-3B5DC7B49E9C}" srcOrd="1" destOrd="0" presId="urn:microsoft.com/office/officeart/2008/layout/LinedList"/>
    <dgm:cxn modelId="{DEBFDAF4-AA14-491B-9F75-6C511A5EF321}" type="presParOf" srcId="{3BE1D9F5-C9CD-49E3-9D0F-0594B2306C77}" destId="{1D007DA3-6C80-4DD2-9861-E3D2CEAF9A64}" srcOrd="6" destOrd="0" presId="urn:microsoft.com/office/officeart/2008/layout/LinedList"/>
    <dgm:cxn modelId="{42BE7C2C-7680-4BCD-8235-117AB5622E0B}" type="presParOf" srcId="{3BE1D9F5-C9CD-49E3-9D0F-0594B2306C77}" destId="{9FA7E81B-8F91-49ED-8061-787B5DA222B7}" srcOrd="7" destOrd="0" presId="urn:microsoft.com/office/officeart/2008/layout/LinedList"/>
    <dgm:cxn modelId="{1537138E-A979-4BE1-9B18-A55037452F68}" type="presParOf" srcId="{9FA7E81B-8F91-49ED-8061-787B5DA222B7}" destId="{B6B57C97-D60D-42F4-B635-321F572F1C38}" srcOrd="0" destOrd="0" presId="urn:microsoft.com/office/officeart/2008/layout/LinedList"/>
    <dgm:cxn modelId="{1E5F43A3-B23F-4A0C-B913-D126B2463BF6}" type="presParOf" srcId="{9FA7E81B-8F91-49ED-8061-787B5DA222B7}" destId="{4711F01D-687D-48A7-84CF-A38E9831D1C5}" srcOrd="1" destOrd="0" presId="urn:microsoft.com/office/officeart/2008/layout/LinedList"/>
    <dgm:cxn modelId="{FB999C82-6798-46F1-92EE-44655F646165}" type="presParOf" srcId="{3BE1D9F5-C9CD-49E3-9D0F-0594B2306C77}" destId="{F4442E29-2650-412A-A9EF-1567A6371069}" srcOrd="8" destOrd="0" presId="urn:microsoft.com/office/officeart/2008/layout/LinedList"/>
    <dgm:cxn modelId="{496BA2D4-27A3-47C9-9FDD-0CADDDB6DE52}" type="presParOf" srcId="{3BE1D9F5-C9CD-49E3-9D0F-0594B2306C77}" destId="{40BDF7F8-E549-4B9A-B80C-B0BA87B949CB}" srcOrd="9" destOrd="0" presId="urn:microsoft.com/office/officeart/2008/layout/LinedList"/>
    <dgm:cxn modelId="{83A80651-185D-49C0-8598-C3B8C7FA9CE6}" type="presParOf" srcId="{40BDF7F8-E549-4B9A-B80C-B0BA87B949CB}" destId="{78B48641-DD36-41FC-96D8-0AAB3F8082A1}" srcOrd="0" destOrd="0" presId="urn:microsoft.com/office/officeart/2008/layout/LinedList"/>
    <dgm:cxn modelId="{E9877113-4764-49B3-A469-57CEC53ADA12}" type="presParOf" srcId="{40BDF7F8-E549-4B9A-B80C-B0BA87B949CB}" destId="{70844114-F12C-4EC5-8BED-D948FDDE879F}" srcOrd="1" destOrd="0" presId="urn:microsoft.com/office/officeart/2008/layout/LinedList"/>
    <dgm:cxn modelId="{70D43B5D-83FD-4414-97C4-4C75062C3718}" type="presParOf" srcId="{3BE1D9F5-C9CD-49E3-9D0F-0594B2306C77}" destId="{34ED0769-7CD9-4937-9A3E-F623B4F4859E}" srcOrd="10" destOrd="0" presId="urn:microsoft.com/office/officeart/2008/layout/LinedList"/>
    <dgm:cxn modelId="{F5B3EDEC-B8FE-4324-960E-7E452B3D3431}" type="presParOf" srcId="{3BE1D9F5-C9CD-49E3-9D0F-0594B2306C77}" destId="{72BA2FC5-7C10-4E86-B2D4-6076615AD614}" srcOrd="11" destOrd="0" presId="urn:microsoft.com/office/officeart/2008/layout/LinedList"/>
    <dgm:cxn modelId="{BAC287BE-00DE-4010-B733-58FD8DD781ED}" type="presParOf" srcId="{72BA2FC5-7C10-4E86-B2D4-6076615AD614}" destId="{2E6C535E-31A0-44FE-BA93-2AF8E15A9C10}" srcOrd="0" destOrd="0" presId="urn:microsoft.com/office/officeart/2008/layout/LinedList"/>
    <dgm:cxn modelId="{3692B340-1460-47E7-B4EC-9C52C666F525}" type="presParOf" srcId="{72BA2FC5-7C10-4E86-B2D4-6076615AD614}" destId="{6D19B2A5-DB74-4C62-A8BB-66D24D73752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D3FCFD-4856-4FFB-9180-2A0F40775D1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ECBBE7B9-E7BB-494E-928F-2CC171300312}">
      <dgm:prSet/>
      <dgm:spPr/>
      <dgm:t>
        <a:bodyPr/>
        <a:lstStyle/>
        <a:p>
          <a:r>
            <a:rPr lang="en-US">
              <a:latin typeface="Times New Roman" panose="02020603050405020304" pitchFamily="18" charset="0"/>
              <a:cs typeface="Times New Roman" panose="02020603050405020304" pitchFamily="18" charset="0"/>
            </a:rPr>
            <a:t>The development team is required to develop products according to need.</a:t>
          </a:r>
        </a:p>
      </dgm:t>
    </dgm:pt>
    <dgm:pt modelId="{487DCC7A-D662-46E8-8903-8E3A1AD9A919}" type="parTrans" cxnId="{FA6E3579-E8D4-4583-854A-4CD5ADB64648}">
      <dgm:prSet/>
      <dgm:spPr/>
      <dgm:t>
        <a:bodyPr/>
        <a:lstStyle/>
        <a:p>
          <a:endParaRPr lang="en-US"/>
        </a:p>
      </dgm:t>
    </dgm:pt>
    <dgm:pt modelId="{1DD439CF-9D41-4320-B739-DD5C6063F14F}" type="sibTrans" cxnId="{FA6E3579-E8D4-4583-854A-4CD5ADB64648}">
      <dgm:prSet/>
      <dgm:spPr/>
      <dgm:t>
        <a:bodyPr/>
        <a:lstStyle/>
        <a:p>
          <a:endParaRPr lang="en-US"/>
        </a:p>
      </dgm:t>
    </dgm:pt>
    <dgm:pt modelId="{21826CDE-BD84-4269-B7E7-8898A797CB0B}">
      <dgm:prSet/>
      <dgm:spPr/>
      <dgm:t>
        <a:bodyPr/>
        <a:lstStyle/>
        <a:p>
          <a:r>
            <a:rPr lang="en-US">
              <a:latin typeface="Times New Roman" panose="02020603050405020304" pitchFamily="18" charset="0"/>
              <a:cs typeface="Times New Roman" panose="02020603050405020304" pitchFamily="18" charset="0"/>
            </a:rPr>
            <a:t>Test plans are generated by the testing group based on the described external behavior.</a:t>
          </a:r>
        </a:p>
      </dgm:t>
    </dgm:pt>
    <dgm:pt modelId="{49193443-740F-446C-8188-D63F21C4CCF8}" type="parTrans" cxnId="{BA614D29-8786-4C87-AECB-BBC55B04A949}">
      <dgm:prSet/>
      <dgm:spPr/>
      <dgm:t>
        <a:bodyPr/>
        <a:lstStyle/>
        <a:p>
          <a:endParaRPr lang="en-US"/>
        </a:p>
      </dgm:t>
    </dgm:pt>
    <dgm:pt modelId="{E214C300-5576-461D-B21C-C3E005F93093}" type="sibTrans" cxnId="{BA614D29-8786-4C87-AECB-BBC55B04A949}">
      <dgm:prSet/>
      <dgm:spPr/>
      <dgm:t>
        <a:bodyPr/>
        <a:lstStyle/>
        <a:p>
          <a:endParaRPr lang="en-US"/>
        </a:p>
      </dgm:t>
    </dgm:pt>
    <dgm:pt modelId="{4B71825E-9E25-40DA-92F6-41792D7D77DD}">
      <dgm:prSet/>
      <dgm:spPr/>
      <dgm:t>
        <a:bodyPr/>
        <a:lstStyle/>
        <a:p>
          <a:r>
            <a:rPr lang="en-US">
              <a:latin typeface="Times New Roman" panose="02020603050405020304" pitchFamily="18" charset="0"/>
              <a:cs typeface="Times New Roman" panose="02020603050405020304" pitchFamily="18" charset="0"/>
            </a:rPr>
            <a:t>Maintenance and support staff must understand what the software product should do.</a:t>
          </a:r>
        </a:p>
      </dgm:t>
    </dgm:pt>
    <dgm:pt modelId="{5F3D7014-DCAC-4EF8-88BD-ECECFF334748}" type="parTrans" cxnId="{EF097FF3-0666-4168-947E-62587D43EAF2}">
      <dgm:prSet/>
      <dgm:spPr/>
      <dgm:t>
        <a:bodyPr/>
        <a:lstStyle/>
        <a:p>
          <a:endParaRPr lang="en-US"/>
        </a:p>
      </dgm:t>
    </dgm:pt>
    <dgm:pt modelId="{43D32C02-2C19-45B4-BD7D-FC64D5DF10F8}" type="sibTrans" cxnId="{EF097FF3-0666-4168-947E-62587D43EAF2}">
      <dgm:prSet/>
      <dgm:spPr/>
      <dgm:t>
        <a:bodyPr/>
        <a:lstStyle/>
        <a:p>
          <a:endParaRPr lang="en-US"/>
        </a:p>
      </dgm:t>
    </dgm:pt>
    <dgm:pt modelId="{8233CBF8-7511-4ABD-912B-467C540713F6}">
      <dgm:prSet/>
      <dgm:spPr/>
      <dgm:t>
        <a:bodyPr/>
        <a:lstStyle/>
        <a:p>
          <a:r>
            <a:rPr lang="en-US">
              <a:latin typeface="Times New Roman" panose="02020603050405020304" pitchFamily="18" charset="0"/>
              <a:cs typeface="Times New Roman" panose="02020603050405020304" pitchFamily="18" charset="0"/>
            </a:rPr>
            <a:t>Project manager base their plans and estimates of schedule, effort, and resources on it.</a:t>
          </a:r>
        </a:p>
      </dgm:t>
    </dgm:pt>
    <dgm:pt modelId="{E64CC60F-10D3-4429-AFAD-735A007DFFCB}" type="parTrans" cxnId="{1315247A-481D-4428-997D-F2D962722D7A}">
      <dgm:prSet/>
      <dgm:spPr/>
      <dgm:t>
        <a:bodyPr/>
        <a:lstStyle/>
        <a:p>
          <a:endParaRPr lang="en-US"/>
        </a:p>
      </dgm:t>
    </dgm:pt>
    <dgm:pt modelId="{D37DCD2E-A05E-45A7-B935-5DFBB10A4225}" type="sibTrans" cxnId="{1315247A-481D-4428-997D-F2D962722D7A}">
      <dgm:prSet/>
      <dgm:spPr/>
      <dgm:t>
        <a:bodyPr/>
        <a:lstStyle/>
        <a:p>
          <a:endParaRPr lang="en-US"/>
        </a:p>
      </dgm:t>
    </dgm:pt>
    <dgm:pt modelId="{70E2083C-A9DA-459C-8B61-08F59C7B8733}">
      <dgm:prSet/>
      <dgm:spPr/>
      <dgm:t>
        <a:bodyPr/>
        <a:lstStyle/>
        <a:p>
          <a:r>
            <a:rPr lang="en-US">
              <a:latin typeface="Times New Roman" panose="02020603050405020304" pitchFamily="18" charset="0"/>
              <a:cs typeface="Times New Roman" panose="02020603050405020304" pitchFamily="18" charset="0"/>
            </a:rPr>
            <a:t>Customers rely on it to know what product they can expect.</a:t>
          </a:r>
        </a:p>
      </dgm:t>
    </dgm:pt>
    <dgm:pt modelId="{98188C70-417C-4CD5-A5E4-7CA7883B0582}" type="parTrans" cxnId="{D7211C47-ABEA-4AE4-B3E1-71E939AECC29}">
      <dgm:prSet/>
      <dgm:spPr/>
      <dgm:t>
        <a:bodyPr/>
        <a:lstStyle/>
        <a:p>
          <a:endParaRPr lang="en-US"/>
        </a:p>
      </dgm:t>
    </dgm:pt>
    <dgm:pt modelId="{D56B28D4-8B53-4C01-B8D4-548071736CBF}" type="sibTrans" cxnId="{D7211C47-ABEA-4AE4-B3E1-71E939AECC29}">
      <dgm:prSet/>
      <dgm:spPr/>
      <dgm:t>
        <a:bodyPr/>
        <a:lstStyle/>
        <a:p>
          <a:endParaRPr lang="en-US"/>
        </a:p>
      </dgm:t>
    </dgm:pt>
    <dgm:pt modelId="{5B4B8558-EF3B-4188-8779-EDF2E8D7FC02}">
      <dgm:prSet/>
      <dgm:spPr/>
      <dgm:t>
        <a:bodyPr/>
        <a:lstStyle/>
        <a:p>
          <a:r>
            <a:rPr lang="en-US">
              <a:latin typeface="Times New Roman" panose="02020603050405020304" pitchFamily="18" charset="0"/>
              <a:cs typeface="Times New Roman" panose="02020603050405020304" pitchFamily="18" charset="0"/>
            </a:rPr>
            <a:t>As a contract between developer and customer for documentation purposes.</a:t>
          </a:r>
        </a:p>
      </dgm:t>
    </dgm:pt>
    <dgm:pt modelId="{3A8EBD4C-1B62-4A26-91D8-F856B5CEEE90}" type="parTrans" cxnId="{FA54E1BF-8EB0-406B-9608-7975AC9F35D1}">
      <dgm:prSet/>
      <dgm:spPr/>
      <dgm:t>
        <a:bodyPr/>
        <a:lstStyle/>
        <a:p>
          <a:endParaRPr lang="en-US"/>
        </a:p>
      </dgm:t>
    </dgm:pt>
    <dgm:pt modelId="{75907179-037C-4787-93B4-B8A03F7D0FEA}" type="sibTrans" cxnId="{FA54E1BF-8EB0-406B-9608-7975AC9F35D1}">
      <dgm:prSet/>
      <dgm:spPr/>
      <dgm:t>
        <a:bodyPr/>
        <a:lstStyle/>
        <a:p>
          <a:endParaRPr lang="en-US"/>
        </a:p>
      </dgm:t>
    </dgm:pt>
    <dgm:pt modelId="{3BE1D9F5-C9CD-49E3-9D0F-0594B2306C77}" type="pres">
      <dgm:prSet presAssocID="{E8D3FCFD-4856-4FFB-9180-2A0F40775D16}" presName="vert0" presStyleCnt="0">
        <dgm:presLayoutVars>
          <dgm:dir/>
          <dgm:animOne val="branch"/>
          <dgm:animLvl val="lvl"/>
        </dgm:presLayoutVars>
      </dgm:prSet>
      <dgm:spPr/>
    </dgm:pt>
    <dgm:pt modelId="{0D68BEAF-4B4F-47C4-B490-4079C4E5BE61}" type="pres">
      <dgm:prSet presAssocID="{ECBBE7B9-E7BB-494E-928F-2CC171300312}" presName="thickLine" presStyleLbl="alignNode1" presStyleIdx="0" presStyleCnt="6"/>
      <dgm:spPr/>
    </dgm:pt>
    <dgm:pt modelId="{7E276E45-2DB9-4CC1-99CD-8EE7E8F5B959}" type="pres">
      <dgm:prSet presAssocID="{ECBBE7B9-E7BB-494E-928F-2CC171300312}" presName="horz1" presStyleCnt="0"/>
      <dgm:spPr/>
    </dgm:pt>
    <dgm:pt modelId="{B81507CA-8533-4EED-A6BB-AF9C0DDECD1B}" type="pres">
      <dgm:prSet presAssocID="{ECBBE7B9-E7BB-494E-928F-2CC171300312}" presName="tx1" presStyleLbl="revTx" presStyleIdx="0" presStyleCnt="6"/>
      <dgm:spPr/>
    </dgm:pt>
    <dgm:pt modelId="{8F213009-BE13-41BE-A09E-23D158E2CFF0}" type="pres">
      <dgm:prSet presAssocID="{ECBBE7B9-E7BB-494E-928F-2CC171300312}" presName="vert1" presStyleCnt="0"/>
      <dgm:spPr/>
    </dgm:pt>
    <dgm:pt modelId="{C38D8433-5D6E-4899-9D82-B0B9419B2625}" type="pres">
      <dgm:prSet presAssocID="{21826CDE-BD84-4269-B7E7-8898A797CB0B}" presName="thickLine" presStyleLbl="alignNode1" presStyleIdx="1" presStyleCnt="6"/>
      <dgm:spPr/>
    </dgm:pt>
    <dgm:pt modelId="{F0851CAA-3C17-4062-9178-762A5ABA4DE1}" type="pres">
      <dgm:prSet presAssocID="{21826CDE-BD84-4269-B7E7-8898A797CB0B}" presName="horz1" presStyleCnt="0"/>
      <dgm:spPr/>
    </dgm:pt>
    <dgm:pt modelId="{282921AF-F09F-4E3B-9273-1543228074EC}" type="pres">
      <dgm:prSet presAssocID="{21826CDE-BD84-4269-B7E7-8898A797CB0B}" presName="tx1" presStyleLbl="revTx" presStyleIdx="1" presStyleCnt="6"/>
      <dgm:spPr/>
    </dgm:pt>
    <dgm:pt modelId="{5750753E-074E-40CC-A859-3E95EC6F73F9}" type="pres">
      <dgm:prSet presAssocID="{21826CDE-BD84-4269-B7E7-8898A797CB0B}" presName="vert1" presStyleCnt="0"/>
      <dgm:spPr/>
    </dgm:pt>
    <dgm:pt modelId="{F296EBCB-2A26-44E1-AB2F-33A2D3AB4121}" type="pres">
      <dgm:prSet presAssocID="{4B71825E-9E25-40DA-92F6-41792D7D77DD}" presName="thickLine" presStyleLbl="alignNode1" presStyleIdx="2" presStyleCnt="6"/>
      <dgm:spPr/>
    </dgm:pt>
    <dgm:pt modelId="{AE7E9DE1-341F-4EF4-9DF3-4DF8462DFEE4}" type="pres">
      <dgm:prSet presAssocID="{4B71825E-9E25-40DA-92F6-41792D7D77DD}" presName="horz1" presStyleCnt="0"/>
      <dgm:spPr/>
    </dgm:pt>
    <dgm:pt modelId="{EFEC4556-FCB8-4A74-AE0B-A2DA1BB1E611}" type="pres">
      <dgm:prSet presAssocID="{4B71825E-9E25-40DA-92F6-41792D7D77DD}" presName="tx1" presStyleLbl="revTx" presStyleIdx="2" presStyleCnt="6"/>
      <dgm:spPr/>
    </dgm:pt>
    <dgm:pt modelId="{34833B93-217D-48E6-9925-3B5DC7B49E9C}" type="pres">
      <dgm:prSet presAssocID="{4B71825E-9E25-40DA-92F6-41792D7D77DD}" presName="vert1" presStyleCnt="0"/>
      <dgm:spPr/>
    </dgm:pt>
    <dgm:pt modelId="{1D007DA3-6C80-4DD2-9861-E3D2CEAF9A64}" type="pres">
      <dgm:prSet presAssocID="{8233CBF8-7511-4ABD-912B-467C540713F6}" presName="thickLine" presStyleLbl="alignNode1" presStyleIdx="3" presStyleCnt="6"/>
      <dgm:spPr/>
    </dgm:pt>
    <dgm:pt modelId="{9FA7E81B-8F91-49ED-8061-787B5DA222B7}" type="pres">
      <dgm:prSet presAssocID="{8233CBF8-7511-4ABD-912B-467C540713F6}" presName="horz1" presStyleCnt="0"/>
      <dgm:spPr/>
    </dgm:pt>
    <dgm:pt modelId="{B6B57C97-D60D-42F4-B635-321F572F1C38}" type="pres">
      <dgm:prSet presAssocID="{8233CBF8-7511-4ABD-912B-467C540713F6}" presName="tx1" presStyleLbl="revTx" presStyleIdx="3" presStyleCnt="6"/>
      <dgm:spPr/>
    </dgm:pt>
    <dgm:pt modelId="{4711F01D-687D-48A7-84CF-A38E9831D1C5}" type="pres">
      <dgm:prSet presAssocID="{8233CBF8-7511-4ABD-912B-467C540713F6}" presName="vert1" presStyleCnt="0"/>
      <dgm:spPr/>
    </dgm:pt>
    <dgm:pt modelId="{F4442E29-2650-412A-A9EF-1567A6371069}" type="pres">
      <dgm:prSet presAssocID="{70E2083C-A9DA-459C-8B61-08F59C7B8733}" presName="thickLine" presStyleLbl="alignNode1" presStyleIdx="4" presStyleCnt="6"/>
      <dgm:spPr/>
    </dgm:pt>
    <dgm:pt modelId="{40BDF7F8-E549-4B9A-B80C-B0BA87B949CB}" type="pres">
      <dgm:prSet presAssocID="{70E2083C-A9DA-459C-8B61-08F59C7B8733}" presName="horz1" presStyleCnt="0"/>
      <dgm:spPr/>
    </dgm:pt>
    <dgm:pt modelId="{78B48641-DD36-41FC-96D8-0AAB3F8082A1}" type="pres">
      <dgm:prSet presAssocID="{70E2083C-A9DA-459C-8B61-08F59C7B8733}" presName="tx1" presStyleLbl="revTx" presStyleIdx="4" presStyleCnt="6"/>
      <dgm:spPr/>
    </dgm:pt>
    <dgm:pt modelId="{70844114-F12C-4EC5-8BED-D948FDDE879F}" type="pres">
      <dgm:prSet presAssocID="{70E2083C-A9DA-459C-8B61-08F59C7B8733}" presName="vert1" presStyleCnt="0"/>
      <dgm:spPr/>
    </dgm:pt>
    <dgm:pt modelId="{34ED0769-7CD9-4937-9A3E-F623B4F4859E}" type="pres">
      <dgm:prSet presAssocID="{5B4B8558-EF3B-4188-8779-EDF2E8D7FC02}" presName="thickLine" presStyleLbl="alignNode1" presStyleIdx="5" presStyleCnt="6"/>
      <dgm:spPr/>
    </dgm:pt>
    <dgm:pt modelId="{72BA2FC5-7C10-4E86-B2D4-6076615AD614}" type="pres">
      <dgm:prSet presAssocID="{5B4B8558-EF3B-4188-8779-EDF2E8D7FC02}" presName="horz1" presStyleCnt="0"/>
      <dgm:spPr/>
    </dgm:pt>
    <dgm:pt modelId="{2E6C535E-31A0-44FE-BA93-2AF8E15A9C10}" type="pres">
      <dgm:prSet presAssocID="{5B4B8558-EF3B-4188-8779-EDF2E8D7FC02}" presName="tx1" presStyleLbl="revTx" presStyleIdx="5" presStyleCnt="6"/>
      <dgm:spPr/>
    </dgm:pt>
    <dgm:pt modelId="{6D19B2A5-DB74-4C62-A8BB-66D24D737523}" type="pres">
      <dgm:prSet presAssocID="{5B4B8558-EF3B-4188-8779-EDF2E8D7FC02}" presName="vert1" presStyleCnt="0"/>
      <dgm:spPr/>
    </dgm:pt>
  </dgm:ptLst>
  <dgm:cxnLst>
    <dgm:cxn modelId="{915CCC05-F32F-479B-9984-B8F1D099DECA}" type="presOf" srcId="{8233CBF8-7511-4ABD-912B-467C540713F6}" destId="{B6B57C97-D60D-42F4-B635-321F572F1C38}" srcOrd="0" destOrd="0" presId="urn:microsoft.com/office/officeart/2008/layout/LinedList"/>
    <dgm:cxn modelId="{E03E9F1D-4D65-4515-BD6F-B5CE8F62B1F9}" type="presOf" srcId="{70E2083C-A9DA-459C-8B61-08F59C7B8733}" destId="{78B48641-DD36-41FC-96D8-0AAB3F8082A1}" srcOrd="0" destOrd="0" presId="urn:microsoft.com/office/officeart/2008/layout/LinedList"/>
    <dgm:cxn modelId="{E2DE6722-CFA4-493F-A1B1-4E30FDDEFCD3}" type="presOf" srcId="{E8D3FCFD-4856-4FFB-9180-2A0F40775D16}" destId="{3BE1D9F5-C9CD-49E3-9D0F-0594B2306C77}" srcOrd="0" destOrd="0" presId="urn:microsoft.com/office/officeart/2008/layout/LinedList"/>
    <dgm:cxn modelId="{BA614D29-8786-4C87-AECB-BBC55B04A949}" srcId="{E8D3FCFD-4856-4FFB-9180-2A0F40775D16}" destId="{21826CDE-BD84-4269-B7E7-8898A797CB0B}" srcOrd="1" destOrd="0" parTransId="{49193443-740F-446C-8188-D63F21C4CCF8}" sibTransId="{E214C300-5576-461D-B21C-C3E005F93093}"/>
    <dgm:cxn modelId="{D7211C47-ABEA-4AE4-B3E1-71E939AECC29}" srcId="{E8D3FCFD-4856-4FFB-9180-2A0F40775D16}" destId="{70E2083C-A9DA-459C-8B61-08F59C7B8733}" srcOrd="4" destOrd="0" parTransId="{98188C70-417C-4CD5-A5E4-7CA7883B0582}" sibTransId="{D56B28D4-8B53-4C01-B8D4-548071736CBF}"/>
    <dgm:cxn modelId="{AF426B57-FA06-4E17-86C8-1D693B85DF60}" type="presOf" srcId="{4B71825E-9E25-40DA-92F6-41792D7D77DD}" destId="{EFEC4556-FCB8-4A74-AE0B-A2DA1BB1E611}" srcOrd="0" destOrd="0" presId="urn:microsoft.com/office/officeart/2008/layout/LinedList"/>
    <dgm:cxn modelId="{FA6E3579-E8D4-4583-854A-4CD5ADB64648}" srcId="{E8D3FCFD-4856-4FFB-9180-2A0F40775D16}" destId="{ECBBE7B9-E7BB-494E-928F-2CC171300312}" srcOrd="0" destOrd="0" parTransId="{487DCC7A-D662-46E8-8903-8E3A1AD9A919}" sibTransId="{1DD439CF-9D41-4320-B739-DD5C6063F14F}"/>
    <dgm:cxn modelId="{1315247A-481D-4428-997D-F2D962722D7A}" srcId="{E8D3FCFD-4856-4FFB-9180-2A0F40775D16}" destId="{8233CBF8-7511-4ABD-912B-467C540713F6}" srcOrd="3" destOrd="0" parTransId="{E64CC60F-10D3-4429-AFAD-735A007DFFCB}" sibTransId="{D37DCD2E-A05E-45A7-B935-5DFBB10A4225}"/>
    <dgm:cxn modelId="{B44B4287-3BA0-4E75-A227-367C37BA4521}" type="presOf" srcId="{5B4B8558-EF3B-4188-8779-EDF2E8D7FC02}" destId="{2E6C535E-31A0-44FE-BA93-2AF8E15A9C10}" srcOrd="0" destOrd="0" presId="urn:microsoft.com/office/officeart/2008/layout/LinedList"/>
    <dgm:cxn modelId="{89C60EB4-D30B-4806-BB7E-993BDBA98F88}" type="presOf" srcId="{21826CDE-BD84-4269-B7E7-8898A797CB0B}" destId="{282921AF-F09F-4E3B-9273-1543228074EC}" srcOrd="0" destOrd="0" presId="urn:microsoft.com/office/officeart/2008/layout/LinedList"/>
    <dgm:cxn modelId="{FA54E1BF-8EB0-406B-9608-7975AC9F35D1}" srcId="{E8D3FCFD-4856-4FFB-9180-2A0F40775D16}" destId="{5B4B8558-EF3B-4188-8779-EDF2E8D7FC02}" srcOrd="5" destOrd="0" parTransId="{3A8EBD4C-1B62-4A26-91D8-F856B5CEEE90}" sibTransId="{75907179-037C-4787-93B4-B8A03F7D0FEA}"/>
    <dgm:cxn modelId="{EF097FF3-0666-4168-947E-62587D43EAF2}" srcId="{E8D3FCFD-4856-4FFB-9180-2A0F40775D16}" destId="{4B71825E-9E25-40DA-92F6-41792D7D77DD}" srcOrd="2" destOrd="0" parTransId="{5F3D7014-DCAC-4EF8-88BD-ECECFF334748}" sibTransId="{43D32C02-2C19-45B4-BD7D-FC64D5DF10F8}"/>
    <dgm:cxn modelId="{1CC47EF5-C368-4834-9F59-A6C03E4398E3}" type="presOf" srcId="{ECBBE7B9-E7BB-494E-928F-2CC171300312}" destId="{B81507CA-8533-4EED-A6BB-AF9C0DDECD1B}" srcOrd="0" destOrd="0" presId="urn:microsoft.com/office/officeart/2008/layout/LinedList"/>
    <dgm:cxn modelId="{785B1759-8911-4615-808C-347DC9C92DE1}" type="presParOf" srcId="{3BE1D9F5-C9CD-49E3-9D0F-0594B2306C77}" destId="{0D68BEAF-4B4F-47C4-B490-4079C4E5BE61}" srcOrd="0" destOrd="0" presId="urn:microsoft.com/office/officeart/2008/layout/LinedList"/>
    <dgm:cxn modelId="{0090BC08-3487-4CAD-A99E-C5F112CB646A}" type="presParOf" srcId="{3BE1D9F5-C9CD-49E3-9D0F-0594B2306C77}" destId="{7E276E45-2DB9-4CC1-99CD-8EE7E8F5B959}" srcOrd="1" destOrd="0" presId="urn:microsoft.com/office/officeart/2008/layout/LinedList"/>
    <dgm:cxn modelId="{E680427E-525B-4A59-82AC-447D6F298806}" type="presParOf" srcId="{7E276E45-2DB9-4CC1-99CD-8EE7E8F5B959}" destId="{B81507CA-8533-4EED-A6BB-AF9C0DDECD1B}" srcOrd="0" destOrd="0" presId="urn:microsoft.com/office/officeart/2008/layout/LinedList"/>
    <dgm:cxn modelId="{EA9A4EE1-47D2-43D8-825C-F05B92C0B12A}" type="presParOf" srcId="{7E276E45-2DB9-4CC1-99CD-8EE7E8F5B959}" destId="{8F213009-BE13-41BE-A09E-23D158E2CFF0}" srcOrd="1" destOrd="0" presId="urn:microsoft.com/office/officeart/2008/layout/LinedList"/>
    <dgm:cxn modelId="{EA113F30-39FA-4AE7-B8E9-D79FE4F3E2F1}" type="presParOf" srcId="{3BE1D9F5-C9CD-49E3-9D0F-0594B2306C77}" destId="{C38D8433-5D6E-4899-9D82-B0B9419B2625}" srcOrd="2" destOrd="0" presId="urn:microsoft.com/office/officeart/2008/layout/LinedList"/>
    <dgm:cxn modelId="{1760E264-748E-48A0-932E-A20EF8D979B4}" type="presParOf" srcId="{3BE1D9F5-C9CD-49E3-9D0F-0594B2306C77}" destId="{F0851CAA-3C17-4062-9178-762A5ABA4DE1}" srcOrd="3" destOrd="0" presId="urn:microsoft.com/office/officeart/2008/layout/LinedList"/>
    <dgm:cxn modelId="{91691CF1-DE1F-4B6B-B90B-EA4575EBB11E}" type="presParOf" srcId="{F0851CAA-3C17-4062-9178-762A5ABA4DE1}" destId="{282921AF-F09F-4E3B-9273-1543228074EC}" srcOrd="0" destOrd="0" presId="urn:microsoft.com/office/officeart/2008/layout/LinedList"/>
    <dgm:cxn modelId="{D6337C67-3993-447E-8783-300C15CC1612}" type="presParOf" srcId="{F0851CAA-3C17-4062-9178-762A5ABA4DE1}" destId="{5750753E-074E-40CC-A859-3E95EC6F73F9}" srcOrd="1" destOrd="0" presId="urn:microsoft.com/office/officeart/2008/layout/LinedList"/>
    <dgm:cxn modelId="{665CE307-18DC-4346-8EB9-E395B92D531F}" type="presParOf" srcId="{3BE1D9F5-C9CD-49E3-9D0F-0594B2306C77}" destId="{F296EBCB-2A26-44E1-AB2F-33A2D3AB4121}" srcOrd="4" destOrd="0" presId="urn:microsoft.com/office/officeart/2008/layout/LinedList"/>
    <dgm:cxn modelId="{EA5E2BD0-871D-42B7-9A6C-F9475DA8D35E}" type="presParOf" srcId="{3BE1D9F5-C9CD-49E3-9D0F-0594B2306C77}" destId="{AE7E9DE1-341F-4EF4-9DF3-4DF8462DFEE4}" srcOrd="5" destOrd="0" presId="urn:microsoft.com/office/officeart/2008/layout/LinedList"/>
    <dgm:cxn modelId="{AC901A88-01CA-40F9-B527-53DABBB446B1}" type="presParOf" srcId="{AE7E9DE1-341F-4EF4-9DF3-4DF8462DFEE4}" destId="{EFEC4556-FCB8-4A74-AE0B-A2DA1BB1E611}" srcOrd="0" destOrd="0" presId="urn:microsoft.com/office/officeart/2008/layout/LinedList"/>
    <dgm:cxn modelId="{21180D12-1827-4DEE-A259-DCB4D08C3DB5}" type="presParOf" srcId="{AE7E9DE1-341F-4EF4-9DF3-4DF8462DFEE4}" destId="{34833B93-217D-48E6-9925-3B5DC7B49E9C}" srcOrd="1" destOrd="0" presId="urn:microsoft.com/office/officeart/2008/layout/LinedList"/>
    <dgm:cxn modelId="{DEBFDAF4-AA14-491B-9F75-6C511A5EF321}" type="presParOf" srcId="{3BE1D9F5-C9CD-49E3-9D0F-0594B2306C77}" destId="{1D007DA3-6C80-4DD2-9861-E3D2CEAF9A64}" srcOrd="6" destOrd="0" presId="urn:microsoft.com/office/officeart/2008/layout/LinedList"/>
    <dgm:cxn modelId="{42BE7C2C-7680-4BCD-8235-117AB5622E0B}" type="presParOf" srcId="{3BE1D9F5-C9CD-49E3-9D0F-0594B2306C77}" destId="{9FA7E81B-8F91-49ED-8061-787B5DA222B7}" srcOrd="7" destOrd="0" presId="urn:microsoft.com/office/officeart/2008/layout/LinedList"/>
    <dgm:cxn modelId="{1537138E-A979-4BE1-9B18-A55037452F68}" type="presParOf" srcId="{9FA7E81B-8F91-49ED-8061-787B5DA222B7}" destId="{B6B57C97-D60D-42F4-B635-321F572F1C38}" srcOrd="0" destOrd="0" presId="urn:microsoft.com/office/officeart/2008/layout/LinedList"/>
    <dgm:cxn modelId="{1E5F43A3-B23F-4A0C-B913-D126B2463BF6}" type="presParOf" srcId="{9FA7E81B-8F91-49ED-8061-787B5DA222B7}" destId="{4711F01D-687D-48A7-84CF-A38E9831D1C5}" srcOrd="1" destOrd="0" presId="urn:microsoft.com/office/officeart/2008/layout/LinedList"/>
    <dgm:cxn modelId="{FB999C82-6798-46F1-92EE-44655F646165}" type="presParOf" srcId="{3BE1D9F5-C9CD-49E3-9D0F-0594B2306C77}" destId="{F4442E29-2650-412A-A9EF-1567A6371069}" srcOrd="8" destOrd="0" presId="urn:microsoft.com/office/officeart/2008/layout/LinedList"/>
    <dgm:cxn modelId="{496BA2D4-27A3-47C9-9FDD-0CADDDB6DE52}" type="presParOf" srcId="{3BE1D9F5-C9CD-49E3-9D0F-0594B2306C77}" destId="{40BDF7F8-E549-4B9A-B80C-B0BA87B949CB}" srcOrd="9" destOrd="0" presId="urn:microsoft.com/office/officeart/2008/layout/LinedList"/>
    <dgm:cxn modelId="{83A80651-185D-49C0-8598-C3B8C7FA9CE6}" type="presParOf" srcId="{40BDF7F8-E549-4B9A-B80C-B0BA87B949CB}" destId="{78B48641-DD36-41FC-96D8-0AAB3F8082A1}" srcOrd="0" destOrd="0" presId="urn:microsoft.com/office/officeart/2008/layout/LinedList"/>
    <dgm:cxn modelId="{E9877113-4764-49B3-A469-57CEC53ADA12}" type="presParOf" srcId="{40BDF7F8-E549-4B9A-B80C-B0BA87B949CB}" destId="{70844114-F12C-4EC5-8BED-D948FDDE879F}" srcOrd="1" destOrd="0" presId="urn:microsoft.com/office/officeart/2008/layout/LinedList"/>
    <dgm:cxn modelId="{70D43B5D-83FD-4414-97C4-4C75062C3718}" type="presParOf" srcId="{3BE1D9F5-C9CD-49E3-9D0F-0594B2306C77}" destId="{34ED0769-7CD9-4937-9A3E-F623B4F4859E}" srcOrd="10" destOrd="0" presId="urn:microsoft.com/office/officeart/2008/layout/LinedList"/>
    <dgm:cxn modelId="{F5B3EDEC-B8FE-4324-960E-7E452B3D3431}" type="presParOf" srcId="{3BE1D9F5-C9CD-49E3-9D0F-0594B2306C77}" destId="{72BA2FC5-7C10-4E86-B2D4-6076615AD614}" srcOrd="11" destOrd="0" presId="urn:microsoft.com/office/officeart/2008/layout/LinedList"/>
    <dgm:cxn modelId="{BAC287BE-00DE-4010-B733-58FD8DD781ED}" type="presParOf" srcId="{72BA2FC5-7C10-4E86-B2D4-6076615AD614}" destId="{2E6C535E-31A0-44FE-BA93-2AF8E15A9C10}" srcOrd="0" destOrd="0" presId="urn:microsoft.com/office/officeart/2008/layout/LinedList"/>
    <dgm:cxn modelId="{3692B340-1460-47E7-B4EC-9C52C666F525}" type="presParOf" srcId="{72BA2FC5-7C10-4E86-B2D4-6076615AD614}" destId="{6D19B2A5-DB74-4C62-A8BB-66D24D7375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38F5D-68D8-4491-9335-560511E35633}">
      <dsp:nvSpPr>
        <dsp:cNvPr id="0" name=""/>
        <dsp:cNvSpPr/>
      </dsp:nvSpPr>
      <dsp:spPr>
        <a:xfrm>
          <a:off x="0" y="132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FDA8A-FCFC-4576-88C4-B12635227DA8}">
      <dsp:nvSpPr>
        <dsp:cNvPr id="0" name=""/>
        <dsp:cNvSpPr/>
      </dsp:nvSpPr>
      <dsp:spPr>
        <a:xfrm>
          <a:off x="0" y="1320"/>
          <a:ext cx="6291714" cy="126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1. Correctness: </a:t>
          </a:r>
          <a:r>
            <a:rPr lang="en-US" sz="1800" kern="1200">
              <a:latin typeface="Times New Roman" panose="02020603050405020304" pitchFamily="18" charset="0"/>
              <a:cs typeface="Times New Roman" panose="02020603050405020304" pitchFamily="18" charset="0"/>
            </a:rPr>
            <a:t>User review is used to provide the accuracy of requirements stated in the SRS. SRS is said to be perfect if it covers all the needs that are truly expected from the system.</a:t>
          </a:r>
          <a:endParaRPr lang="en-US" sz="1800" kern="1200"/>
        </a:p>
      </dsp:txBody>
      <dsp:txXfrm>
        <a:off x="0" y="1320"/>
        <a:ext cx="6291714" cy="1265121"/>
      </dsp:txXfrm>
    </dsp:sp>
    <dsp:sp modelId="{11A7E7BF-B50A-4DDC-9F23-7F5C3607DB9E}">
      <dsp:nvSpPr>
        <dsp:cNvPr id="0" name=""/>
        <dsp:cNvSpPr/>
      </dsp:nvSpPr>
      <dsp:spPr>
        <a:xfrm>
          <a:off x="0" y="1266442"/>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94E17-A80E-4313-B4FE-47FDFA22F1B5}">
      <dsp:nvSpPr>
        <dsp:cNvPr id="0" name=""/>
        <dsp:cNvSpPr/>
      </dsp:nvSpPr>
      <dsp:spPr>
        <a:xfrm>
          <a:off x="0" y="1266442"/>
          <a:ext cx="6291714" cy="126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2. Completeness: </a:t>
          </a:r>
          <a:r>
            <a:rPr lang="en-US" sz="1800" kern="1200">
              <a:latin typeface="Times New Roman" panose="02020603050405020304" pitchFamily="18" charset="0"/>
              <a:cs typeface="Times New Roman" panose="02020603050405020304" pitchFamily="18" charset="0"/>
            </a:rPr>
            <a:t>The SRS is complete if, and only if, it includes the following elements:</a:t>
          </a:r>
          <a:endParaRPr lang="en-US" sz="1800" kern="1200"/>
        </a:p>
      </dsp:txBody>
      <dsp:txXfrm>
        <a:off x="0" y="1266442"/>
        <a:ext cx="6291714" cy="1265121"/>
      </dsp:txXfrm>
    </dsp:sp>
    <dsp:sp modelId="{D6A71BCC-BF5E-4418-8BD0-CE8491CA9441}">
      <dsp:nvSpPr>
        <dsp:cNvPr id="0" name=""/>
        <dsp:cNvSpPr/>
      </dsp:nvSpPr>
      <dsp:spPr>
        <a:xfrm>
          <a:off x="0" y="2531564"/>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58A79A-491F-4B2D-B5AA-ED1CF780DB95}">
      <dsp:nvSpPr>
        <dsp:cNvPr id="0" name=""/>
        <dsp:cNvSpPr/>
      </dsp:nvSpPr>
      <dsp:spPr>
        <a:xfrm>
          <a:off x="0" y="2531564"/>
          <a:ext cx="6285569" cy="2310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t>
          </a:r>
          <a:r>
            <a:rPr lang="en-US" sz="1800" kern="1200" dirty="0" err="1">
              <a:latin typeface="Times New Roman" panose="02020603050405020304" pitchFamily="18" charset="0"/>
              <a:cs typeface="Times New Roman" panose="02020603050405020304" pitchFamily="18" charset="0"/>
            </a:rPr>
            <a:t>i</a:t>
          </a:r>
          <a:r>
            <a:rPr lang="en-US" sz="1800" kern="1200" dirty="0">
              <a:latin typeface="Times New Roman" panose="02020603050405020304" pitchFamily="18" charset="0"/>
              <a:cs typeface="Times New Roman" panose="02020603050405020304" pitchFamily="18" charset="0"/>
            </a:rPr>
            <a:t>). All essential requirements, whether relating to functionality, performance, design, constraints, attributes, or external interfaces.</a:t>
          </a:r>
        </a:p>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(ii). Definition of their responses of the software to all realizable classes of input data in all available categories of situations.</a:t>
          </a:r>
          <a:endParaRPr lang="en-US" sz="1800" kern="1200" dirty="0"/>
        </a:p>
      </dsp:txBody>
      <dsp:txXfrm>
        <a:off x="0" y="2531564"/>
        <a:ext cx="6285569" cy="2310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06133-22BF-44A0-B9D0-853CB4864272}">
      <dsp:nvSpPr>
        <dsp:cNvPr id="0" name=""/>
        <dsp:cNvSpPr/>
      </dsp:nvSpPr>
      <dsp:spPr>
        <a:xfrm>
          <a:off x="0" y="1333"/>
          <a:ext cx="6291714"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9BEBFE-327C-440D-9761-0A14360667ED}">
      <dsp:nvSpPr>
        <dsp:cNvPr id="0" name=""/>
        <dsp:cNvSpPr/>
      </dsp:nvSpPr>
      <dsp:spPr>
        <a:xfrm>
          <a:off x="0" y="1333"/>
          <a:ext cx="6291714" cy="105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3. Consistency: The SRS is consistent if, and only if, no subset of individual requirements is described in its conflict. There are three types of possible conflict in the SRS:</a:t>
          </a:r>
          <a:endParaRPr lang="en-US" sz="1600" kern="1200" dirty="0"/>
        </a:p>
      </dsp:txBody>
      <dsp:txXfrm>
        <a:off x="0" y="1333"/>
        <a:ext cx="6291714" cy="1058617"/>
      </dsp:txXfrm>
    </dsp:sp>
    <dsp:sp modelId="{D6BE882E-B37D-4D23-BFF6-161FC42FEB87}">
      <dsp:nvSpPr>
        <dsp:cNvPr id="0" name=""/>
        <dsp:cNvSpPr/>
      </dsp:nvSpPr>
      <dsp:spPr>
        <a:xfrm>
          <a:off x="0" y="1059950"/>
          <a:ext cx="6291714" cy="0"/>
        </a:xfrm>
        <a:prstGeom prst="line">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862AF1-790F-4491-9E2A-2721AFEB2794}">
      <dsp:nvSpPr>
        <dsp:cNvPr id="0" name=""/>
        <dsp:cNvSpPr/>
      </dsp:nvSpPr>
      <dsp:spPr>
        <a:xfrm>
          <a:off x="0" y="1059950"/>
          <a:ext cx="6285569" cy="3410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(1). The specified characteristics of real-world objects may conflict. For example,</a:t>
          </a:r>
        </a:p>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(a) The format of an output report may be described in one requirement as tabular but in another as textual.</a:t>
          </a:r>
        </a:p>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(b) One condition may state that all lights shall be green while another states that all lights shall be blue.</a:t>
          </a:r>
        </a:p>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(2). There may be a reasonable or temporal conflict between the two specified actions. For example,</a:t>
          </a:r>
        </a:p>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(a) One requirement may determine that the program will add two inputs, and another may determine that the program will multiply them.</a:t>
          </a:r>
        </a:p>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(b) One condition may state that "A" must always follow "B," while other requires that "A and B" co-occurs.</a:t>
          </a:r>
          <a:endParaRPr lang="en-US" sz="1600" kern="1200" dirty="0"/>
        </a:p>
      </dsp:txBody>
      <dsp:txXfrm>
        <a:off x="0" y="1059950"/>
        <a:ext cx="6285569" cy="3410833"/>
      </dsp:txXfrm>
    </dsp:sp>
    <dsp:sp modelId="{93CE240A-1DDE-4456-9755-07DDAB67D2F7}">
      <dsp:nvSpPr>
        <dsp:cNvPr id="0" name=""/>
        <dsp:cNvSpPr/>
      </dsp:nvSpPr>
      <dsp:spPr>
        <a:xfrm>
          <a:off x="0" y="4470784"/>
          <a:ext cx="6291714"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2B976-CF40-4C81-B39C-48DDBE54EE6A}">
      <dsp:nvSpPr>
        <dsp:cNvPr id="0" name=""/>
        <dsp:cNvSpPr/>
      </dsp:nvSpPr>
      <dsp:spPr>
        <a:xfrm>
          <a:off x="0" y="4470784"/>
          <a:ext cx="6291714" cy="105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(3). Two or more requirements may define the same real-world object but use different terms for that object. For example, a program's request for user input may be called a "prompt" in one requirement's and a "cue" in another. The use of standard terminology and descriptions promotes consistency.</a:t>
          </a:r>
          <a:endParaRPr lang="en-US" sz="1600" kern="1200" dirty="0"/>
        </a:p>
      </dsp:txBody>
      <dsp:txXfrm>
        <a:off x="0" y="4470784"/>
        <a:ext cx="6291714" cy="10586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83256-7064-434B-9A0D-89C451BB2DA4}">
      <dsp:nvSpPr>
        <dsp:cNvPr id="0" name=""/>
        <dsp:cNvSpPr/>
      </dsp:nvSpPr>
      <dsp:spPr>
        <a:xfrm>
          <a:off x="0" y="2716"/>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B8A1DA-72B2-4BBB-AE84-421A18DE3B9F}">
      <dsp:nvSpPr>
        <dsp:cNvPr id="0" name=""/>
        <dsp:cNvSpPr/>
      </dsp:nvSpPr>
      <dsp:spPr>
        <a:xfrm>
          <a:off x="0" y="2716"/>
          <a:ext cx="6291714" cy="24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b="1" i="1" kern="1200" dirty="0">
              <a:latin typeface="Times New Roman" panose="02020603050405020304" pitchFamily="18" charset="0"/>
              <a:cs typeface="Times New Roman" panose="02020603050405020304" pitchFamily="18" charset="0"/>
            </a:rPr>
            <a:t>4. Unambiguousness: </a:t>
          </a:r>
          <a:r>
            <a:rPr lang="en-US" sz="1700" kern="1200" dirty="0">
              <a:latin typeface="Times New Roman" panose="02020603050405020304" pitchFamily="18" charset="0"/>
              <a:cs typeface="Times New Roman" panose="02020603050405020304" pitchFamily="18" charset="0"/>
            </a:rPr>
            <a:t>SRS is unambiguous when every fixed requirement has only one interpretation. This suggests that each element is uniquely interpreted. If a method is used with multiple definitions, the requirements report should determine the implications in the SRS so that it is clear and simple to understand.</a:t>
          </a:r>
        </a:p>
        <a:p>
          <a:pPr marL="0" lvl="0" indent="0" algn="just" defTabSz="755650">
            <a:lnSpc>
              <a:spcPct val="90000"/>
            </a:lnSpc>
            <a:spcBef>
              <a:spcPct val="0"/>
            </a:spcBef>
            <a:spcAft>
              <a:spcPct val="35000"/>
            </a:spcAft>
            <a:buNone/>
          </a:pPr>
          <a:r>
            <a:rPr lang="en-US" sz="1700" b="1" i="1" kern="1200" dirty="0">
              <a:latin typeface="Times New Roman" panose="02020603050405020304" pitchFamily="18" charset="0"/>
              <a:cs typeface="Times New Roman" panose="02020603050405020304" pitchFamily="18" charset="0"/>
            </a:rPr>
            <a:t>5. Ranking for importance and stability:</a:t>
          </a:r>
          <a:r>
            <a:rPr lang="en-US" sz="1700" kern="1200" dirty="0">
              <a:latin typeface="Times New Roman" panose="02020603050405020304" pitchFamily="18" charset="0"/>
              <a:cs typeface="Times New Roman" panose="02020603050405020304" pitchFamily="18" charset="0"/>
            </a:rPr>
            <a:t> The SRS is ranked for importance and stability if each requirement in it has an identifier to indicate either the significance or stability of that particular requirement.</a:t>
          </a:r>
        </a:p>
      </dsp:txBody>
      <dsp:txXfrm>
        <a:off x="0" y="2716"/>
        <a:ext cx="6291714" cy="2415125"/>
      </dsp:txXfrm>
    </dsp:sp>
    <dsp:sp modelId="{BA0E8908-58E5-4D99-A162-3F26B460348C}">
      <dsp:nvSpPr>
        <dsp:cNvPr id="0" name=""/>
        <dsp:cNvSpPr/>
      </dsp:nvSpPr>
      <dsp:spPr>
        <a:xfrm>
          <a:off x="0" y="2417842"/>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92E91-61AC-4B26-8AF7-E593A9103512}">
      <dsp:nvSpPr>
        <dsp:cNvPr id="0" name=""/>
        <dsp:cNvSpPr/>
      </dsp:nvSpPr>
      <dsp:spPr>
        <a:xfrm>
          <a:off x="0" y="2417842"/>
          <a:ext cx="6291714" cy="199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b="1" i="1" kern="1200" dirty="0">
              <a:latin typeface="Times New Roman" panose="02020603050405020304" pitchFamily="18" charset="0"/>
              <a:cs typeface="Times New Roman" panose="02020603050405020304" pitchFamily="18" charset="0"/>
            </a:rPr>
            <a:t>6. Modifiability: </a:t>
          </a:r>
          <a:r>
            <a:rPr lang="en-US" sz="1700" kern="1200" dirty="0">
              <a:latin typeface="Times New Roman" panose="02020603050405020304" pitchFamily="18" charset="0"/>
              <a:cs typeface="Times New Roman" panose="02020603050405020304" pitchFamily="18" charset="0"/>
            </a:rPr>
            <a:t>SRS should be made as modifiable as likely and should be capable of quickly obtain changes to the system to some extent. Modifications should be perfectly indexed and cross-referenced.</a:t>
          </a:r>
        </a:p>
        <a:p>
          <a:pPr marL="0" lvl="0" indent="0" algn="just" defTabSz="755650">
            <a:lnSpc>
              <a:spcPct val="90000"/>
            </a:lnSpc>
            <a:spcBef>
              <a:spcPct val="0"/>
            </a:spcBef>
            <a:spcAft>
              <a:spcPct val="35000"/>
            </a:spcAft>
            <a:buNone/>
          </a:pPr>
          <a:r>
            <a:rPr lang="en-US" sz="1700" b="1" i="1" kern="1200" dirty="0">
              <a:latin typeface="Times New Roman" panose="02020603050405020304" pitchFamily="18" charset="0"/>
              <a:cs typeface="Times New Roman" panose="02020603050405020304" pitchFamily="18" charset="0"/>
            </a:rPr>
            <a:t>7. Verifiability: </a:t>
          </a:r>
          <a:r>
            <a:rPr lang="en-US" sz="1700" b="0" i="0" kern="1200" dirty="0">
              <a:latin typeface="Times New Roman" panose="02020603050405020304" pitchFamily="18" charset="0"/>
              <a:cs typeface="Times New Roman" panose="02020603050405020304" pitchFamily="18" charset="0"/>
            </a:rPr>
            <a:t>SRS is correct when the specified requirements can be verified with a cost-effective system to check whether the final software meets those requirements. The requirements are verified with the help of reviews.</a:t>
          </a:r>
          <a:endParaRPr lang="en-US" sz="1700" kern="1200" dirty="0">
            <a:latin typeface="Times New Roman" panose="02020603050405020304" pitchFamily="18" charset="0"/>
            <a:cs typeface="Times New Roman" panose="02020603050405020304" pitchFamily="18" charset="0"/>
          </a:endParaRPr>
        </a:p>
      </dsp:txBody>
      <dsp:txXfrm>
        <a:off x="0" y="2417842"/>
        <a:ext cx="6291714" cy="1991947"/>
      </dsp:txXfrm>
    </dsp:sp>
    <dsp:sp modelId="{0C9C3A26-A73B-40D7-B4C4-2705BBD3530B}">
      <dsp:nvSpPr>
        <dsp:cNvPr id="0" name=""/>
        <dsp:cNvSpPr/>
      </dsp:nvSpPr>
      <dsp:spPr>
        <a:xfrm>
          <a:off x="0" y="4409789"/>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DB165-42FD-474E-A852-4100231B0F6F}">
      <dsp:nvSpPr>
        <dsp:cNvPr id="0" name=""/>
        <dsp:cNvSpPr/>
      </dsp:nvSpPr>
      <dsp:spPr>
        <a:xfrm>
          <a:off x="0" y="4409789"/>
          <a:ext cx="6291714" cy="156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b="1" i="1" kern="1200" dirty="0">
              <a:latin typeface="Times New Roman" panose="02020603050405020304" pitchFamily="18" charset="0"/>
              <a:cs typeface="Times New Roman" panose="02020603050405020304" pitchFamily="18" charset="0"/>
            </a:rPr>
            <a:t>8. Traceability:</a:t>
          </a:r>
          <a:r>
            <a:rPr lang="en-US" sz="1700" b="0" i="1" kern="1200" dirty="0">
              <a:latin typeface="Times New Roman" panose="02020603050405020304" pitchFamily="18" charset="0"/>
              <a:cs typeface="Times New Roman" panose="02020603050405020304" pitchFamily="18" charset="0"/>
            </a:rPr>
            <a:t> </a:t>
          </a:r>
          <a:r>
            <a:rPr lang="en-US" sz="1700" b="0" i="0" kern="1200" dirty="0">
              <a:latin typeface="Times New Roman" panose="02020603050405020304" pitchFamily="18" charset="0"/>
              <a:cs typeface="Times New Roman" panose="02020603050405020304" pitchFamily="18" charset="0"/>
            </a:rPr>
            <a:t>The SRS is traceable if the origin of each requirement is clear and if it facilitates referencing each condition in future development or enhancement documentation.</a:t>
          </a:r>
        </a:p>
        <a:p>
          <a:pPr marL="0" lvl="0" indent="0" algn="just" defTabSz="755650">
            <a:lnSpc>
              <a:spcPct val="90000"/>
            </a:lnSpc>
            <a:spcBef>
              <a:spcPct val="0"/>
            </a:spcBef>
            <a:spcAft>
              <a:spcPct val="35000"/>
            </a:spcAft>
            <a:buNone/>
          </a:pPr>
          <a:r>
            <a:rPr lang="en-US" sz="1700" b="1" i="1" kern="1200" dirty="0">
              <a:latin typeface="Times New Roman" panose="02020603050405020304" pitchFamily="18" charset="0"/>
              <a:cs typeface="Times New Roman" panose="02020603050405020304" pitchFamily="18" charset="0"/>
            </a:rPr>
            <a:t>9. Design Independence:</a:t>
          </a:r>
          <a:r>
            <a:rPr lang="en-US" sz="1700" b="0" i="1" kern="1200" dirty="0">
              <a:latin typeface="Times New Roman" panose="02020603050405020304" pitchFamily="18" charset="0"/>
              <a:cs typeface="Times New Roman" panose="02020603050405020304" pitchFamily="18" charset="0"/>
            </a:rPr>
            <a:t> </a:t>
          </a:r>
          <a:r>
            <a:rPr lang="en-US" sz="1700" b="0" i="0" kern="1200" dirty="0">
              <a:latin typeface="Times New Roman" panose="02020603050405020304" pitchFamily="18" charset="0"/>
              <a:cs typeface="Times New Roman" panose="02020603050405020304" pitchFamily="18" charset="0"/>
            </a:rPr>
            <a:t>There should be an option to select from multiple design alternatives for the final system. More specifically, the SRS should not contain any implementation details.</a:t>
          </a:r>
          <a:endParaRPr lang="en-US" sz="1700" kern="1200" dirty="0">
            <a:latin typeface="Times New Roman" panose="02020603050405020304" pitchFamily="18" charset="0"/>
            <a:cs typeface="Times New Roman" panose="02020603050405020304" pitchFamily="18" charset="0"/>
          </a:endParaRPr>
        </a:p>
      </dsp:txBody>
      <dsp:txXfrm>
        <a:off x="0" y="4409789"/>
        <a:ext cx="6291714" cy="15611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83256-7064-434B-9A0D-89C451BB2DA4}">
      <dsp:nvSpPr>
        <dsp:cNvPr id="0" name=""/>
        <dsp:cNvSpPr/>
      </dsp:nvSpPr>
      <dsp:spPr>
        <a:xfrm>
          <a:off x="0" y="1171"/>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B8A1DA-72B2-4BBB-AE84-421A18DE3B9F}">
      <dsp:nvSpPr>
        <dsp:cNvPr id="0" name=""/>
        <dsp:cNvSpPr/>
      </dsp:nvSpPr>
      <dsp:spPr>
        <a:xfrm>
          <a:off x="0" y="1171"/>
          <a:ext cx="6291714" cy="89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i="1" kern="1200" dirty="0">
              <a:latin typeface="Times New Roman" panose="02020603050405020304" pitchFamily="18" charset="0"/>
              <a:cs typeface="Times New Roman" panose="02020603050405020304" pitchFamily="18" charset="0"/>
            </a:rPr>
            <a:t>10. Testability:</a:t>
          </a:r>
          <a:r>
            <a:rPr lang="en-US" sz="1800" b="0" i="1" kern="1200" dirty="0">
              <a:latin typeface="Times New Roman" panose="02020603050405020304" pitchFamily="18" charset="0"/>
              <a:cs typeface="Times New Roman" panose="02020603050405020304" pitchFamily="18" charset="0"/>
            </a:rPr>
            <a:t> </a:t>
          </a:r>
          <a:r>
            <a:rPr lang="en-US" sz="1800" b="0" i="0" kern="1200" dirty="0">
              <a:latin typeface="Times New Roman" panose="02020603050405020304" pitchFamily="18" charset="0"/>
              <a:cs typeface="Times New Roman" panose="02020603050405020304" pitchFamily="18" charset="0"/>
            </a:rPr>
            <a:t>An SRS should be written in such a method that it is simple to generate test cases and test plans from the report.</a:t>
          </a:r>
          <a:endParaRPr lang="en-US" sz="1800" kern="1200" dirty="0">
            <a:latin typeface="Times New Roman" panose="02020603050405020304" pitchFamily="18" charset="0"/>
            <a:cs typeface="Times New Roman" panose="02020603050405020304" pitchFamily="18" charset="0"/>
          </a:endParaRPr>
        </a:p>
      </dsp:txBody>
      <dsp:txXfrm>
        <a:off x="0" y="1171"/>
        <a:ext cx="6291714" cy="890627"/>
      </dsp:txXfrm>
    </dsp:sp>
    <dsp:sp modelId="{BA0E8908-58E5-4D99-A162-3F26B460348C}">
      <dsp:nvSpPr>
        <dsp:cNvPr id="0" name=""/>
        <dsp:cNvSpPr/>
      </dsp:nvSpPr>
      <dsp:spPr>
        <a:xfrm>
          <a:off x="0" y="891798"/>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92E91-61AC-4B26-8AF7-E593A9103512}">
      <dsp:nvSpPr>
        <dsp:cNvPr id="0" name=""/>
        <dsp:cNvSpPr/>
      </dsp:nvSpPr>
      <dsp:spPr>
        <a:xfrm>
          <a:off x="0" y="891798"/>
          <a:ext cx="6291714" cy="228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i="1" kern="1200" dirty="0">
              <a:latin typeface="Times New Roman" panose="02020603050405020304" pitchFamily="18" charset="0"/>
              <a:cs typeface="Times New Roman" panose="02020603050405020304" pitchFamily="18" charset="0"/>
            </a:rPr>
            <a:t>11. Understandable by the customer: </a:t>
          </a:r>
          <a:r>
            <a:rPr lang="en-US" sz="1800" kern="1200" dirty="0">
              <a:latin typeface="Times New Roman" panose="02020603050405020304" pitchFamily="18" charset="0"/>
              <a:cs typeface="Times New Roman" panose="02020603050405020304" pitchFamily="18" charset="0"/>
            </a:rPr>
            <a:t>An end user may be an expert in his/her explicit domain but might not be trained in computer science. Hence, the purpose of formal notations and symbols should be avoided too as much extent as possible. The language should be kept simple and clear.</a:t>
          </a:r>
        </a:p>
      </dsp:txBody>
      <dsp:txXfrm>
        <a:off x="0" y="891798"/>
        <a:ext cx="6291714" cy="2286106"/>
      </dsp:txXfrm>
    </dsp:sp>
    <dsp:sp modelId="{0C9C3A26-A73B-40D7-B4C4-2705BBD3530B}">
      <dsp:nvSpPr>
        <dsp:cNvPr id="0" name=""/>
        <dsp:cNvSpPr/>
      </dsp:nvSpPr>
      <dsp:spPr>
        <a:xfrm>
          <a:off x="0" y="3177905"/>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DB165-42FD-474E-A852-4100231B0F6F}">
      <dsp:nvSpPr>
        <dsp:cNvPr id="0" name=""/>
        <dsp:cNvSpPr/>
      </dsp:nvSpPr>
      <dsp:spPr>
        <a:xfrm>
          <a:off x="0" y="3177905"/>
          <a:ext cx="6291714" cy="179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i="1" kern="1200" dirty="0">
              <a:latin typeface="Times New Roman" panose="02020603050405020304" pitchFamily="18" charset="0"/>
              <a:cs typeface="Times New Roman" panose="02020603050405020304" pitchFamily="18" charset="0"/>
            </a:rPr>
            <a:t>12. The right level of abstraction</a:t>
          </a:r>
          <a:r>
            <a:rPr lang="en-US" sz="1800" kern="1200" dirty="0">
              <a:latin typeface="Times New Roman" panose="02020603050405020304" pitchFamily="18" charset="0"/>
              <a:cs typeface="Times New Roman" panose="02020603050405020304" pitchFamily="18" charset="0"/>
            </a:rPr>
            <a:t>: If the SRS is written for the requirements stage, the details should be explained explicitly. Whereas, for a feasibility study, fewer analyses can be used. Hence, the level of abstraction is modified according to the objective of the SRS.</a:t>
          </a:r>
        </a:p>
      </dsp:txBody>
      <dsp:txXfrm>
        <a:off x="0" y="3177905"/>
        <a:ext cx="6291714" cy="17916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8BEAF-4B4F-47C4-B490-4079C4E5BE61}">
      <dsp:nvSpPr>
        <dsp:cNvPr id="0" name=""/>
        <dsp:cNvSpPr/>
      </dsp:nvSpPr>
      <dsp:spPr>
        <a:xfrm>
          <a:off x="0" y="21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81507CA-8533-4EED-A6BB-AF9C0DDECD1B}">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The development team is required to develop products according to need.</a:t>
          </a:r>
        </a:p>
      </dsp:txBody>
      <dsp:txXfrm>
        <a:off x="0" y="2124"/>
        <a:ext cx="10515600" cy="724514"/>
      </dsp:txXfrm>
    </dsp:sp>
    <dsp:sp modelId="{C38D8433-5D6E-4899-9D82-B0B9419B2625}">
      <dsp:nvSpPr>
        <dsp:cNvPr id="0" name=""/>
        <dsp:cNvSpPr/>
      </dsp:nvSpPr>
      <dsp:spPr>
        <a:xfrm>
          <a:off x="0" y="726639"/>
          <a:ext cx="10515600" cy="0"/>
        </a:xfrm>
        <a:prstGeom prst="line">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w="12700" cap="flat" cmpd="sng" algn="ctr">
          <a:solidFill>
            <a:schemeClr val="accent2">
              <a:hueOff val="1288723"/>
              <a:satOff val="-3699"/>
              <a:lumOff val="-5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82921AF-F09F-4E3B-9273-1543228074EC}">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Test plans are generated by the testing group based on the described external behavior.</a:t>
          </a:r>
        </a:p>
      </dsp:txBody>
      <dsp:txXfrm>
        <a:off x="0" y="726639"/>
        <a:ext cx="10515600" cy="724514"/>
      </dsp:txXfrm>
    </dsp:sp>
    <dsp:sp modelId="{F296EBCB-2A26-44E1-AB2F-33A2D3AB4121}">
      <dsp:nvSpPr>
        <dsp:cNvPr id="0" name=""/>
        <dsp:cNvSpPr/>
      </dsp:nvSpPr>
      <dsp:spPr>
        <a:xfrm>
          <a:off x="0" y="1451154"/>
          <a:ext cx="10515600" cy="0"/>
        </a:xfrm>
        <a:prstGeom prst="line">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w="12700" cap="flat" cmpd="sng" algn="ctr">
          <a:solidFill>
            <a:schemeClr val="accent2">
              <a:hueOff val="2577445"/>
              <a:satOff val="-7397"/>
              <a:lumOff val="-1184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FEC4556-FCB8-4A74-AE0B-A2DA1BB1E611}">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Maintenance and support staff must understand what the software product should do.</a:t>
          </a:r>
        </a:p>
      </dsp:txBody>
      <dsp:txXfrm>
        <a:off x="0" y="1451154"/>
        <a:ext cx="10515600" cy="724514"/>
      </dsp:txXfrm>
    </dsp:sp>
    <dsp:sp modelId="{1D007DA3-6C80-4DD2-9861-E3D2CEAF9A64}">
      <dsp:nvSpPr>
        <dsp:cNvPr id="0" name=""/>
        <dsp:cNvSpPr/>
      </dsp:nvSpPr>
      <dsp:spPr>
        <a:xfrm>
          <a:off x="0" y="2175669"/>
          <a:ext cx="10515600" cy="0"/>
        </a:xfrm>
        <a:prstGeom prst="line">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w="12700" cap="flat" cmpd="sng" algn="ctr">
          <a:solidFill>
            <a:schemeClr val="accent2">
              <a:hueOff val="3866169"/>
              <a:satOff val="-11096"/>
              <a:lumOff val="-17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6B57C97-D60D-42F4-B635-321F572F1C38}">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Project manager base their plans and estimates of schedule, effort, and resources on it.</a:t>
          </a:r>
        </a:p>
      </dsp:txBody>
      <dsp:txXfrm>
        <a:off x="0" y="2175669"/>
        <a:ext cx="10515600" cy="724514"/>
      </dsp:txXfrm>
    </dsp:sp>
    <dsp:sp modelId="{F4442E29-2650-412A-A9EF-1567A6371069}">
      <dsp:nvSpPr>
        <dsp:cNvPr id="0" name=""/>
        <dsp:cNvSpPr/>
      </dsp:nvSpPr>
      <dsp:spPr>
        <a:xfrm>
          <a:off x="0" y="2900183"/>
          <a:ext cx="10515600" cy="0"/>
        </a:xfrm>
        <a:prstGeom prst="line">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w="12700" cap="flat" cmpd="sng" algn="ctr">
          <a:solidFill>
            <a:schemeClr val="accent2">
              <a:hueOff val="5154891"/>
              <a:satOff val="-14794"/>
              <a:lumOff val="-2368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8B48641-DD36-41FC-96D8-0AAB3F8082A1}">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Customers rely on it to know what product they can expect.</a:t>
          </a:r>
        </a:p>
      </dsp:txBody>
      <dsp:txXfrm>
        <a:off x="0" y="2900183"/>
        <a:ext cx="10515600" cy="724514"/>
      </dsp:txXfrm>
    </dsp:sp>
    <dsp:sp modelId="{34ED0769-7CD9-4937-9A3E-F623B4F4859E}">
      <dsp:nvSpPr>
        <dsp:cNvPr id="0" name=""/>
        <dsp:cNvSpPr/>
      </dsp:nvSpPr>
      <dsp:spPr>
        <a:xfrm>
          <a:off x="0" y="3624698"/>
          <a:ext cx="10515600"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6C535E-31A0-44FE-BA93-2AF8E15A9C10}">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As a contract between developer and customer for documentation purposes.</a:t>
          </a:r>
        </a:p>
      </dsp:txBody>
      <dsp:txXfrm>
        <a:off x="0" y="3624698"/>
        <a:ext cx="10515600" cy="724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8BEAF-4B4F-47C4-B490-4079C4E5BE61}">
      <dsp:nvSpPr>
        <dsp:cNvPr id="0" name=""/>
        <dsp:cNvSpPr/>
      </dsp:nvSpPr>
      <dsp:spPr>
        <a:xfrm>
          <a:off x="0" y="21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81507CA-8533-4EED-A6BB-AF9C0DDECD1B}">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The development team is required to develop products according to need.</a:t>
          </a:r>
        </a:p>
      </dsp:txBody>
      <dsp:txXfrm>
        <a:off x="0" y="2124"/>
        <a:ext cx="10515600" cy="724514"/>
      </dsp:txXfrm>
    </dsp:sp>
    <dsp:sp modelId="{C38D8433-5D6E-4899-9D82-B0B9419B2625}">
      <dsp:nvSpPr>
        <dsp:cNvPr id="0" name=""/>
        <dsp:cNvSpPr/>
      </dsp:nvSpPr>
      <dsp:spPr>
        <a:xfrm>
          <a:off x="0" y="726639"/>
          <a:ext cx="10515600" cy="0"/>
        </a:xfrm>
        <a:prstGeom prst="line">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w="12700" cap="flat" cmpd="sng" algn="ctr">
          <a:solidFill>
            <a:schemeClr val="accent2">
              <a:hueOff val="1288723"/>
              <a:satOff val="-3699"/>
              <a:lumOff val="-5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82921AF-F09F-4E3B-9273-1543228074EC}">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Test plans are generated by the testing group based on the described external behavior.</a:t>
          </a:r>
        </a:p>
      </dsp:txBody>
      <dsp:txXfrm>
        <a:off x="0" y="726639"/>
        <a:ext cx="10515600" cy="724514"/>
      </dsp:txXfrm>
    </dsp:sp>
    <dsp:sp modelId="{F296EBCB-2A26-44E1-AB2F-33A2D3AB4121}">
      <dsp:nvSpPr>
        <dsp:cNvPr id="0" name=""/>
        <dsp:cNvSpPr/>
      </dsp:nvSpPr>
      <dsp:spPr>
        <a:xfrm>
          <a:off x="0" y="1451154"/>
          <a:ext cx="10515600" cy="0"/>
        </a:xfrm>
        <a:prstGeom prst="line">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w="12700" cap="flat" cmpd="sng" algn="ctr">
          <a:solidFill>
            <a:schemeClr val="accent2">
              <a:hueOff val="2577445"/>
              <a:satOff val="-7397"/>
              <a:lumOff val="-1184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FEC4556-FCB8-4A74-AE0B-A2DA1BB1E611}">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Maintenance and support staff must understand what the software product should do.</a:t>
          </a:r>
        </a:p>
      </dsp:txBody>
      <dsp:txXfrm>
        <a:off x="0" y="1451154"/>
        <a:ext cx="10515600" cy="724514"/>
      </dsp:txXfrm>
    </dsp:sp>
    <dsp:sp modelId="{1D007DA3-6C80-4DD2-9861-E3D2CEAF9A64}">
      <dsp:nvSpPr>
        <dsp:cNvPr id="0" name=""/>
        <dsp:cNvSpPr/>
      </dsp:nvSpPr>
      <dsp:spPr>
        <a:xfrm>
          <a:off x="0" y="2175669"/>
          <a:ext cx="10515600" cy="0"/>
        </a:xfrm>
        <a:prstGeom prst="line">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w="12700" cap="flat" cmpd="sng" algn="ctr">
          <a:solidFill>
            <a:schemeClr val="accent2">
              <a:hueOff val="3866169"/>
              <a:satOff val="-11096"/>
              <a:lumOff val="-17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6B57C97-D60D-42F4-B635-321F572F1C38}">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Project manager base their plans and estimates of schedule, effort, and resources on it.</a:t>
          </a:r>
        </a:p>
      </dsp:txBody>
      <dsp:txXfrm>
        <a:off x="0" y="2175669"/>
        <a:ext cx="10515600" cy="724514"/>
      </dsp:txXfrm>
    </dsp:sp>
    <dsp:sp modelId="{F4442E29-2650-412A-A9EF-1567A6371069}">
      <dsp:nvSpPr>
        <dsp:cNvPr id="0" name=""/>
        <dsp:cNvSpPr/>
      </dsp:nvSpPr>
      <dsp:spPr>
        <a:xfrm>
          <a:off x="0" y="2900183"/>
          <a:ext cx="10515600" cy="0"/>
        </a:xfrm>
        <a:prstGeom prst="line">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w="12700" cap="flat" cmpd="sng" algn="ctr">
          <a:solidFill>
            <a:schemeClr val="accent2">
              <a:hueOff val="5154891"/>
              <a:satOff val="-14794"/>
              <a:lumOff val="-2368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8B48641-DD36-41FC-96D8-0AAB3F8082A1}">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Customers rely on it to know what product they can expect.</a:t>
          </a:r>
        </a:p>
      </dsp:txBody>
      <dsp:txXfrm>
        <a:off x="0" y="2900183"/>
        <a:ext cx="10515600" cy="724514"/>
      </dsp:txXfrm>
    </dsp:sp>
    <dsp:sp modelId="{34ED0769-7CD9-4937-9A3E-F623B4F4859E}">
      <dsp:nvSpPr>
        <dsp:cNvPr id="0" name=""/>
        <dsp:cNvSpPr/>
      </dsp:nvSpPr>
      <dsp:spPr>
        <a:xfrm>
          <a:off x="0" y="3624698"/>
          <a:ext cx="10515600"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6C535E-31A0-44FE-BA93-2AF8E15A9C10}">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As a contract between developer and customer for documentation purposes.</a:t>
          </a:r>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90888-0A8D-40AB-94ED-549925E9CA2B}"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4DC12-29EB-4BCF-943F-E16E0934DE0D}" type="slidenum">
              <a:rPr lang="en-US" smtClean="0"/>
              <a:t>‹#›</a:t>
            </a:fld>
            <a:endParaRPr lang="en-US"/>
          </a:p>
        </p:txBody>
      </p:sp>
    </p:spTree>
    <p:extLst>
      <p:ext uri="{BB962C8B-B14F-4D97-AF65-F5344CB8AC3E}">
        <p14:creationId xmlns:p14="http://schemas.microsoft.com/office/powerpoint/2010/main" val="253489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280E-2D8E-A81D-FDB6-10EDAD327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6441F-33F6-791B-529D-5F25496F8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8AC901-82C4-6EEA-6158-3324740F82BA}"/>
              </a:ext>
            </a:extLst>
          </p:cNvPr>
          <p:cNvSpPr>
            <a:spLocks noGrp="1"/>
          </p:cNvSpPr>
          <p:nvPr>
            <p:ph type="dt" sz="half" idx="10"/>
          </p:nvPr>
        </p:nvSpPr>
        <p:spPr/>
        <p:txBody>
          <a:bodyPr/>
          <a:lstStyle/>
          <a:p>
            <a:fld id="{9B7B9FB4-9866-49FA-8BC6-187A27EA4516}" type="datetime1">
              <a:rPr lang="en-US" smtClean="0"/>
              <a:t>7/30/2024</a:t>
            </a:fld>
            <a:endParaRPr lang="en-US"/>
          </a:p>
        </p:txBody>
      </p:sp>
      <p:sp>
        <p:nvSpPr>
          <p:cNvPr id="5" name="Footer Placeholder 4">
            <a:extLst>
              <a:ext uri="{FF2B5EF4-FFF2-40B4-BE49-F238E27FC236}">
                <a16:creationId xmlns:a16="http://schemas.microsoft.com/office/drawing/2014/main" id="{37E27BC9-82CB-1FAF-7810-D9946710E9C0}"/>
              </a:ext>
            </a:extLst>
          </p:cNvPr>
          <p:cNvSpPr>
            <a:spLocks noGrp="1"/>
          </p:cNvSpPr>
          <p:nvPr>
            <p:ph type="ftr" sz="quarter" idx="11"/>
          </p:nvPr>
        </p:nvSpPr>
        <p:spPr/>
        <p:txBody>
          <a:bodyPr/>
          <a:lstStyle/>
          <a:p>
            <a:r>
              <a:rPr lang="en-US"/>
              <a:t>Prof. Maitreyee Ganguly</a:t>
            </a:r>
          </a:p>
        </p:txBody>
      </p:sp>
      <p:sp>
        <p:nvSpPr>
          <p:cNvPr id="6" name="Slide Number Placeholder 5">
            <a:extLst>
              <a:ext uri="{FF2B5EF4-FFF2-40B4-BE49-F238E27FC236}">
                <a16:creationId xmlns:a16="http://schemas.microsoft.com/office/drawing/2014/main" id="{469948DA-F88E-4E37-9B99-B4B907CE47A2}"/>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117380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03F-4668-8710-ADD0-B01FFC4EB7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86233-FDD0-F1D1-0603-E8A4560E3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338D0-6B18-B05D-C2B0-DA6E3FA2A6E9}"/>
              </a:ext>
            </a:extLst>
          </p:cNvPr>
          <p:cNvSpPr>
            <a:spLocks noGrp="1"/>
          </p:cNvSpPr>
          <p:nvPr>
            <p:ph type="dt" sz="half" idx="10"/>
          </p:nvPr>
        </p:nvSpPr>
        <p:spPr/>
        <p:txBody>
          <a:bodyPr/>
          <a:lstStyle/>
          <a:p>
            <a:fld id="{9C39B74F-EA6B-43FD-8F36-9C43CF401F21}" type="datetime1">
              <a:rPr lang="en-US" smtClean="0"/>
              <a:t>7/30/2024</a:t>
            </a:fld>
            <a:endParaRPr lang="en-US"/>
          </a:p>
        </p:txBody>
      </p:sp>
      <p:sp>
        <p:nvSpPr>
          <p:cNvPr id="5" name="Footer Placeholder 4">
            <a:extLst>
              <a:ext uri="{FF2B5EF4-FFF2-40B4-BE49-F238E27FC236}">
                <a16:creationId xmlns:a16="http://schemas.microsoft.com/office/drawing/2014/main" id="{59F857BF-E247-BF62-B3F6-BDF6DFF3EE1A}"/>
              </a:ext>
            </a:extLst>
          </p:cNvPr>
          <p:cNvSpPr>
            <a:spLocks noGrp="1"/>
          </p:cNvSpPr>
          <p:nvPr>
            <p:ph type="ftr" sz="quarter" idx="11"/>
          </p:nvPr>
        </p:nvSpPr>
        <p:spPr/>
        <p:txBody>
          <a:bodyPr/>
          <a:lstStyle/>
          <a:p>
            <a:r>
              <a:rPr lang="en-US"/>
              <a:t>Prof. Maitreyee Ganguly</a:t>
            </a:r>
          </a:p>
        </p:txBody>
      </p:sp>
      <p:sp>
        <p:nvSpPr>
          <p:cNvPr id="6" name="Slide Number Placeholder 5">
            <a:extLst>
              <a:ext uri="{FF2B5EF4-FFF2-40B4-BE49-F238E27FC236}">
                <a16:creationId xmlns:a16="http://schemas.microsoft.com/office/drawing/2014/main" id="{15307FA3-6699-6746-B6EC-8E6C70715CAB}"/>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329974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C3D53-1446-1F1F-2078-B20D3B01A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DE1C27-5277-571B-CF5B-CBF3C9168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57C23-C7AB-F331-C95B-FBD72424AC7C}"/>
              </a:ext>
            </a:extLst>
          </p:cNvPr>
          <p:cNvSpPr>
            <a:spLocks noGrp="1"/>
          </p:cNvSpPr>
          <p:nvPr>
            <p:ph type="dt" sz="half" idx="10"/>
          </p:nvPr>
        </p:nvSpPr>
        <p:spPr/>
        <p:txBody>
          <a:bodyPr/>
          <a:lstStyle/>
          <a:p>
            <a:fld id="{1FD1C44E-BAC8-4B75-9095-86F48E66FD8B}" type="datetime1">
              <a:rPr lang="en-US" smtClean="0"/>
              <a:t>7/30/2024</a:t>
            </a:fld>
            <a:endParaRPr lang="en-US"/>
          </a:p>
        </p:txBody>
      </p:sp>
      <p:sp>
        <p:nvSpPr>
          <p:cNvPr id="5" name="Footer Placeholder 4">
            <a:extLst>
              <a:ext uri="{FF2B5EF4-FFF2-40B4-BE49-F238E27FC236}">
                <a16:creationId xmlns:a16="http://schemas.microsoft.com/office/drawing/2014/main" id="{1B147CAD-D651-16AB-3718-1DC23A28EC04}"/>
              </a:ext>
            </a:extLst>
          </p:cNvPr>
          <p:cNvSpPr>
            <a:spLocks noGrp="1"/>
          </p:cNvSpPr>
          <p:nvPr>
            <p:ph type="ftr" sz="quarter" idx="11"/>
          </p:nvPr>
        </p:nvSpPr>
        <p:spPr/>
        <p:txBody>
          <a:bodyPr/>
          <a:lstStyle/>
          <a:p>
            <a:r>
              <a:rPr lang="en-US"/>
              <a:t>Prof. Maitreyee Ganguly</a:t>
            </a:r>
          </a:p>
        </p:txBody>
      </p:sp>
      <p:sp>
        <p:nvSpPr>
          <p:cNvPr id="6" name="Slide Number Placeholder 5">
            <a:extLst>
              <a:ext uri="{FF2B5EF4-FFF2-40B4-BE49-F238E27FC236}">
                <a16:creationId xmlns:a16="http://schemas.microsoft.com/office/drawing/2014/main" id="{B9C9681A-D017-998B-7E01-5C17CE73F7C8}"/>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418836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574C-4171-4E5E-B8B3-0CD283294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DE6CE-7213-2081-FB9A-ED5D833A8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A0C84-D545-AB96-D756-E1C0134E4A1F}"/>
              </a:ext>
            </a:extLst>
          </p:cNvPr>
          <p:cNvSpPr>
            <a:spLocks noGrp="1"/>
          </p:cNvSpPr>
          <p:nvPr>
            <p:ph type="dt" sz="half" idx="10"/>
          </p:nvPr>
        </p:nvSpPr>
        <p:spPr/>
        <p:txBody>
          <a:bodyPr/>
          <a:lstStyle/>
          <a:p>
            <a:fld id="{4F8ED4A2-885C-4B56-BFA2-D66C7E5FE4CE}" type="datetime1">
              <a:rPr lang="en-US" smtClean="0"/>
              <a:t>7/30/2024</a:t>
            </a:fld>
            <a:endParaRPr lang="en-US"/>
          </a:p>
        </p:txBody>
      </p:sp>
      <p:sp>
        <p:nvSpPr>
          <p:cNvPr id="5" name="Footer Placeholder 4">
            <a:extLst>
              <a:ext uri="{FF2B5EF4-FFF2-40B4-BE49-F238E27FC236}">
                <a16:creationId xmlns:a16="http://schemas.microsoft.com/office/drawing/2014/main" id="{44A6D6C2-27AA-0F5C-7276-FB27180A7ED0}"/>
              </a:ext>
            </a:extLst>
          </p:cNvPr>
          <p:cNvSpPr>
            <a:spLocks noGrp="1"/>
          </p:cNvSpPr>
          <p:nvPr>
            <p:ph type="ftr" sz="quarter" idx="11"/>
          </p:nvPr>
        </p:nvSpPr>
        <p:spPr/>
        <p:txBody>
          <a:bodyPr/>
          <a:lstStyle/>
          <a:p>
            <a:r>
              <a:rPr lang="en-US"/>
              <a:t>Prof. Maitreyee Ganguly</a:t>
            </a:r>
          </a:p>
        </p:txBody>
      </p:sp>
      <p:sp>
        <p:nvSpPr>
          <p:cNvPr id="6" name="Slide Number Placeholder 5">
            <a:extLst>
              <a:ext uri="{FF2B5EF4-FFF2-40B4-BE49-F238E27FC236}">
                <a16:creationId xmlns:a16="http://schemas.microsoft.com/office/drawing/2014/main" id="{6B5B3052-EE73-A13D-182C-045DE6E21D0B}"/>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73778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4C16-A2C5-5B9F-232E-0F19CD7F3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607B9F-AB04-572E-9EF2-8825CB836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6AD87-0D93-4782-76C4-EED791D39370}"/>
              </a:ext>
            </a:extLst>
          </p:cNvPr>
          <p:cNvSpPr>
            <a:spLocks noGrp="1"/>
          </p:cNvSpPr>
          <p:nvPr>
            <p:ph type="dt" sz="half" idx="10"/>
          </p:nvPr>
        </p:nvSpPr>
        <p:spPr/>
        <p:txBody>
          <a:bodyPr/>
          <a:lstStyle/>
          <a:p>
            <a:fld id="{22E611F7-BF43-4590-8CAC-76363F6752BD}" type="datetime1">
              <a:rPr lang="en-US" smtClean="0"/>
              <a:t>7/30/2024</a:t>
            </a:fld>
            <a:endParaRPr lang="en-US"/>
          </a:p>
        </p:txBody>
      </p:sp>
      <p:sp>
        <p:nvSpPr>
          <p:cNvPr id="5" name="Footer Placeholder 4">
            <a:extLst>
              <a:ext uri="{FF2B5EF4-FFF2-40B4-BE49-F238E27FC236}">
                <a16:creationId xmlns:a16="http://schemas.microsoft.com/office/drawing/2014/main" id="{722178FF-1329-C390-A774-C8618E4E46DB}"/>
              </a:ext>
            </a:extLst>
          </p:cNvPr>
          <p:cNvSpPr>
            <a:spLocks noGrp="1"/>
          </p:cNvSpPr>
          <p:nvPr>
            <p:ph type="ftr" sz="quarter" idx="11"/>
          </p:nvPr>
        </p:nvSpPr>
        <p:spPr/>
        <p:txBody>
          <a:bodyPr/>
          <a:lstStyle/>
          <a:p>
            <a:r>
              <a:rPr lang="en-US"/>
              <a:t>Prof. Maitreyee Ganguly</a:t>
            </a:r>
          </a:p>
        </p:txBody>
      </p:sp>
      <p:sp>
        <p:nvSpPr>
          <p:cNvPr id="6" name="Slide Number Placeholder 5">
            <a:extLst>
              <a:ext uri="{FF2B5EF4-FFF2-40B4-BE49-F238E27FC236}">
                <a16:creationId xmlns:a16="http://schemas.microsoft.com/office/drawing/2014/main" id="{3217F99E-0B79-2044-ED16-EFB2496D220D}"/>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94043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134C-CB70-E6C2-8C05-C0AA84D4B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7C98B-D644-94E3-4830-64A9C5E28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20DAB-09F3-95CF-609A-7A944664F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9C0237-7DF9-26D9-E27B-A71E2FD3B391}"/>
              </a:ext>
            </a:extLst>
          </p:cNvPr>
          <p:cNvSpPr>
            <a:spLocks noGrp="1"/>
          </p:cNvSpPr>
          <p:nvPr>
            <p:ph type="dt" sz="half" idx="10"/>
          </p:nvPr>
        </p:nvSpPr>
        <p:spPr/>
        <p:txBody>
          <a:bodyPr/>
          <a:lstStyle/>
          <a:p>
            <a:fld id="{C71C1233-076E-493A-BC54-73A3A75829AB}" type="datetime1">
              <a:rPr lang="en-US" smtClean="0"/>
              <a:t>7/30/2024</a:t>
            </a:fld>
            <a:endParaRPr lang="en-US"/>
          </a:p>
        </p:txBody>
      </p:sp>
      <p:sp>
        <p:nvSpPr>
          <p:cNvPr id="6" name="Footer Placeholder 5">
            <a:extLst>
              <a:ext uri="{FF2B5EF4-FFF2-40B4-BE49-F238E27FC236}">
                <a16:creationId xmlns:a16="http://schemas.microsoft.com/office/drawing/2014/main" id="{05B62249-FC1F-532F-9FF0-7E0A01D5E5C3}"/>
              </a:ext>
            </a:extLst>
          </p:cNvPr>
          <p:cNvSpPr>
            <a:spLocks noGrp="1"/>
          </p:cNvSpPr>
          <p:nvPr>
            <p:ph type="ftr" sz="quarter" idx="11"/>
          </p:nvPr>
        </p:nvSpPr>
        <p:spPr/>
        <p:txBody>
          <a:bodyPr/>
          <a:lstStyle/>
          <a:p>
            <a:r>
              <a:rPr lang="en-US"/>
              <a:t>Prof. Maitreyee Ganguly</a:t>
            </a:r>
          </a:p>
        </p:txBody>
      </p:sp>
      <p:sp>
        <p:nvSpPr>
          <p:cNvPr id="7" name="Slide Number Placeholder 6">
            <a:extLst>
              <a:ext uri="{FF2B5EF4-FFF2-40B4-BE49-F238E27FC236}">
                <a16:creationId xmlns:a16="http://schemas.microsoft.com/office/drawing/2014/main" id="{D11E7AFA-8C14-A4C4-1BEA-7AF7BC3F32EB}"/>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315850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8CAA-2B03-9AAA-A1B0-C13EED418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BB0C77-DAE6-FEEA-D38A-47D611980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A39B58-AC62-9FE3-ABBA-A3F393C435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B0930-AD7C-4C98-3776-1A3543B49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2536B-E288-E58A-5256-0F1232D9D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56B10F-43CF-2BDE-1A39-F60AAC1E043F}"/>
              </a:ext>
            </a:extLst>
          </p:cNvPr>
          <p:cNvSpPr>
            <a:spLocks noGrp="1"/>
          </p:cNvSpPr>
          <p:nvPr>
            <p:ph type="dt" sz="half" idx="10"/>
          </p:nvPr>
        </p:nvSpPr>
        <p:spPr/>
        <p:txBody>
          <a:bodyPr/>
          <a:lstStyle/>
          <a:p>
            <a:fld id="{3F75ADA7-E322-4C39-9A25-8DDB4BB07763}" type="datetime1">
              <a:rPr lang="en-US" smtClean="0"/>
              <a:t>7/30/2024</a:t>
            </a:fld>
            <a:endParaRPr lang="en-US"/>
          </a:p>
        </p:txBody>
      </p:sp>
      <p:sp>
        <p:nvSpPr>
          <p:cNvPr id="8" name="Footer Placeholder 7">
            <a:extLst>
              <a:ext uri="{FF2B5EF4-FFF2-40B4-BE49-F238E27FC236}">
                <a16:creationId xmlns:a16="http://schemas.microsoft.com/office/drawing/2014/main" id="{9CCF4C81-F941-3D68-4329-0C0D285B2C90}"/>
              </a:ext>
            </a:extLst>
          </p:cNvPr>
          <p:cNvSpPr>
            <a:spLocks noGrp="1"/>
          </p:cNvSpPr>
          <p:nvPr>
            <p:ph type="ftr" sz="quarter" idx="11"/>
          </p:nvPr>
        </p:nvSpPr>
        <p:spPr/>
        <p:txBody>
          <a:bodyPr/>
          <a:lstStyle/>
          <a:p>
            <a:r>
              <a:rPr lang="en-US"/>
              <a:t>Prof. Maitreyee Ganguly</a:t>
            </a:r>
          </a:p>
        </p:txBody>
      </p:sp>
      <p:sp>
        <p:nvSpPr>
          <p:cNvPr id="9" name="Slide Number Placeholder 8">
            <a:extLst>
              <a:ext uri="{FF2B5EF4-FFF2-40B4-BE49-F238E27FC236}">
                <a16:creationId xmlns:a16="http://schemas.microsoft.com/office/drawing/2014/main" id="{E22BBF54-7F31-C146-B08A-34F6FE2545C1}"/>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305199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ABF-2995-66D2-0856-639F1328A9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508224-12E7-BC05-6ED8-CD1E0B14F0A1}"/>
              </a:ext>
            </a:extLst>
          </p:cNvPr>
          <p:cNvSpPr>
            <a:spLocks noGrp="1"/>
          </p:cNvSpPr>
          <p:nvPr>
            <p:ph type="dt" sz="half" idx="10"/>
          </p:nvPr>
        </p:nvSpPr>
        <p:spPr/>
        <p:txBody>
          <a:bodyPr/>
          <a:lstStyle/>
          <a:p>
            <a:fld id="{A436900B-A73B-42FC-802E-BAEFA640277F}" type="datetime1">
              <a:rPr lang="en-US" smtClean="0"/>
              <a:t>7/30/2024</a:t>
            </a:fld>
            <a:endParaRPr lang="en-US"/>
          </a:p>
        </p:txBody>
      </p:sp>
      <p:sp>
        <p:nvSpPr>
          <p:cNvPr id="4" name="Footer Placeholder 3">
            <a:extLst>
              <a:ext uri="{FF2B5EF4-FFF2-40B4-BE49-F238E27FC236}">
                <a16:creationId xmlns:a16="http://schemas.microsoft.com/office/drawing/2014/main" id="{542FD5E9-64FC-C6DC-2D29-EF476826E6AB}"/>
              </a:ext>
            </a:extLst>
          </p:cNvPr>
          <p:cNvSpPr>
            <a:spLocks noGrp="1"/>
          </p:cNvSpPr>
          <p:nvPr>
            <p:ph type="ftr" sz="quarter" idx="11"/>
          </p:nvPr>
        </p:nvSpPr>
        <p:spPr/>
        <p:txBody>
          <a:bodyPr/>
          <a:lstStyle/>
          <a:p>
            <a:r>
              <a:rPr lang="en-US"/>
              <a:t>Prof. Maitreyee Ganguly</a:t>
            </a:r>
          </a:p>
        </p:txBody>
      </p:sp>
      <p:sp>
        <p:nvSpPr>
          <p:cNvPr id="5" name="Slide Number Placeholder 4">
            <a:extLst>
              <a:ext uri="{FF2B5EF4-FFF2-40B4-BE49-F238E27FC236}">
                <a16:creationId xmlns:a16="http://schemas.microsoft.com/office/drawing/2014/main" id="{767BBCEF-69D5-A317-2975-50A79B4FB1B1}"/>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407373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FD1ED-12AE-81FD-F211-7F9E2F508BA1}"/>
              </a:ext>
            </a:extLst>
          </p:cNvPr>
          <p:cNvSpPr>
            <a:spLocks noGrp="1"/>
          </p:cNvSpPr>
          <p:nvPr>
            <p:ph type="dt" sz="half" idx="10"/>
          </p:nvPr>
        </p:nvSpPr>
        <p:spPr/>
        <p:txBody>
          <a:bodyPr/>
          <a:lstStyle/>
          <a:p>
            <a:fld id="{50F0F604-BC5E-4EE0-BDF2-6B087B0B60C8}" type="datetime1">
              <a:rPr lang="en-US" smtClean="0"/>
              <a:t>7/30/2024</a:t>
            </a:fld>
            <a:endParaRPr lang="en-US"/>
          </a:p>
        </p:txBody>
      </p:sp>
      <p:sp>
        <p:nvSpPr>
          <p:cNvPr id="3" name="Footer Placeholder 2">
            <a:extLst>
              <a:ext uri="{FF2B5EF4-FFF2-40B4-BE49-F238E27FC236}">
                <a16:creationId xmlns:a16="http://schemas.microsoft.com/office/drawing/2014/main" id="{F0D768DF-48E1-B957-3BB1-AFBB40CC16FB}"/>
              </a:ext>
            </a:extLst>
          </p:cNvPr>
          <p:cNvSpPr>
            <a:spLocks noGrp="1"/>
          </p:cNvSpPr>
          <p:nvPr>
            <p:ph type="ftr" sz="quarter" idx="11"/>
          </p:nvPr>
        </p:nvSpPr>
        <p:spPr/>
        <p:txBody>
          <a:bodyPr/>
          <a:lstStyle/>
          <a:p>
            <a:r>
              <a:rPr lang="en-US"/>
              <a:t>Prof. Maitreyee Ganguly</a:t>
            </a:r>
          </a:p>
        </p:txBody>
      </p:sp>
      <p:sp>
        <p:nvSpPr>
          <p:cNvPr id="4" name="Slide Number Placeholder 3">
            <a:extLst>
              <a:ext uri="{FF2B5EF4-FFF2-40B4-BE49-F238E27FC236}">
                <a16:creationId xmlns:a16="http://schemas.microsoft.com/office/drawing/2014/main" id="{02CCE567-750F-2679-BCDB-51E0EC77C8D3}"/>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75703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ADDF-BBE6-6B32-8814-B2CCD5C37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88E98-E12E-CB84-16F9-4AABFEB5D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BD0C7C-A7CC-133B-7DB2-6F2652025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E181-97FA-35BB-DE54-2D60F7AB54C1}"/>
              </a:ext>
            </a:extLst>
          </p:cNvPr>
          <p:cNvSpPr>
            <a:spLocks noGrp="1"/>
          </p:cNvSpPr>
          <p:nvPr>
            <p:ph type="dt" sz="half" idx="10"/>
          </p:nvPr>
        </p:nvSpPr>
        <p:spPr/>
        <p:txBody>
          <a:bodyPr/>
          <a:lstStyle/>
          <a:p>
            <a:fld id="{14E99B36-78DD-49DA-9F18-94672FAD9F57}" type="datetime1">
              <a:rPr lang="en-US" smtClean="0"/>
              <a:t>7/30/2024</a:t>
            </a:fld>
            <a:endParaRPr lang="en-US"/>
          </a:p>
        </p:txBody>
      </p:sp>
      <p:sp>
        <p:nvSpPr>
          <p:cNvPr id="6" name="Footer Placeholder 5">
            <a:extLst>
              <a:ext uri="{FF2B5EF4-FFF2-40B4-BE49-F238E27FC236}">
                <a16:creationId xmlns:a16="http://schemas.microsoft.com/office/drawing/2014/main" id="{E905861A-5BEE-412F-50B1-DAD6D0E84ADF}"/>
              </a:ext>
            </a:extLst>
          </p:cNvPr>
          <p:cNvSpPr>
            <a:spLocks noGrp="1"/>
          </p:cNvSpPr>
          <p:nvPr>
            <p:ph type="ftr" sz="quarter" idx="11"/>
          </p:nvPr>
        </p:nvSpPr>
        <p:spPr/>
        <p:txBody>
          <a:bodyPr/>
          <a:lstStyle/>
          <a:p>
            <a:r>
              <a:rPr lang="en-US"/>
              <a:t>Prof. Maitreyee Ganguly</a:t>
            </a:r>
          </a:p>
        </p:txBody>
      </p:sp>
      <p:sp>
        <p:nvSpPr>
          <p:cNvPr id="7" name="Slide Number Placeholder 6">
            <a:extLst>
              <a:ext uri="{FF2B5EF4-FFF2-40B4-BE49-F238E27FC236}">
                <a16:creationId xmlns:a16="http://schemas.microsoft.com/office/drawing/2014/main" id="{FBB5F83C-75E0-4F72-9ADA-A352AF2F7CBA}"/>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402026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17F8-32F5-4ECE-12C2-6342468C1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160F9-1460-5D28-C91F-F835B3F18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E0E26-B488-E1C0-199F-103C5530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C1017-10F9-0E80-D914-7E5C263D9765}"/>
              </a:ext>
            </a:extLst>
          </p:cNvPr>
          <p:cNvSpPr>
            <a:spLocks noGrp="1"/>
          </p:cNvSpPr>
          <p:nvPr>
            <p:ph type="dt" sz="half" idx="10"/>
          </p:nvPr>
        </p:nvSpPr>
        <p:spPr/>
        <p:txBody>
          <a:bodyPr/>
          <a:lstStyle/>
          <a:p>
            <a:fld id="{7050443B-22EF-49E8-8D8D-0C1DA474DFD4}" type="datetime1">
              <a:rPr lang="en-US" smtClean="0"/>
              <a:t>7/30/2024</a:t>
            </a:fld>
            <a:endParaRPr lang="en-US"/>
          </a:p>
        </p:txBody>
      </p:sp>
      <p:sp>
        <p:nvSpPr>
          <p:cNvPr id="6" name="Footer Placeholder 5">
            <a:extLst>
              <a:ext uri="{FF2B5EF4-FFF2-40B4-BE49-F238E27FC236}">
                <a16:creationId xmlns:a16="http://schemas.microsoft.com/office/drawing/2014/main" id="{BDE3E822-8C85-482F-24A4-15193A79E08D}"/>
              </a:ext>
            </a:extLst>
          </p:cNvPr>
          <p:cNvSpPr>
            <a:spLocks noGrp="1"/>
          </p:cNvSpPr>
          <p:nvPr>
            <p:ph type="ftr" sz="quarter" idx="11"/>
          </p:nvPr>
        </p:nvSpPr>
        <p:spPr/>
        <p:txBody>
          <a:bodyPr/>
          <a:lstStyle/>
          <a:p>
            <a:r>
              <a:rPr lang="en-US"/>
              <a:t>Prof. Maitreyee Ganguly</a:t>
            </a:r>
          </a:p>
        </p:txBody>
      </p:sp>
      <p:sp>
        <p:nvSpPr>
          <p:cNvPr id="7" name="Slide Number Placeholder 6">
            <a:extLst>
              <a:ext uri="{FF2B5EF4-FFF2-40B4-BE49-F238E27FC236}">
                <a16:creationId xmlns:a16="http://schemas.microsoft.com/office/drawing/2014/main" id="{ED215EC6-E60E-05EA-69E0-6D2D7835CA22}"/>
              </a:ext>
            </a:extLst>
          </p:cNvPr>
          <p:cNvSpPr>
            <a:spLocks noGrp="1"/>
          </p:cNvSpPr>
          <p:nvPr>
            <p:ph type="sldNum" sz="quarter" idx="12"/>
          </p:nvPr>
        </p:nvSpPr>
        <p:spPr/>
        <p:txBody>
          <a:bodyPr/>
          <a:lstStyle/>
          <a:p>
            <a:fld id="{D44FC049-3028-4B7D-918B-D536359D0101}" type="slidenum">
              <a:rPr lang="en-US" smtClean="0"/>
              <a:t>‹#›</a:t>
            </a:fld>
            <a:endParaRPr lang="en-US"/>
          </a:p>
        </p:txBody>
      </p:sp>
    </p:spTree>
    <p:extLst>
      <p:ext uri="{BB962C8B-B14F-4D97-AF65-F5344CB8AC3E}">
        <p14:creationId xmlns:p14="http://schemas.microsoft.com/office/powerpoint/2010/main" val="2872173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F5DFE-7CD3-42BF-3401-9A5D44496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42FC2D-C128-8586-BB55-940A989AF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8B9C8-F8B3-6A05-FC48-C060D243F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05841C-3C27-4DDA-89B8-88A5FF852139}" type="datetime1">
              <a:rPr lang="en-US" smtClean="0"/>
              <a:t>7/30/2024</a:t>
            </a:fld>
            <a:endParaRPr lang="en-US"/>
          </a:p>
        </p:txBody>
      </p:sp>
      <p:sp>
        <p:nvSpPr>
          <p:cNvPr id="5" name="Footer Placeholder 4">
            <a:extLst>
              <a:ext uri="{FF2B5EF4-FFF2-40B4-BE49-F238E27FC236}">
                <a16:creationId xmlns:a16="http://schemas.microsoft.com/office/drawing/2014/main" id="{B29D432B-840B-F8A1-B77F-95AC614AE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Prof. Maitreyee Ganguly</a:t>
            </a:r>
          </a:p>
        </p:txBody>
      </p:sp>
      <p:sp>
        <p:nvSpPr>
          <p:cNvPr id="6" name="Slide Number Placeholder 5">
            <a:extLst>
              <a:ext uri="{FF2B5EF4-FFF2-40B4-BE49-F238E27FC236}">
                <a16:creationId xmlns:a16="http://schemas.microsoft.com/office/drawing/2014/main" id="{6B05EE27-8EA1-C7DD-00A4-6F66C3215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4FC049-3028-4B7D-918B-D536359D0101}" type="slidenum">
              <a:rPr lang="en-US" smtClean="0"/>
              <a:t>‹#›</a:t>
            </a:fld>
            <a:endParaRPr lang="en-US"/>
          </a:p>
        </p:txBody>
      </p:sp>
    </p:spTree>
    <p:extLst>
      <p:ext uri="{BB962C8B-B14F-4D97-AF65-F5344CB8AC3E}">
        <p14:creationId xmlns:p14="http://schemas.microsoft.com/office/powerpoint/2010/main" val="49875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50B2E8-D18E-62A3-BFC7-BEA343CE522C}"/>
              </a:ext>
            </a:extLst>
          </p:cNvPr>
          <p:cNvSpPr>
            <a:spLocks noGrp="1"/>
          </p:cNvSpPr>
          <p:nvPr>
            <p:ph type="ctrTitle"/>
          </p:nvPr>
        </p:nvSpPr>
        <p:spPr>
          <a:xfrm>
            <a:off x="5093520" y="2744662"/>
            <a:ext cx="6589707" cy="2387600"/>
          </a:xfrm>
        </p:spPr>
        <p:txBody>
          <a:bodyPr>
            <a:noAutofit/>
          </a:bodyPr>
          <a:lstStyle/>
          <a:p>
            <a:pPr algn="r"/>
            <a:r>
              <a:rPr lang="en-US" dirty="0">
                <a:solidFill>
                  <a:srgbClr val="FFFFFF"/>
                </a:solidFill>
                <a:latin typeface="Times New Roman" panose="02020603050405020304" pitchFamily="18" charset="0"/>
                <a:cs typeface="Times New Roman" panose="02020603050405020304" pitchFamily="18" charset="0"/>
              </a:rPr>
              <a:t>Software Requirement Specification (SRS)</a:t>
            </a:r>
          </a:p>
        </p:txBody>
      </p:sp>
      <p:cxnSp>
        <p:nvCxnSpPr>
          <p:cNvPr id="52" name="Straight Connector 5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4330D84D-78C4-F1B3-B808-51878DD3DD22}"/>
              </a:ext>
            </a:extLst>
          </p:cNvPr>
          <p:cNvSpPr>
            <a:spLocks noGrp="1"/>
          </p:cNvSpPr>
          <p:nvPr>
            <p:ph type="dt" sz="half" idx="10"/>
          </p:nvPr>
        </p:nvSpPr>
        <p:spPr>
          <a:xfrm>
            <a:off x="838200" y="6356350"/>
            <a:ext cx="2743200" cy="365125"/>
          </a:xfrm>
        </p:spPr>
        <p:txBody>
          <a:bodyPr>
            <a:normAutofit/>
          </a:bodyPr>
          <a:lstStyle/>
          <a:p>
            <a:pPr>
              <a:spcAft>
                <a:spcPts val="600"/>
              </a:spcAft>
            </a:pPr>
            <a:fld id="{CC11F5A3-3963-480A-A8DA-F4D95115380D}" type="datetime1">
              <a:rPr lang="en-US">
                <a:latin typeface="Times New Roman" panose="02020603050405020304" pitchFamily="18" charset="0"/>
                <a:cs typeface="Times New Roman" panose="02020603050405020304" pitchFamily="18" charset="0"/>
              </a:rPr>
              <a:pPr>
                <a:spcAft>
                  <a:spcPts val="600"/>
                </a:spcAft>
              </a:pPr>
              <a:t>7/30/2024</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13D57C9-80DD-63CF-ED5A-1E3054CE52C8}"/>
              </a:ext>
            </a:extLst>
          </p:cNvPr>
          <p:cNvSpPr>
            <a:spLocks noGrp="1"/>
          </p:cNvSpPr>
          <p:nvPr>
            <p:ph type="ftr" sz="quarter" idx="11"/>
          </p:nvPr>
        </p:nvSpPr>
        <p:spPr>
          <a:xfrm>
            <a:off x="5093519" y="6356350"/>
            <a:ext cx="4606401" cy="365125"/>
          </a:xfrm>
        </p:spPr>
        <p:txBody>
          <a:bodyPr>
            <a:normAutofit/>
          </a:bodyPr>
          <a:lstStyle/>
          <a:p>
            <a:pPr>
              <a:spcAft>
                <a:spcPts val="600"/>
              </a:spcAft>
            </a:pPr>
            <a:r>
              <a:rPr lang="en-US">
                <a:solidFill>
                  <a:srgbClr val="FFFFFF"/>
                </a:solidFill>
                <a:latin typeface="Times New Roman" panose="02020603050405020304" pitchFamily="18" charset="0"/>
                <a:cs typeface="Times New Roman" panose="02020603050405020304" pitchFamily="18" charset="0"/>
              </a:rPr>
              <a:t>Prof. Maitreyee Ganguly</a:t>
            </a:r>
          </a:p>
        </p:txBody>
      </p:sp>
      <p:sp>
        <p:nvSpPr>
          <p:cNvPr id="59" name="Arc 58">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01476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AF34-9B34-331F-4E3E-DAFFF43D595A}"/>
              </a:ext>
            </a:extLst>
          </p:cNvPr>
          <p:cNvSpPr>
            <a:spLocks noGrp="1"/>
          </p:cNvSpPr>
          <p:nvPr>
            <p:ph type="title"/>
          </p:nvPr>
        </p:nvSpPr>
        <p:spPr>
          <a:xfrm>
            <a:off x="686834" y="1153572"/>
            <a:ext cx="3200400" cy="4461163"/>
          </a:xfrm>
        </p:spPr>
        <p:txBody>
          <a:bodyPr>
            <a:normAutofit/>
          </a:bodyPr>
          <a:lstStyle/>
          <a:p>
            <a:br>
              <a:rPr lang="en-US">
                <a:solidFill>
                  <a:srgbClr val="FFFFFF"/>
                </a:solidFill>
                <a:latin typeface="Times New Roman" panose="02020603050405020304" pitchFamily="18" charset="0"/>
                <a:cs typeface="Times New Roman" panose="02020603050405020304" pitchFamily="18" charset="0"/>
              </a:rPr>
            </a:br>
            <a:br>
              <a:rPr lang="en-US" i="1">
                <a:solidFill>
                  <a:srgbClr val="FFFFFF"/>
                </a:solidFill>
                <a:latin typeface="Times New Roman" panose="02020603050405020304" pitchFamily="18" charset="0"/>
                <a:cs typeface="Times New Roman" panose="02020603050405020304" pitchFamily="18" charset="0"/>
              </a:rPr>
            </a:br>
            <a:r>
              <a:rPr lang="en-US" i="1">
                <a:solidFill>
                  <a:srgbClr val="FFFFFF"/>
                </a:solidFill>
                <a:latin typeface="Times New Roman" panose="02020603050405020304" pitchFamily="18" charset="0"/>
                <a:cs typeface="Times New Roman" panose="02020603050405020304" pitchFamily="18" charset="0"/>
              </a:rPr>
              <a:t>General Description</a:t>
            </a:r>
            <a:br>
              <a:rPr lang="en-US">
                <a:solidFill>
                  <a:srgbClr val="FFFFFF"/>
                </a:solidFill>
              </a:rPr>
            </a:br>
            <a:br>
              <a:rPr lang="en-US" i="1">
                <a:solidFill>
                  <a:srgbClr val="FFFFFF"/>
                </a:solidFill>
              </a:rPr>
            </a:br>
            <a:endParaRPr lang="en-US" i="1">
              <a:solidFill>
                <a:srgbClr val="FFFFFF"/>
              </a:solidFill>
            </a:endParaRPr>
          </a:p>
        </p:txBody>
      </p:sp>
      <p:sp>
        <p:nvSpPr>
          <p:cNvPr id="54" name="Arc 5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Content Placeholder 2">
            <a:extLst>
              <a:ext uri="{FF2B5EF4-FFF2-40B4-BE49-F238E27FC236}">
                <a16:creationId xmlns:a16="http://schemas.microsoft.com/office/drawing/2014/main" id="{186743B7-AD22-DE37-8E74-56A363E6C756}"/>
              </a:ext>
            </a:extLst>
          </p:cNvPr>
          <p:cNvSpPr>
            <a:spLocks noGrp="1"/>
          </p:cNvSpPr>
          <p:nvPr>
            <p:ph idx="1"/>
          </p:nvPr>
        </p:nvSpPr>
        <p:spPr>
          <a:xfrm>
            <a:off x="4447308" y="591344"/>
            <a:ext cx="6906491" cy="5585619"/>
          </a:xfrm>
        </p:spPr>
        <p:txBody>
          <a:bodyPr anchor="ctr">
            <a:normAutofit/>
          </a:bodyPr>
          <a:lstStyle/>
          <a:p>
            <a:pPr lvl="0"/>
            <a:r>
              <a:rPr lang="en-US" sz="2200">
                <a:latin typeface="Times New Roman" panose="02020603050405020304" pitchFamily="18" charset="0"/>
                <a:cs typeface="Times New Roman" panose="02020603050405020304" pitchFamily="18" charset="0"/>
              </a:rPr>
              <a:t>In this, the general functions of the product including the objective of the user, a user characteristic, features, benefits, and why its importance is mentioned. It also describes the features of the user community.</a:t>
            </a:r>
          </a:p>
          <a:p>
            <a:pPr lvl="0"/>
            <a:r>
              <a:rPr lang="en-US" sz="2200" b="1" i="1">
                <a:latin typeface="Times New Roman" panose="02020603050405020304" pitchFamily="18" charset="0"/>
                <a:cs typeface="Times New Roman" panose="02020603050405020304" pitchFamily="18" charset="0"/>
              </a:rPr>
              <a:t>Intended audience: </a:t>
            </a:r>
            <a:r>
              <a:rPr lang="en-US" sz="2200">
                <a:latin typeface="Times New Roman" panose="02020603050405020304" pitchFamily="18" charset="0"/>
                <a:cs typeface="Times New Roman" panose="02020603050405020304" pitchFamily="18" charset="0"/>
              </a:rPr>
              <a:t>Describe your ideal audience. They will dictate the look and feel of your product and how you market it. </a:t>
            </a:r>
          </a:p>
          <a:p>
            <a:r>
              <a:rPr lang="en-US" sz="2200" b="1" i="1">
                <a:latin typeface="Times New Roman" panose="02020603050405020304" pitchFamily="18" charset="0"/>
                <a:cs typeface="Times New Roman" panose="02020603050405020304" pitchFamily="18" charset="0"/>
              </a:rPr>
              <a:t>Intended use: </a:t>
            </a:r>
            <a:r>
              <a:rPr lang="en-US" sz="2200">
                <a:latin typeface="Times New Roman" panose="02020603050405020304" pitchFamily="18" charset="0"/>
                <a:cs typeface="Times New Roman" panose="02020603050405020304" pitchFamily="18" charset="0"/>
              </a:rPr>
              <a:t>Imagine how your audience will use your product. List the functions you provide and all the possible ways your audience can use your product depending on their role. It’s also good practice to include use cases to illustrate your vision.</a:t>
            </a:r>
          </a:p>
          <a:p>
            <a:r>
              <a:rPr lang="en-US" sz="2200" b="1" i="1">
                <a:latin typeface="Times New Roman" panose="02020603050405020304" pitchFamily="18" charset="0"/>
                <a:cs typeface="Times New Roman" panose="02020603050405020304" pitchFamily="18" charset="0"/>
              </a:rPr>
              <a:t>Definitions and acronyms: </a:t>
            </a:r>
            <a:r>
              <a:rPr lang="en-US" sz="2200">
                <a:latin typeface="Times New Roman" panose="02020603050405020304" pitchFamily="18" charset="0"/>
                <a:cs typeface="Times New Roman" panose="02020603050405020304" pitchFamily="18" charset="0"/>
              </a:rPr>
              <a:t>Every industry or business has its own unique acronyms or jargon. Lay out the definitions of the terms you are using in your SRS to ensure all parties understand what you’re trying to say.</a:t>
            </a:r>
          </a:p>
          <a:p>
            <a:pPr lvl="0"/>
            <a:endParaRPr lang="en-US" sz="220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1C782A0-E96C-8007-2488-A64726B0B5F1}"/>
              </a:ext>
            </a:extLst>
          </p:cNvPr>
          <p:cNvSpPr>
            <a:spLocks noGrp="1"/>
          </p:cNvSpPr>
          <p:nvPr>
            <p:ph type="dt" sz="half" idx="10"/>
          </p:nvPr>
        </p:nvSpPr>
        <p:spPr>
          <a:xfrm>
            <a:off x="838200" y="6356350"/>
            <a:ext cx="1639957" cy="365125"/>
          </a:xfrm>
        </p:spPr>
        <p:txBody>
          <a:bodyPr>
            <a:normAutofit/>
          </a:bodyPr>
          <a:lstStyle/>
          <a:p>
            <a:pPr>
              <a:spcAft>
                <a:spcPts val="600"/>
              </a:spcAft>
            </a:pPr>
            <a:fld id="{0CBC11D7-F373-41DA-93EE-5021F7E26218}" type="datetime1">
              <a:rPr lang="en-US">
                <a:solidFill>
                  <a:srgbClr val="FFFFFF"/>
                </a:solidFill>
              </a:rPr>
              <a:pPr>
                <a:spcAft>
                  <a:spcPts val="600"/>
                </a:spcAft>
              </a:pPr>
              <a:t>7/30/2024</a:t>
            </a:fld>
            <a:endParaRPr lang="en-US">
              <a:solidFill>
                <a:srgbClr val="FFFFFF"/>
              </a:solidFill>
            </a:endParaRPr>
          </a:p>
        </p:txBody>
      </p:sp>
      <p:sp>
        <p:nvSpPr>
          <p:cNvPr id="4" name="Footer Placeholder 3">
            <a:extLst>
              <a:ext uri="{FF2B5EF4-FFF2-40B4-BE49-F238E27FC236}">
                <a16:creationId xmlns:a16="http://schemas.microsoft.com/office/drawing/2014/main" id="{3D50A7BA-F310-30DB-5DE4-AB9AD4DB19E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Prof. Maitreyee Ganguly</a:t>
            </a:r>
          </a:p>
        </p:txBody>
      </p:sp>
    </p:spTree>
    <p:extLst>
      <p:ext uri="{BB962C8B-B14F-4D97-AF65-F5344CB8AC3E}">
        <p14:creationId xmlns:p14="http://schemas.microsoft.com/office/powerpoint/2010/main" val="136820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AF34-9B34-331F-4E3E-DAFFF43D595A}"/>
              </a:ext>
            </a:extLst>
          </p:cNvPr>
          <p:cNvSpPr>
            <a:spLocks noGrp="1"/>
          </p:cNvSpPr>
          <p:nvPr>
            <p:ph type="title"/>
          </p:nvPr>
        </p:nvSpPr>
        <p:spPr>
          <a:xfrm>
            <a:off x="686834" y="1153572"/>
            <a:ext cx="3200400" cy="4461163"/>
          </a:xfrm>
        </p:spPr>
        <p:txBody>
          <a:bodyPr>
            <a:normAutofit/>
          </a:bodyPr>
          <a:lstStyle/>
          <a:p>
            <a:br>
              <a:rPr lang="en-US" sz="4100">
                <a:solidFill>
                  <a:srgbClr val="FFFFFF"/>
                </a:solidFill>
                <a:latin typeface="Times New Roman" panose="02020603050405020304" pitchFamily="18" charset="0"/>
                <a:cs typeface="Times New Roman" panose="02020603050405020304" pitchFamily="18" charset="0"/>
              </a:rPr>
            </a:br>
            <a:br>
              <a:rPr lang="en-US" sz="4100" i="1">
                <a:solidFill>
                  <a:srgbClr val="FFFFFF"/>
                </a:solidFill>
                <a:latin typeface="Times New Roman" panose="02020603050405020304" pitchFamily="18" charset="0"/>
                <a:cs typeface="Times New Roman" panose="02020603050405020304" pitchFamily="18" charset="0"/>
              </a:rPr>
            </a:br>
            <a:r>
              <a:rPr lang="en-US" sz="4100" i="1">
                <a:solidFill>
                  <a:srgbClr val="FFFFFF"/>
                </a:solidFill>
                <a:latin typeface="Times New Roman" panose="02020603050405020304" pitchFamily="18" charset="0"/>
                <a:cs typeface="Times New Roman" panose="02020603050405020304" pitchFamily="18" charset="0"/>
              </a:rPr>
              <a:t>Functional Requirements</a:t>
            </a:r>
            <a:br>
              <a:rPr lang="en-US" sz="4100">
                <a:solidFill>
                  <a:srgbClr val="FFFFFF"/>
                </a:solidFill>
              </a:rPr>
            </a:br>
            <a:br>
              <a:rPr lang="en-US" sz="4100" i="1">
                <a:solidFill>
                  <a:srgbClr val="FFFFFF"/>
                </a:solidFill>
              </a:rPr>
            </a:br>
            <a:endParaRPr lang="en-US" sz="4100" i="1">
              <a:solidFill>
                <a:srgbClr val="FFFFFF"/>
              </a:solidFill>
            </a:endParaRPr>
          </a:p>
        </p:txBody>
      </p:sp>
      <p:sp>
        <p:nvSpPr>
          <p:cNvPr id="54" name="Arc 5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Content Placeholder 2">
            <a:extLst>
              <a:ext uri="{FF2B5EF4-FFF2-40B4-BE49-F238E27FC236}">
                <a16:creationId xmlns:a16="http://schemas.microsoft.com/office/drawing/2014/main" id="{186743B7-AD22-DE37-8E74-56A363E6C756}"/>
              </a:ext>
            </a:extLst>
          </p:cNvPr>
          <p:cNvSpPr>
            <a:spLocks noGrp="1"/>
          </p:cNvSpPr>
          <p:nvPr>
            <p:ph idx="1"/>
          </p:nvPr>
        </p:nvSpPr>
        <p:spPr>
          <a:xfrm>
            <a:off x="4447308" y="591344"/>
            <a:ext cx="6906491" cy="5585619"/>
          </a:xfrm>
        </p:spPr>
        <p:txBody>
          <a:bodyPr anchor="ctr">
            <a:normAutofit/>
          </a:bodyPr>
          <a:lstStyle/>
          <a:p>
            <a:pPr marL="0" lvl="0" indent="0">
              <a:buNone/>
            </a:pPr>
            <a:r>
              <a:rPr lang="en-US" sz="2400" dirty="0">
                <a:latin typeface="Times New Roman" panose="02020603050405020304" pitchFamily="18" charset="0"/>
                <a:cs typeface="Times New Roman" panose="02020603050405020304" pitchFamily="18" charset="0"/>
              </a:rPr>
              <a:t>Use your overview as a reference to check that your requirements meet the user’s basic needs as you fill in the details. There are thousands of functional requirements to include depending on your product. Some of the most common are:</a:t>
            </a:r>
          </a:p>
          <a:p>
            <a:pPr lvl="0"/>
            <a:r>
              <a:rPr lang="en-US" sz="2400" dirty="0">
                <a:latin typeface="Times New Roman" panose="02020603050405020304" pitchFamily="18" charset="0"/>
                <a:cs typeface="Times New Roman" panose="02020603050405020304" pitchFamily="18" charset="0"/>
              </a:rPr>
              <a:t>	If/then behaviors</a:t>
            </a:r>
          </a:p>
          <a:p>
            <a:pPr lvl="0"/>
            <a:r>
              <a:rPr lang="en-US" sz="2400" dirty="0">
                <a:latin typeface="Times New Roman" panose="02020603050405020304" pitchFamily="18" charset="0"/>
                <a:cs typeface="Times New Roman" panose="02020603050405020304" pitchFamily="18" charset="0"/>
              </a:rPr>
              <a:t>	Data handling logic</a:t>
            </a:r>
          </a:p>
          <a:p>
            <a:pPr lvl="0"/>
            <a:r>
              <a:rPr lang="en-US" sz="2400" dirty="0">
                <a:latin typeface="Times New Roman" panose="02020603050405020304" pitchFamily="18" charset="0"/>
                <a:cs typeface="Times New Roman" panose="02020603050405020304" pitchFamily="18" charset="0"/>
              </a:rPr>
              <a:t>	System workflows</a:t>
            </a:r>
          </a:p>
          <a:p>
            <a:pPr lvl="0"/>
            <a:r>
              <a:rPr lang="en-US" sz="2400" dirty="0">
                <a:latin typeface="Times New Roman" panose="02020603050405020304" pitchFamily="18" charset="0"/>
                <a:cs typeface="Times New Roman" panose="02020603050405020304" pitchFamily="18" charset="0"/>
              </a:rPr>
              <a:t>	Transaction handling</a:t>
            </a:r>
          </a:p>
          <a:p>
            <a:pPr lvl="0"/>
            <a:r>
              <a:rPr lang="en-US" sz="2400" dirty="0">
                <a:latin typeface="Times New Roman" panose="02020603050405020304" pitchFamily="18" charset="0"/>
                <a:cs typeface="Times New Roman" panose="02020603050405020304" pitchFamily="18" charset="0"/>
              </a:rPr>
              <a:t>	Administrative functions</a:t>
            </a:r>
          </a:p>
          <a:p>
            <a:pPr lvl="0"/>
            <a:r>
              <a:rPr lang="en-US" sz="2400" dirty="0">
                <a:latin typeface="Times New Roman" panose="02020603050405020304" pitchFamily="18" charset="0"/>
                <a:cs typeface="Times New Roman" panose="02020603050405020304" pitchFamily="18" charset="0"/>
              </a:rPr>
              <a:t>	Regulatory and compliance needs</a:t>
            </a:r>
          </a:p>
          <a:p>
            <a:pPr lvl="0"/>
            <a:r>
              <a:rPr lang="en-US" sz="2400" dirty="0">
                <a:latin typeface="Times New Roman" panose="02020603050405020304" pitchFamily="18" charset="0"/>
                <a:cs typeface="Times New Roman" panose="02020603050405020304" pitchFamily="18" charset="0"/>
              </a:rPr>
              <a:t>	Details of operations conducted for every screen. </a:t>
            </a:r>
          </a:p>
        </p:txBody>
      </p:sp>
      <p:sp>
        <p:nvSpPr>
          <p:cNvPr id="3" name="Date Placeholder 2">
            <a:extLst>
              <a:ext uri="{FF2B5EF4-FFF2-40B4-BE49-F238E27FC236}">
                <a16:creationId xmlns:a16="http://schemas.microsoft.com/office/drawing/2014/main" id="{F7C39FBE-86D6-C146-9FAD-FEEBC100DC0A}"/>
              </a:ext>
            </a:extLst>
          </p:cNvPr>
          <p:cNvSpPr>
            <a:spLocks noGrp="1"/>
          </p:cNvSpPr>
          <p:nvPr>
            <p:ph type="dt" sz="half" idx="10"/>
          </p:nvPr>
        </p:nvSpPr>
        <p:spPr>
          <a:xfrm>
            <a:off x="838200" y="6356350"/>
            <a:ext cx="1639957" cy="365125"/>
          </a:xfrm>
        </p:spPr>
        <p:txBody>
          <a:bodyPr>
            <a:normAutofit/>
          </a:bodyPr>
          <a:lstStyle/>
          <a:p>
            <a:pPr>
              <a:spcAft>
                <a:spcPts val="600"/>
              </a:spcAft>
            </a:pPr>
            <a:fld id="{20C8BD86-6865-4E93-87BA-4A063A12A13E}" type="datetime1">
              <a:rPr lang="en-US">
                <a:solidFill>
                  <a:srgbClr val="FFFFFF"/>
                </a:solidFill>
              </a:rPr>
              <a:pPr>
                <a:spcAft>
                  <a:spcPts val="600"/>
                </a:spcAft>
              </a:pPr>
              <a:t>7/30/2024</a:t>
            </a:fld>
            <a:endParaRPr lang="en-US">
              <a:solidFill>
                <a:srgbClr val="FFFFFF"/>
              </a:solidFill>
            </a:endParaRPr>
          </a:p>
        </p:txBody>
      </p:sp>
      <p:sp>
        <p:nvSpPr>
          <p:cNvPr id="4" name="Footer Placeholder 3">
            <a:extLst>
              <a:ext uri="{FF2B5EF4-FFF2-40B4-BE49-F238E27FC236}">
                <a16:creationId xmlns:a16="http://schemas.microsoft.com/office/drawing/2014/main" id="{F854D75F-71D5-ABB8-70C8-C194941DCF7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Prof. Maitreyee Ganguly</a:t>
            </a:r>
          </a:p>
        </p:txBody>
      </p:sp>
    </p:spTree>
    <p:extLst>
      <p:ext uri="{BB962C8B-B14F-4D97-AF65-F5344CB8AC3E}">
        <p14:creationId xmlns:p14="http://schemas.microsoft.com/office/powerpoint/2010/main" val="3665138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AF34-9B34-331F-4E3E-DAFFF43D595A}"/>
              </a:ext>
            </a:extLst>
          </p:cNvPr>
          <p:cNvSpPr>
            <a:spLocks noGrp="1"/>
          </p:cNvSpPr>
          <p:nvPr>
            <p:ph type="title"/>
          </p:nvPr>
        </p:nvSpPr>
        <p:spPr>
          <a:xfrm>
            <a:off x="686834" y="1153572"/>
            <a:ext cx="3200400" cy="4461163"/>
          </a:xfrm>
        </p:spPr>
        <p:txBody>
          <a:bodyPr>
            <a:normAutofit/>
          </a:bodyPr>
          <a:lstStyle/>
          <a:p>
            <a:r>
              <a:rPr lang="en-US" sz="4100" i="1">
                <a:solidFill>
                  <a:srgbClr val="FFFFFF"/>
                </a:solidFill>
                <a:latin typeface="Times New Roman" panose="02020603050405020304" pitchFamily="18" charset="0"/>
                <a:cs typeface="Times New Roman" panose="02020603050405020304" pitchFamily="18" charset="0"/>
              </a:rPr>
              <a:t>Performance Requirements</a:t>
            </a:r>
            <a:endParaRPr lang="en-US" sz="4100" i="1">
              <a:solidFill>
                <a:srgbClr val="FFFFFF"/>
              </a:solidFill>
            </a:endParaRPr>
          </a:p>
        </p:txBody>
      </p:sp>
      <p:sp>
        <p:nvSpPr>
          <p:cNvPr id="54" name="Arc 5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Content Placeholder 2">
            <a:extLst>
              <a:ext uri="{FF2B5EF4-FFF2-40B4-BE49-F238E27FC236}">
                <a16:creationId xmlns:a16="http://schemas.microsoft.com/office/drawing/2014/main" id="{186743B7-AD22-DE37-8E74-56A363E6C756}"/>
              </a:ext>
            </a:extLst>
          </p:cNvPr>
          <p:cNvSpPr>
            <a:spLocks noGrp="1"/>
          </p:cNvSpPr>
          <p:nvPr>
            <p:ph idx="1"/>
          </p:nvPr>
        </p:nvSpPr>
        <p:spPr>
          <a:xfrm>
            <a:off x="4447308" y="591344"/>
            <a:ext cx="6906491" cy="5585619"/>
          </a:xfrm>
        </p:spPr>
        <p:txBody>
          <a:bodyPr anchor="ctr">
            <a:normAutofit/>
          </a:bodyPr>
          <a:lstStyle/>
          <a:p>
            <a:pPr marL="0" lvl="0" indent="0">
              <a:buNone/>
            </a:pPr>
            <a:r>
              <a:rPr lang="en-US" sz="2600">
                <a:latin typeface="Times New Roman" panose="02020603050405020304" pitchFamily="18" charset="0"/>
                <a:cs typeface="Times New Roman" panose="02020603050405020304" pitchFamily="18" charset="0"/>
              </a:rPr>
              <a:t>In this, how a software system performs desired functions under specific condition is explained. It also explains required time, required memory, maximum error rate, etc. The performance requirements part of an SRS specifies the performance constraints on the software system. All the requirements relating to the performance characteristics of the system must be specified. There are two types of performance requirements: static and dynamic. Static requirements are those that do not impose constraints on the execution characteristics of the system. Dynamic requirements specify constraints on the execution behavior of the system.</a:t>
            </a:r>
          </a:p>
        </p:txBody>
      </p:sp>
      <p:sp>
        <p:nvSpPr>
          <p:cNvPr id="3" name="Date Placeholder 2">
            <a:extLst>
              <a:ext uri="{FF2B5EF4-FFF2-40B4-BE49-F238E27FC236}">
                <a16:creationId xmlns:a16="http://schemas.microsoft.com/office/drawing/2014/main" id="{E22DC912-15BC-FF7A-7913-3889AEFDC852}"/>
              </a:ext>
            </a:extLst>
          </p:cNvPr>
          <p:cNvSpPr>
            <a:spLocks noGrp="1"/>
          </p:cNvSpPr>
          <p:nvPr>
            <p:ph type="dt" sz="half" idx="10"/>
          </p:nvPr>
        </p:nvSpPr>
        <p:spPr>
          <a:xfrm>
            <a:off x="838200" y="6356350"/>
            <a:ext cx="1639957" cy="365125"/>
          </a:xfrm>
        </p:spPr>
        <p:txBody>
          <a:bodyPr>
            <a:normAutofit/>
          </a:bodyPr>
          <a:lstStyle/>
          <a:p>
            <a:pPr>
              <a:spcAft>
                <a:spcPts val="600"/>
              </a:spcAft>
            </a:pPr>
            <a:fld id="{8915B9D0-2C0C-4CF1-8C89-81965EA9C769}" type="datetime1">
              <a:rPr lang="en-US">
                <a:solidFill>
                  <a:srgbClr val="FFFFFF"/>
                </a:solidFill>
              </a:rPr>
              <a:pPr>
                <a:spcAft>
                  <a:spcPts val="600"/>
                </a:spcAft>
              </a:pPr>
              <a:t>7/30/2024</a:t>
            </a:fld>
            <a:endParaRPr lang="en-US">
              <a:solidFill>
                <a:srgbClr val="FFFFFF"/>
              </a:solidFill>
            </a:endParaRPr>
          </a:p>
        </p:txBody>
      </p:sp>
      <p:sp>
        <p:nvSpPr>
          <p:cNvPr id="4" name="Footer Placeholder 3">
            <a:extLst>
              <a:ext uri="{FF2B5EF4-FFF2-40B4-BE49-F238E27FC236}">
                <a16:creationId xmlns:a16="http://schemas.microsoft.com/office/drawing/2014/main" id="{5312EA5B-C9B9-62F5-D249-673354F5474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Prof. Maitreyee Ganguly</a:t>
            </a:r>
          </a:p>
        </p:txBody>
      </p:sp>
    </p:spTree>
    <p:extLst>
      <p:ext uri="{BB962C8B-B14F-4D97-AF65-F5344CB8AC3E}">
        <p14:creationId xmlns:p14="http://schemas.microsoft.com/office/powerpoint/2010/main" val="378639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AF34-9B34-331F-4E3E-DAFFF43D595A}"/>
              </a:ext>
            </a:extLst>
          </p:cNvPr>
          <p:cNvSpPr>
            <a:spLocks noGrp="1"/>
          </p:cNvSpPr>
          <p:nvPr>
            <p:ph type="title"/>
          </p:nvPr>
        </p:nvSpPr>
        <p:spPr>
          <a:xfrm>
            <a:off x="686834" y="1153572"/>
            <a:ext cx="3200400" cy="4461163"/>
          </a:xfrm>
        </p:spPr>
        <p:txBody>
          <a:bodyPr>
            <a:normAutofit/>
          </a:bodyPr>
          <a:lstStyle/>
          <a:p>
            <a:r>
              <a:rPr lang="en-US" i="1">
                <a:solidFill>
                  <a:srgbClr val="FFFFFF"/>
                </a:solidFill>
                <a:latin typeface="Times New Roman" panose="02020603050405020304" pitchFamily="18" charset="0"/>
                <a:cs typeface="Times New Roman" panose="02020603050405020304" pitchFamily="18" charset="0"/>
              </a:rPr>
              <a:t>External interface requirements</a:t>
            </a:r>
            <a:endParaRPr lang="en-US" i="1">
              <a:solidFill>
                <a:srgbClr val="FFFFFF"/>
              </a:solidFill>
            </a:endParaRPr>
          </a:p>
        </p:txBody>
      </p:sp>
      <p:sp>
        <p:nvSpPr>
          <p:cNvPr id="54" name="Arc 5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CA52F0CE-03F7-AAA4-2249-E318D7964A0B}"/>
              </a:ext>
            </a:extLst>
          </p:cNvPr>
          <p:cNvSpPr>
            <a:spLocks noGrp="1"/>
          </p:cNvSpPr>
          <p:nvPr>
            <p:ph idx="1"/>
          </p:nvPr>
        </p:nvSpPr>
        <p:spPr>
          <a:xfrm>
            <a:off x="4447308" y="591344"/>
            <a:ext cx="6906491" cy="5585619"/>
          </a:xfrm>
        </p:spPr>
        <p:txBody>
          <a:bodyPr anchor="ctr">
            <a:normAutofit/>
          </a:bodyPr>
          <a:lstStyle/>
          <a:p>
            <a:r>
              <a:rPr lang="en-US" sz="2200">
                <a:latin typeface="Times New Roman" panose="02020603050405020304" pitchFamily="18" charset="0"/>
                <a:cs typeface="Times New Roman" panose="02020603050405020304" pitchFamily="18" charset="0"/>
              </a:rPr>
              <a:t>External interface requirements are types of functional requirements that ensure the system will communicate properly with external components, such as:</a:t>
            </a:r>
          </a:p>
          <a:p>
            <a:r>
              <a:rPr lang="en-US" sz="2200" b="1" i="1">
                <a:latin typeface="Times New Roman" panose="02020603050405020304" pitchFamily="18" charset="0"/>
                <a:cs typeface="Times New Roman" panose="02020603050405020304" pitchFamily="18" charset="0"/>
              </a:rPr>
              <a:t>User interfaces</a:t>
            </a:r>
            <a:r>
              <a:rPr lang="en-US" sz="2200" b="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The key to application usability that includes content presentation, application navigation, and user assistance, among other components.</a:t>
            </a:r>
          </a:p>
          <a:p>
            <a:r>
              <a:rPr lang="en-US" sz="2200" b="1" i="1">
                <a:latin typeface="Times New Roman" panose="02020603050405020304" pitchFamily="18" charset="0"/>
                <a:cs typeface="Times New Roman" panose="02020603050405020304" pitchFamily="18" charset="0"/>
              </a:rPr>
              <a:t>Hardware interfaces:</a:t>
            </a:r>
            <a:r>
              <a:rPr lang="en-US" sz="2200" b="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The characteristics of each interface between the software and hardware components of the system, such as supported device types and communication protocols.  </a:t>
            </a:r>
          </a:p>
          <a:p>
            <a:r>
              <a:rPr lang="en-US" sz="2200" b="1" i="1">
                <a:latin typeface="Times New Roman" panose="02020603050405020304" pitchFamily="18" charset="0"/>
                <a:cs typeface="Times New Roman" panose="02020603050405020304" pitchFamily="18" charset="0"/>
              </a:rPr>
              <a:t>Software interfaces: </a:t>
            </a:r>
            <a:r>
              <a:rPr lang="en-US" sz="2200">
                <a:latin typeface="Times New Roman" panose="02020603050405020304" pitchFamily="18" charset="0"/>
                <a:cs typeface="Times New Roman" panose="02020603050405020304" pitchFamily="18" charset="0"/>
              </a:rPr>
              <a:t>The connections between your product and other software components, including databases, libraries, and operating systems. </a:t>
            </a:r>
          </a:p>
          <a:p>
            <a:r>
              <a:rPr lang="en-US" sz="2200" b="1" i="1">
                <a:latin typeface="Times New Roman" panose="02020603050405020304" pitchFamily="18" charset="0"/>
                <a:cs typeface="Times New Roman" panose="02020603050405020304" pitchFamily="18" charset="0"/>
              </a:rPr>
              <a:t>Communication interfaces: </a:t>
            </a:r>
            <a:r>
              <a:rPr lang="en-US" sz="2200">
                <a:latin typeface="Times New Roman" panose="02020603050405020304" pitchFamily="18" charset="0"/>
                <a:cs typeface="Times New Roman" panose="02020603050405020304" pitchFamily="18" charset="0"/>
              </a:rPr>
              <a:t>The requirements for the communication functions your product will use, like emails or embedded forms. </a:t>
            </a:r>
          </a:p>
        </p:txBody>
      </p:sp>
      <p:sp>
        <p:nvSpPr>
          <p:cNvPr id="7" name="Date Placeholder 6">
            <a:extLst>
              <a:ext uri="{FF2B5EF4-FFF2-40B4-BE49-F238E27FC236}">
                <a16:creationId xmlns:a16="http://schemas.microsoft.com/office/drawing/2014/main" id="{4830AD8F-1F50-CEA2-5777-2A5AD228CABD}"/>
              </a:ext>
            </a:extLst>
          </p:cNvPr>
          <p:cNvSpPr>
            <a:spLocks noGrp="1"/>
          </p:cNvSpPr>
          <p:nvPr>
            <p:ph type="dt" sz="half" idx="10"/>
          </p:nvPr>
        </p:nvSpPr>
        <p:spPr>
          <a:xfrm>
            <a:off x="838200" y="6356350"/>
            <a:ext cx="1639957" cy="365125"/>
          </a:xfrm>
        </p:spPr>
        <p:txBody>
          <a:bodyPr>
            <a:normAutofit/>
          </a:bodyPr>
          <a:lstStyle/>
          <a:p>
            <a:pPr>
              <a:spcAft>
                <a:spcPts val="600"/>
              </a:spcAft>
            </a:pPr>
            <a:fld id="{2364FC69-8112-4237-A42D-288F6CE25C52}" type="datetime1">
              <a:rPr lang="en-US">
                <a:solidFill>
                  <a:srgbClr val="FFFFFF"/>
                </a:solidFill>
              </a:rPr>
              <a:pPr>
                <a:spcAft>
                  <a:spcPts val="600"/>
                </a:spcAft>
              </a:pPr>
              <a:t>7/30/2024</a:t>
            </a:fld>
            <a:endParaRPr lang="en-US">
              <a:solidFill>
                <a:srgbClr val="FFFFFF"/>
              </a:solidFill>
            </a:endParaRPr>
          </a:p>
        </p:txBody>
      </p:sp>
      <p:sp>
        <p:nvSpPr>
          <p:cNvPr id="8" name="Footer Placeholder 7">
            <a:extLst>
              <a:ext uri="{FF2B5EF4-FFF2-40B4-BE49-F238E27FC236}">
                <a16:creationId xmlns:a16="http://schemas.microsoft.com/office/drawing/2014/main" id="{892D6C99-1D4D-2442-2506-FED941FA0F4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Prof. Maitreyee Ganguly</a:t>
            </a:r>
          </a:p>
        </p:txBody>
      </p:sp>
    </p:spTree>
    <p:extLst>
      <p:ext uri="{BB962C8B-B14F-4D97-AF65-F5344CB8AC3E}">
        <p14:creationId xmlns:p14="http://schemas.microsoft.com/office/powerpoint/2010/main" val="311856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AF34-9B34-331F-4E3E-DAFFF43D595A}"/>
              </a:ext>
            </a:extLst>
          </p:cNvPr>
          <p:cNvSpPr>
            <a:spLocks noGrp="1"/>
          </p:cNvSpPr>
          <p:nvPr>
            <p:ph type="title"/>
          </p:nvPr>
        </p:nvSpPr>
        <p:spPr>
          <a:xfrm>
            <a:off x="686834" y="1153572"/>
            <a:ext cx="3200400" cy="4461163"/>
          </a:xfrm>
        </p:spPr>
        <p:txBody>
          <a:bodyPr>
            <a:normAutofit/>
          </a:bodyPr>
          <a:lstStyle/>
          <a:p>
            <a:r>
              <a:rPr lang="en-US" i="1">
                <a:solidFill>
                  <a:srgbClr val="FFFFFF"/>
                </a:solidFill>
                <a:latin typeface="Times New Roman" panose="02020603050405020304" pitchFamily="18" charset="0"/>
                <a:cs typeface="Times New Roman" panose="02020603050405020304" pitchFamily="18" charset="0"/>
              </a:rPr>
              <a:t>Non-Functional Attributes</a:t>
            </a:r>
            <a:br>
              <a:rPr lang="en-US" i="1">
                <a:solidFill>
                  <a:srgbClr val="FFFFFF"/>
                </a:solidFill>
                <a:latin typeface="Times New Roman" panose="02020603050405020304" pitchFamily="18" charset="0"/>
                <a:cs typeface="Times New Roman" panose="02020603050405020304" pitchFamily="18" charset="0"/>
              </a:rPr>
            </a:br>
            <a:endParaRPr lang="en-US" i="1">
              <a:solidFill>
                <a:srgbClr val="FFFFFF"/>
              </a:solidFill>
            </a:endParaRPr>
          </a:p>
        </p:txBody>
      </p:sp>
      <p:sp>
        <p:nvSpPr>
          <p:cNvPr id="54" name="Arc 5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32FF6C29-AF09-3053-41F9-84DD11D17D30}"/>
              </a:ext>
            </a:extLst>
          </p:cNvPr>
          <p:cNvSpPr>
            <a:spLocks noGrp="1"/>
          </p:cNvSpPr>
          <p:nvPr>
            <p:ph idx="1"/>
          </p:nvPr>
        </p:nvSpPr>
        <p:spPr>
          <a:xfrm>
            <a:off x="4447308" y="591344"/>
            <a:ext cx="6906491" cy="5585619"/>
          </a:xfrm>
        </p:spPr>
        <p:txBody>
          <a:bodyPr anchor="ctr">
            <a:normAutofit/>
          </a:bodyPr>
          <a:lstStyle/>
          <a:p>
            <a:r>
              <a:rPr lang="en-US" sz="1800">
                <a:latin typeface="Times New Roman" panose="02020603050405020304" pitchFamily="18" charset="0"/>
                <a:cs typeface="Times New Roman" panose="02020603050405020304" pitchFamily="18" charset="0"/>
              </a:rPr>
              <a:t>The most common types of NFRs are called the ‘Itys’. They are:</a:t>
            </a:r>
          </a:p>
          <a:p>
            <a:r>
              <a:rPr lang="en-US" sz="1800" b="1">
                <a:latin typeface="Times New Roman" panose="02020603050405020304" pitchFamily="18" charset="0"/>
                <a:cs typeface="Times New Roman" panose="02020603050405020304" pitchFamily="18" charset="0"/>
              </a:rPr>
              <a:t>Security: </a:t>
            </a:r>
            <a:r>
              <a:rPr lang="en-US" sz="1800">
                <a:latin typeface="Times New Roman" panose="02020603050405020304" pitchFamily="18" charset="0"/>
                <a:cs typeface="Times New Roman" panose="02020603050405020304" pitchFamily="18" charset="0"/>
              </a:rPr>
              <a:t>What’s needed to ensure any sensitive information your software collects from users is protected. </a:t>
            </a:r>
          </a:p>
          <a:p>
            <a:r>
              <a:rPr lang="en-US" sz="1800" b="1">
                <a:latin typeface="Times New Roman" panose="02020603050405020304" pitchFamily="18" charset="0"/>
                <a:cs typeface="Times New Roman" panose="02020603050405020304" pitchFamily="18" charset="0"/>
              </a:rPr>
              <a:t>Capacity: </a:t>
            </a:r>
            <a:r>
              <a:rPr lang="en-US" sz="1800">
                <a:latin typeface="Times New Roman" panose="02020603050405020304" pitchFamily="18" charset="0"/>
                <a:cs typeface="Times New Roman" panose="02020603050405020304" pitchFamily="18" charset="0"/>
              </a:rPr>
              <a:t>Your product’s current and future storage needs, including a plan for how your system will scale up for increasing volume demands.</a:t>
            </a:r>
          </a:p>
          <a:p>
            <a:r>
              <a:rPr lang="en-US" sz="1800" b="1">
                <a:latin typeface="Times New Roman" panose="02020603050405020304" pitchFamily="18" charset="0"/>
                <a:cs typeface="Times New Roman" panose="02020603050405020304" pitchFamily="18" charset="0"/>
              </a:rPr>
              <a:t>Compatibility: </a:t>
            </a:r>
            <a:r>
              <a:rPr lang="en-US" sz="1800">
                <a:latin typeface="Times New Roman" panose="02020603050405020304" pitchFamily="18" charset="0"/>
                <a:cs typeface="Times New Roman" panose="02020603050405020304" pitchFamily="18" charset="0"/>
              </a:rPr>
              <a:t>The minimum hardware requirements for your software, such as support for operating systems and their versions. </a:t>
            </a:r>
          </a:p>
          <a:p>
            <a:r>
              <a:rPr lang="en-US" sz="1800" b="1">
                <a:latin typeface="Times New Roman" panose="02020603050405020304" pitchFamily="18" charset="0"/>
                <a:cs typeface="Times New Roman" panose="02020603050405020304" pitchFamily="18" charset="0"/>
              </a:rPr>
              <a:t>Reliability and availability: </a:t>
            </a:r>
            <a:r>
              <a:rPr lang="en-US" sz="1800">
                <a:latin typeface="Times New Roman" panose="02020603050405020304" pitchFamily="18" charset="0"/>
                <a:cs typeface="Times New Roman" panose="02020603050405020304" pitchFamily="18" charset="0"/>
              </a:rPr>
              <a:t>How often you expect users to be using your software and what the critical failure time is under normal usage. </a:t>
            </a:r>
          </a:p>
          <a:p>
            <a:r>
              <a:rPr lang="en-US" sz="1800" b="1">
                <a:latin typeface="Times New Roman" panose="02020603050405020304" pitchFamily="18" charset="0"/>
                <a:cs typeface="Times New Roman" panose="02020603050405020304" pitchFamily="18" charset="0"/>
              </a:rPr>
              <a:t>Scalability: </a:t>
            </a:r>
            <a:r>
              <a:rPr lang="en-US" sz="1800">
                <a:latin typeface="Times New Roman" panose="02020603050405020304" pitchFamily="18" charset="0"/>
                <a:cs typeface="Times New Roman" panose="02020603050405020304" pitchFamily="18" charset="0"/>
              </a:rPr>
              <a:t>The highest workloads under which your system will still perform as expected. </a:t>
            </a:r>
          </a:p>
          <a:p>
            <a:r>
              <a:rPr lang="en-US" sz="1800" b="1">
                <a:latin typeface="Times New Roman" panose="02020603050405020304" pitchFamily="18" charset="0"/>
                <a:cs typeface="Times New Roman" panose="02020603050405020304" pitchFamily="18" charset="0"/>
              </a:rPr>
              <a:t>Maintainability: </a:t>
            </a:r>
            <a:r>
              <a:rPr lang="en-US" sz="1800">
                <a:latin typeface="Times New Roman" panose="02020603050405020304" pitchFamily="18" charset="0"/>
                <a:cs typeface="Times New Roman" panose="02020603050405020304" pitchFamily="18" charset="0"/>
              </a:rPr>
              <a:t>How your application should use continuous integration so you can quickly deploy features and bug fixes. </a:t>
            </a:r>
          </a:p>
          <a:p>
            <a:r>
              <a:rPr lang="en-US" sz="1800" b="1">
                <a:latin typeface="Times New Roman" panose="02020603050405020304" pitchFamily="18" charset="0"/>
                <a:cs typeface="Times New Roman" panose="02020603050405020304" pitchFamily="18" charset="0"/>
              </a:rPr>
              <a:t>Usability: </a:t>
            </a:r>
            <a:r>
              <a:rPr lang="en-US" sz="1800">
                <a:latin typeface="Times New Roman" panose="02020603050405020304" pitchFamily="18" charset="0"/>
                <a:cs typeface="Times New Roman" panose="02020603050405020304" pitchFamily="18" charset="0"/>
              </a:rPr>
              <a:t>How easy it is to use the product. </a:t>
            </a:r>
          </a:p>
        </p:txBody>
      </p:sp>
      <p:sp>
        <p:nvSpPr>
          <p:cNvPr id="8" name="Date Placeholder 7">
            <a:extLst>
              <a:ext uri="{FF2B5EF4-FFF2-40B4-BE49-F238E27FC236}">
                <a16:creationId xmlns:a16="http://schemas.microsoft.com/office/drawing/2014/main" id="{91085A6A-8996-A553-D5A4-ADC682FF35D4}"/>
              </a:ext>
            </a:extLst>
          </p:cNvPr>
          <p:cNvSpPr>
            <a:spLocks noGrp="1"/>
          </p:cNvSpPr>
          <p:nvPr>
            <p:ph type="dt" sz="half" idx="10"/>
          </p:nvPr>
        </p:nvSpPr>
        <p:spPr>
          <a:xfrm>
            <a:off x="838200" y="6356350"/>
            <a:ext cx="1639957" cy="365125"/>
          </a:xfrm>
        </p:spPr>
        <p:txBody>
          <a:bodyPr>
            <a:normAutofit/>
          </a:bodyPr>
          <a:lstStyle/>
          <a:p>
            <a:pPr>
              <a:spcAft>
                <a:spcPts val="600"/>
              </a:spcAft>
            </a:pPr>
            <a:fld id="{1830D48D-9FB9-47CB-9762-47681DD37C88}" type="datetime1">
              <a:rPr lang="en-US">
                <a:solidFill>
                  <a:srgbClr val="FFFFFF"/>
                </a:solidFill>
              </a:rPr>
              <a:pPr>
                <a:spcAft>
                  <a:spcPts val="600"/>
                </a:spcAft>
              </a:pPr>
              <a:t>7/30/2024</a:t>
            </a:fld>
            <a:endParaRPr lang="en-US">
              <a:solidFill>
                <a:srgbClr val="FFFFFF"/>
              </a:solidFill>
            </a:endParaRPr>
          </a:p>
        </p:txBody>
      </p:sp>
      <p:sp>
        <p:nvSpPr>
          <p:cNvPr id="9" name="Footer Placeholder 8">
            <a:extLst>
              <a:ext uri="{FF2B5EF4-FFF2-40B4-BE49-F238E27FC236}">
                <a16:creationId xmlns:a16="http://schemas.microsoft.com/office/drawing/2014/main" id="{2EFE72E7-A546-6F76-2F62-7B140982A87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Prof. Maitreyee Ganguly</a:t>
            </a:r>
          </a:p>
        </p:txBody>
      </p:sp>
    </p:spTree>
    <p:extLst>
      <p:ext uri="{BB962C8B-B14F-4D97-AF65-F5344CB8AC3E}">
        <p14:creationId xmlns:p14="http://schemas.microsoft.com/office/powerpoint/2010/main" val="117603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9C8D5-26A7-F5E6-957C-A8065CE5525C}"/>
              </a:ext>
            </a:extLst>
          </p:cNvPr>
          <p:cNvSpPr>
            <a:spLocks noGrp="1"/>
          </p:cNvSpPr>
          <p:nvPr>
            <p:ph type="title"/>
          </p:nvPr>
        </p:nvSpPr>
        <p:spPr>
          <a:xfrm>
            <a:off x="838200" y="365125"/>
            <a:ext cx="10515600" cy="1325563"/>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200" i="1" u="none" strike="noStrike" cap="none" normalizeH="0" baseline="0">
                <a:ln>
                  <a:noFill/>
                </a:ln>
                <a:effectLst/>
                <a:latin typeface="Times New Roman" panose="02020603050405020304" pitchFamily="18" charset="0"/>
                <a:cs typeface="Times New Roman" panose="02020603050405020304" pitchFamily="18" charset="0"/>
              </a:rPr>
              <a:t>Difference between Functional and </a:t>
            </a:r>
            <a:br>
              <a:rPr kumimoji="0" lang="en-US" altLang="en-US" sz="4200" i="1" u="none" strike="noStrike" cap="none" normalizeH="0" baseline="0">
                <a:ln>
                  <a:noFill/>
                </a:ln>
                <a:effectLst/>
                <a:latin typeface="Times New Roman" panose="02020603050405020304" pitchFamily="18" charset="0"/>
                <a:cs typeface="Times New Roman" panose="02020603050405020304" pitchFamily="18" charset="0"/>
              </a:rPr>
            </a:br>
            <a:r>
              <a:rPr kumimoji="0" lang="en-US" altLang="en-US" sz="4200" i="1" u="none" strike="noStrike" cap="none" normalizeH="0" baseline="0">
                <a:ln>
                  <a:noFill/>
                </a:ln>
                <a:effectLst/>
                <a:latin typeface="Times New Roman" panose="02020603050405020304" pitchFamily="18" charset="0"/>
                <a:cs typeface="Times New Roman" panose="02020603050405020304" pitchFamily="18" charset="0"/>
              </a:rPr>
              <a:t>Non-Functional Requirements</a:t>
            </a:r>
          </a:p>
          <a:p>
            <a:pPr marL="0" marR="0" lvl="0" indent="0" defTabSz="914400" rtl="0" eaLnBrk="0" fontAlgn="base" latinLnBrk="0" hangingPunct="0">
              <a:spcBef>
                <a:spcPct val="0"/>
              </a:spcBef>
              <a:spcAft>
                <a:spcPct val="0"/>
              </a:spcAft>
              <a:buClrTx/>
              <a:buSzTx/>
              <a:buFontTx/>
              <a:buNone/>
              <a:tabLst/>
            </a:pPr>
            <a:endParaRPr kumimoji="0" lang="en-US" altLang="en-US" sz="4200" i="0" u="none" strike="noStrike" cap="none" normalizeH="0" baseline="0">
              <a:ln>
                <a:noFill/>
              </a:ln>
              <a:effectLst/>
              <a:latin typeface="Arial" panose="020B0604020202020204" pitchFamily="34" charset="0"/>
            </a:endParaRPr>
          </a:p>
        </p:txBody>
      </p:sp>
      <p:sp>
        <p:nvSpPr>
          <p:cNvPr id="3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93E78D2-90C7-614A-CA51-1020FC0C39E6}"/>
              </a:ext>
            </a:extLst>
          </p:cNvPr>
          <p:cNvSpPr>
            <a:spLocks noGrp="1"/>
          </p:cNvSpPr>
          <p:nvPr>
            <p:ph type="dt" sz="half" idx="10"/>
          </p:nvPr>
        </p:nvSpPr>
        <p:spPr>
          <a:xfrm>
            <a:off x="838200" y="6356350"/>
            <a:ext cx="2743200" cy="365125"/>
          </a:xfrm>
        </p:spPr>
        <p:txBody>
          <a:bodyPr>
            <a:normAutofit/>
          </a:bodyPr>
          <a:lstStyle/>
          <a:p>
            <a:pPr>
              <a:spcAft>
                <a:spcPts val="600"/>
              </a:spcAft>
            </a:pPr>
            <a:fld id="{4F8ED4A2-885C-4B56-BFA2-D66C7E5FE4CE}" type="datetime1">
              <a:rPr lang="en-US" smtClean="0"/>
              <a:pPr>
                <a:spcAft>
                  <a:spcPts val="600"/>
                </a:spcAft>
              </a:pPr>
              <a:t>7/30/2024</a:t>
            </a:fld>
            <a:endParaRPr lang="en-US"/>
          </a:p>
        </p:txBody>
      </p:sp>
      <p:sp>
        <p:nvSpPr>
          <p:cNvPr id="5" name="Footer Placeholder 4">
            <a:extLst>
              <a:ext uri="{FF2B5EF4-FFF2-40B4-BE49-F238E27FC236}">
                <a16:creationId xmlns:a16="http://schemas.microsoft.com/office/drawing/2014/main" id="{33D2E9CF-BA4F-FD49-5A4B-41963AC64D6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Prof. Maitreyee Ganguly</a:t>
            </a:r>
          </a:p>
        </p:txBody>
      </p:sp>
      <p:graphicFrame>
        <p:nvGraphicFramePr>
          <p:cNvPr id="6" name="Content Placeholder 5">
            <a:extLst>
              <a:ext uri="{FF2B5EF4-FFF2-40B4-BE49-F238E27FC236}">
                <a16:creationId xmlns:a16="http://schemas.microsoft.com/office/drawing/2014/main" id="{09EAE322-FC46-C521-6C48-BDC6F76EA675}"/>
              </a:ext>
            </a:extLst>
          </p:cNvPr>
          <p:cNvGraphicFramePr>
            <a:graphicFrameLocks noGrp="1"/>
          </p:cNvGraphicFramePr>
          <p:nvPr>
            <p:ph idx="1"/>
            <p:extLst>
              <p:ext uri="{D42A27DB-BD31-4B8C-83A1-F6EECF244321}">
                <p14:modId xmlns:p14="http://schemas.microsoft.com/office/powerpoint/2010/main" val="1937327914"/>
              </p:ext>
            </p:extLst>
          </p:nvPr>
        </p:nvGraphicFramePr>
        <p:xfrm>
          <a:off x="838200" y="2373807"/>
          <a:ext cx="10515601" cy="3657436"/>
        </p:xfrm>
        <a:graphic>
          <a:graphicData uri="http://schemas.openxmlformats.org/drawingml/2006/table">
            <a:tbl>
              <a:tblPr firstRow="1" bandRow="1">
                <a:tableStyleId>{8EC20E35-A176-4012-BC5E-935CFFF8708E}</a:tableStyleId>
              </a:tblPr>
              <a:tblGrid>
                <a:gridCol w="588497">
                  <a:extLst>
                    <a:ext uri="{9D8B030D-6E8A-4147-A177-3AD203B41FA5}">
                      <a16:colId xmlns:a16="http://schemas.microsoft.com/office/drawing/2014/main" val="1255600255"/>
                    </a:ext>
                  </a:extLst>
                </a:gridCol>
                <a:gridCol w="5159311">
                  <a:extLst>
                    <a:ext uri="{9D8B030D-6E8A-4147-A177-3AD203B41FA5}">
                      <a16:colId xmlns:a16="http://schemas.microsoft.com/office/drawing/2014/main" val="3882753579"/>
                    </a:ext>
                  </a:extLst>
                </a:gridCol>
                <a:gridCol w="4767793">
                  <a:extLst>
                    <a:ext uri="{9D8B030D-6E8A-4147-A177-3AD203B41FA5}">
                      <a16:colId xmlns:a16="http://schemas.microsoft.com/office/drawing/2014/main" val="3890928102"/>
                    </a:ext>
                  </a:extLst>
                </a:gridCol>
              </a:tblGrid>
              <a:tr h="297714">
                <a:tc>
                  <a:txBody>
                    <a:bodyPr/>
                    <a:lstStyle/>
                    <a:p>
                      <a:pPr fontAlgn="t"/>
                      <a:r>
                        <a:rPr lang="en-US" sz="1300" b="1">
                          <a:effectLst/>
                        </a:rPr>
                        <a:t>S.No.</a:t>
                      </a:r>
                      <a:endParaRPr lang="en-US" sz="1300">
                        <a:effectLst/>
                      </a:endParaRPr>
                    </a:p>
                  </a:txBody>
                  <a:tcPr marL="22000" marR="22000" marT="33000" marB="33000"/>
                </a:tc>
                <a:tc>
                  <a:txBody>
                    <a:bodyPr/>
                    <a:lstStyle/>
                    <a:p>
                      <a:pPr fontAlgn="t"/>
                      <a:r>
                        <a:rPr lang="en-US" sz="1300" b="1">
                          <a:effectLst/>
                        </a:rPr>
                        <a:t>Functional Requirements</a:t>
                      </a:r>
                      <a:endParaRPr lang="en-US" sz="1300">
                        <a:effectLst/>
                      </a:endParaRPr>
                    </a:p>
                  </a:txBody>
                  <a:tcPr marL="22000" marR="22000" marT="33000" marB="33000"/>
                </a:tc>
                <a:tc>
                  <a:txBody>
                    <a:bodyPr/>
                    <a:lstStyle/>
                    <a:p>
                      <a:pPr fontAlgn="t"/>
                      <a:r>
                        <a:rPr lang="en-US" sz="1300" b="1">
                          <a:effectLst/>
                        </a:rPr>
                        <a:t>Non-Functional Requirements</a:t>
                      </a:r>
                      <a:endParaRPr lang="en-US" sz="1300">
                        <a:effectLst/>
                      </a:endParaRPr>
                    </a:p>
                  </a:txBody>
                  <a:tcPr marL="22000" marR="22000" marT="33000" marB="33000"/>
                </a:tc>
                <a:extLst>
                  <a:ext uri="{0D108BD9-81ED-4DB2-BD59-A6C34878D82A}">
                    <a16:rowId xmlns:a16="http://schemas.microsoft.com/office/drawing/2014/main" val="356715856"/>
                  </a:ext>
                </a:extLst>
              </a:tr>
              <a:tr h="493316">
                <a:tc>
                  <a:txBody>
                    <a:bodyPr/>
                    <a:lstStyle/>
                    <a:p>
                      <a:pPr fontAlgn="t"/>
                      <a:r>
                        <a:rPr lang="en-US" sz="1300">
                          <a:effectLst/>
                        </a:rPr>
                        <a:t>1</a:t>
                      </a:r>
                    </a:p>
                  </a:txBody>
                  <a:tcPr marL="22000" marR="22000" marT="33000" marB="33000"/>
                </a:tc>
                <a:tc>
                  <a:txBody>
                    <a:bodyPr/>
                    <a:lstStyle/>
                    <a:p>
                      <a:pPr fontAlgn="t"/>
                      <a:r>
                        <a:rPr lang="en-US" sz="1300">
                          <a:effectLst/>
                        </a:rPr>
                        <a:t>A functional requirement represents software and its elements and features.</a:t>
                      </a:r>
                    </a:p>
                  </a:txBody>
                  <a:tcPr marL="22000" marR="22000" marT="33000" marB="33000"/>
                </a:tc>
                <a:tc>
                  <a:txBody>
                    <a:bodyPr/>
                    <a:lstStyle/>
                    <a:p>
                      <a:pPr fontAlgn="t"/>
                      <a:r>
                        <a:rPr lang="en-US" sz="1300">
                          <a:effectLst/>
                        </a:rPr>
                        <a:t>It represents the quality characteristic of a system.</a:t>
                      </a:r>
                    </a:p>
                  </a:txBody>
                  <a:tcPr marL="22000" marR="22000" marT="33000" marB="33000"/>
                </a:tc>
                <a:extLst>
                  <a:ext uri="{0D108BD9-81ED-4DB2-BD59-A6C34878D82A}">
                    <a16:rowId xmlns:a16="http://schemas.microsoft.com/office/drawing/2014/main" val="402971193"/>
                  </a:ext>
                </a:extLst>
              </a:tr>
              <a:tr h="493316">
                <a:tc>
                  <a:txBody>
                    <a:bodyPr/>
                    <a:lstStyle/>
                    <a:p>
                      <a:pPr fontAlgn="t"/>
                      <a:r>
                        <a:rPr lang="en-US" sz="1300">
                          <a:effectLst/>
                        </a:rPr>
                        <a:t>2</a:t>
                      </a:r>
                    </a:p>
                  </a:txBody>
                  <a:tcPr marL="22000" marR="22000" marT="33000" marB="33000"/>
                </a:tc>
                <a:tc>
                  <a:txBody>
                    <a:bodyPr/>
                    <a:lstStyle/>
                    <a:p>
                      <a:pPr fontAlgn="t"/>
                      <a:r>
                        <a:rPr lang="en-US" sz="1300">
                          <a:effectLst/>
                        </a:rPr>
                        <a:t>The functional requirements mentioned the activities a software system should perform.</a:t>
                      </a:r>
                    </a:p>
                  </a:txBody>
                  <a:tcPr marL="22000" marR="22000" marT="33000" marB="33000"/>
                </a:tc>
                <a:tc>
                  <a:txBody>
                    <a:bodyPr/>
                    <a:lstStyle/>
                    <a:p>
                      <a:pPr fontAlgn="t"/>
                      <a:r>
                        <a:rPr lang="en-US" sz="1300">
                          <a:effectLst/>
                        </a:rPr>
                        <a:t>It sets some rules and regulations for a software system on how it should fulfil the essential need.</a:t>
                      </a:r>
                    </a:p>
                  </a:txBody>
                  <a:tcPr marL="22000" marR="22000" marT="33000" marB="33000"/>
                </a:tc>
                <a:extLst>
                  <a:ext uri="{0D108BD9-81ED-4DB2-BD59-A6C34878D82A}">
                    <a16:rowId xmlns:a16="http://schemas.microsoft.com/office/drawing/2014/main" val="1258518986"/>
                  </a:ext>
                </a:extLst>
              </a:tr>
              <a:tr h="493316">
                <a:tc>
                  <a:txBody>
                    <a:bodyPr/>
                    <a:lstStyle/>
                    <a:p>
                      <a:pPr fontAlgn="t"/>
                      <a:r>
                        <a:rPr lang="en-US" sz="1300">
                          <a:effectLst/>
                        </a:rPr>
                        <a:t>3</a:t>
                      </a:r>
                    </a:p>
                  </a:txBody>
                  <a:tcPr marL="22000" marR="22000" marT="33000" marB="33000"/>
                </a:tc>
                <a:tc>
                  <a:txBody>
                    <a:bodyPr/>
                    <a:lstStyle/>
                    <a:p>
                      <a:pPr fontAlgn="t"/>
                      <a:r>
                        <a:rPr lang="en-US" sz="1300">
                          <a:effectLst/>
                        </a:rPr>
                        <a:t>These requirements are established by the user.</a:t>
                      </a:r>
                    </a:p>
                  </a:txBody>
                  <a:tcPr marL="22000" marR="22000" marT="33000" marB="33000"/>
                </a:tc>
                <a:tc>
                  <a:txBody>
                    <a:bodyPr/>
                    <a:lstStyle/>
                    <a:p>
                      <a:pPr fontAlgn="t"/>
                      <a:r>
                        <a:rPr lang="en-US" sz="1300">
                          <a:effectLst/>
                        </a:rPr>
                        <a:t>These requirements are established by technical persons, such as e.g. software developers, architects, and more.</a:t>
                      </a:r>
                    </a:p>
                  </a:txBody>
                  <a:tcPr marL="22000" marR="22000" marT="33000" marB="33000"/>
                </a:tc>
                <a:extLst>
                  <a:ext uri="{0D108BD9-81ED-4DB2-BD59-A6C34878D82A}">
                    <a16:rowId xmlns:a16="http://schemas.microsoft.com/office/drawing/2014/main" val="3398879224"/>
                  </a:ext>
                </a:extLst>
              </a:tr>
              <a:tr h="297714">
                <a:tc>
                  <a:txBody>
                    <a:bodyPr/>
                    <a:lstStyle/>
                    <a:p>
                      <a:pPr fontAlgn="t"/>
                      <a:r>
                        <a:rPr lang="en-US" sz="1300">
                          <a:effectLst/>
                        </a:rPr>
                        <a:t>4</a:t>
                      </a:r>
                    </a:p>
                  </a:txBody>
                  <a:tcPr marL="22000" marR="22000" marT="33000" marB="33000"/>
                </a:tc>
                <a:tc>
                  <a:txBody>
                    <a:bodyPr/>
                    <a:lstStyle/>
                    <a:p>
                      <a:pPr fontAlgn="t"/>
                      <a:r>
                        <a:rPr lang="en-US" sz="1300">
                          <a:effectLst/>
                        </a:rPr>
                        <a:t>These requirements are compulsory.</a:t>
                      </a:r>
                    </a:p>
                  </a:txBody>
                  <a:tcPr marL="22000" marR="22000" marT="33000" marB="33000"/>
                </a:tc>
                <a:tc>
                  <a:txBody>
                    <a:bodyPr/>
                    <a:lstStyle/>
                    <a:p>
                      <a:pPr fontAlgn="t"/>
                      <a:r>
                        <a:rPr lang="en-US" sz="1300">
                          <a:effectLst/>
                        </a:rPr>
                        <a:t>These are not compulsory.</a:t>
                      </a:r>
                    </a:p>
                  </a:txBody>
                  <a:tcPr marL="22000" marR="22000" marT="33000" marB="33000"/>
                </a:tc>
                <a:extLst>
                  <a:ext uri="{0D108BD9-81ED-4DB2-BD59-A6C34878D82A}">
                    <a16:rowId xmlns:a16="http://schemas.microsoft.com/office/drawing/2014/main" val="1329456883"/>
                  </a:ext>
                </a:extLst>
              </a:tr>
              <a:tr h="297714">
                <a:tc>
                  <a:txBody>
                    <a:bodyPr/>
                    <a:lstStyle/>
                    <a:p>
                      <a:pPr fontAlgn="t"/>
                      <a:r>
                        <a:rPr lang="en-US" sz="1300">
                          <a:effectLst/>
                        </a:rPr>
                        <a:t>5</a:t>
                      </a:r>
                    </a:p>
                  </a:txBody>
                  <a:tcPr marL="22000" marR="22000" marT="33000" marB="33000"/>
                </a:tc>
                <a:tc>
                  <a:txBody>
                    <a:bodyPr/>
                    <a:lstStyle/>
                    <a:p>
                      <a:pPr fontAlgn="t"/>
                      <a:r>
                        <a:rPr lang="en-US" sz="1300">
                          <a:effectLst/>
                        </a:rPr>
                        <a:t>These are easy to define.</a:t>
                      </a:r>
                    </a:p>
                  </a:txBody>
                  <a:tcPr marL="22000" marR="22000" marT="33000" marB="33000"/>
                </a:tc>
                <a:tc>
                  <a:txBody>
                    <a:bodyPr/>
                    <a:lstStyle/>
                    <a:p>
                      <a:pPr fontAlgn="t"/>
                      <a:r>
                        <a:rPr lang="en-US" sz="1300">
                          <a:effectLst/>
                        </a:rPr>
                        <a:t>These are hard to define.</a:t>
                      </a:r>
                    </a:p>
                  </a:txBody>
                  <a:tcPr marL="22000" marR="22000" marT="33000" marB="33000"/>
                </a:tc>
                <a:extLst>
                  <a:ext uri="{0D108BD9-81ED-4DB2-BD59-A6C34878D82A}">
                    <a16:rowId xmlns:a16="http://schemas.microsoft.com/office/drawing/2014/main" val="676948620"/>
                  </a:ext>
                </a:extLst>
              </a:tr>
              <a:tr h="493316">
                <a:tc>
                  <a:txBody>
                    <a:bodyPr/>
                    <a:lstStyle/>
                    <a:p>
                      <a:pPr fontAlgn="t"/>
                      <a:r>
                        <a:rPr lang="en-US" sz="1300">
                          <a:effectLst/>
                        </a:rPr>
                        <a:t>6</a:t>
                      </a:r>
                    </a:p>
                  </a:txBody>
                  <a:tcPr marL="22000" marR="22000" marT="33000" marB="33000"/>
                </a:tc>
                <a:tc>
                  <a:txBody>
                    <a:bodyPr/>
                    <a:lstStyle/>
                    <a:p>
                      <a:pPr fontAlgn="t"/>
                      <a:r>
                        <a:rPr lang="en-US" sz="1300">
                          <a:effectLst/>
                        </a:rPr>
                        <a:t>Functional requirements allow you to measure the functionality of the software.</a:t>
                      </a:r>
                    </a:p>
                  </a:txBody>
                  <a:tcPr marL="22000" marR="22000" marT="33000" marB="33000"/>
                </a:tc>
                <a:tc>
                  <a:txBody>
                    <a:bodyPr/>
                    <a:lstStyle/>
                    <a:p>
                      <a:pPr fontAlgn="t"/>
                      <a:r>
                        <a:rPr lang="en-US" sz="1300">
                          <a:effectLst/>
                        </a:rPr>
                        <a:t>It allows you to check the performance of the system.</a:t>
                      </a:r>
                    </a:p>
                  </a:txBody>
                  <a:tcPr marL="22000" marR="22000" marT="33000" marB="33000"/>
                </a:tc>
                <a:extLst>
                  <a:ext uri="{0D108BD9-81ED-4DB2-BD59-A6C34878D82A}">
                    <a16:rowId xmlns:a16="http://schemas.microsoft.com/office/drawing/2014/main" val="1677719219"/>
                  </a:ext>
                </a:extLst>
              </a:tr>
              <a:tr h="493316">
                <a:tc>
                  <a:txBody>
                    <a:bodyPr/>
                    <a:lstStyle/>
                    <a:p>
                      <a:pPr fontAlgn="t"/>
                      <a:r>
                        <a:rPr lang="en-US" sz="1300">
                          <a:effectLst/>
                        </a:rPr>
                        <a:t>7</a:t>
                      </a:r>
                    </a:p>
                  </a:txBody>
                  <a:tcPr marL="22000" marR="22000" marT="33000" marB="33000"/>
                </a:tc>
                <a:tc>
                  <a:txBody>
                    <a:bodyPr/>
                    <a:lstStyle/>
                    <a:p>
                      <a:pPr fontAlgn="t"/>
                      <a:r>
                        <a:rPr lang="en-US" sz="1300">
                          <a:effectLst/>
                        </a:rPr>
                        <a:t>System, Integration, End to End, API testing, etc are functional testing.</a:t>
                      </a:r>
                    </a:p>
                  </a:txBody>
                  <a:tcPr marL="22000" marR="22000" marT="33000" marB="33000"/>
                </a:tc>
                <a:tc>
                  <a:txBody>
                    <a:bodyPr/>
                    <a:lstStyle/>
                    <a:p>
                      <a:pPr fontAlgn="t"/>
                      <a:r>
                        <a:rPr lang="en-US" sz="1300">
                          <a:effectLst/>
                        </a:rPr>
                        <a:t>Performance, Stress, Usability, Security testing, etc are non-functional testing.</a:t>
                      </a:r>
                    </a:p>
                  </a:txBody>
                  <a:tcPr marL="22000" marR="22000" marT="33000" marB="33000"/>
                </a:tc>
                <a:extLst>
                  <a:ext uri="{0D108BD9-81ED-4DB2-BD59-A6C34878D82A}">
                    <a16:rowId xmlns:a16="http://schemas.microsoft.com/office/drawing/2014/main" val="1016431563"/>
                  </a:ext>
                </a:extLst>
              </a:tr>
              <a:tr h="297714">
                <a:tc>
                  <a:txBody>
                    <a:bodyPr/>
                    <a:lstStyle/>
                    <a:p>
                      <a:pPr fontAlgn="t"/>
                      <a:r>
                        <a:rPr lang="en-US" sz="1300">
                          <a:effectLst/>
                        </a:rPr>
                        <a:t>8</a:t>
                      </a:r>
                    </a:p>
                  </a:txBody>
                  <a:tcPr marL="22000" marR="22000" marT="33000" marB="33000"/>
                </a:tc>
                <a:tc>
                  <a:txBody>
                    <a:bodyPr/>
                    <a:lstStyle/>
                    <a:p>
                      <a:pPr fontAlgn="t"/>
                      <a:r>
                        <a:rPr lang="en-US" sz="1300">
                          <a:effectLst/>
                        </a:rPr>
                        <a:t>These requirements are vital to system operation.</a:t>
                      </a:r>
                    </a:p>
                  </a:txBody>
                  <a:tcPr marL="22000" marR="22000" marT="33000" marB="33000"/>
                </a:tc>
                <a:tc>
                  <a:txBody>
                    <a:bodyPr/>
                    <a:lstStyle/>
                    <a:p>
                      <a:pPr fontAlgn="t"/>
                      <a:r>
                        <a:rPr lang="en-US" sz="1300" dirty="0">
                          <a:effectLst/>
                        </a:rPr>
                        <a:t>These are not always vital requirements.</a:t>
                      </a:r>
                    </a:p>
                  </a:txBody>
                  <a:tcPr marL="22000" marR="22000" marT="33000" marB="33000"/>
                </a:tc>
                <a:extLst>
                  <a:ext uri="{0D108BD9-81ED-4DB2-BD59-A6C34878D82A}">
                    <a16:rowId xmlns:a16="http://schemas.microsoft.com/office/drawing/2014/main" val="1864127399"/>
                  </a:ext>
                </a:extLst>
              </a:tr>
            </a:tbl>
          </a:graphicData>
        </a:graphic>
      </p:graphicFrame>
    </p:spTree>
    <p:extLst>
      <p:ext uri="{BB962C8B-B14F-4D97-AF65-F5344CB8AC3E}">
        <p14:creationId xmlns:p14="http://schemas.microsoft.com/office/powerpoint/2010/main" val="409178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FC311-5D6C-E1D4-1543-0894B33946BE}"/>
              </a:ext>
            </a:extLst>
          </p:cNvPr>
          <p:cNvSpPr>
            <a:spLocks noGrp="1"/>
          </p:cNvSpPr>
          <p:nvPr>
            <p:ph type="title"/>
          </p:nvPr>
        </p:nvSpPr>
        <p:spPr>
          <a:xfrm>
            <a:off x="640080" y="325369"/>
            <a:ext cx="4368602" cy="1956841"/>
          </a:xfrm>
        </p:spPr>
        <p:txBody>
          <a:bodyPr anchor="b">
            <a:normAutofit/>
          </a:bodyPr>
          <a:lstStyle/>
          <a:p>
            <a:r>
              <a:rPr lang="en-US" sz="3800" i="1" dirty="0">
                <a:latin typeface="Times New Roman" panose="02020603050405020304" pitchFamily="18" charset="0"/>
                <a:cs typeface="Times New Roman" panose="02020603050405020304" pitchFamily="18" charset="0"/>
              </a:rPr>
              <a:t>Preliminary Schedule and Budget</a:t>
            </a:r>
            <a:br>
              <a:rPr lang="en-US" sz="3800" i="1" dirty="0">
                <a:latin typeface="Times New Roman" panose="02020603050405020304" pitchFamily="18" charset="0"/>
                <a:cs typeface="Times New Roman" panose="02020603050405020304" pitchFamily="18" charset="0"/>
              </a:rPr>
            </a:br>
            <a:endParaRPr lang="en-US" sz="3800" i="1" dirty="0">
              <a:latin typeface="Times New Roman" panose="02020603050405020304" pitchFamily="18" charset="0"/>
              <a:cs typeface="Times New Roman" panose="02020603050405020304" pitchFamily="18" charset="0"/>
            </a:endParaRP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935D1D-CA47-0C35-47CC-40D3A4C13896}"/>
              </a:ext>
            </a:extLst>
          </p:cNvPr>
          <p:cNvSpPr>
            <a:spLocks noGrp="1"/>
          </p:cNvSpPr>
          <p:nvPr>
            <p:ph idx="1"/>
          </p:nvPr>
        </p:nvSpPr>
        <p:spPr>
          <a:xfrm>
            <a:off x="640080" y="2872899"/>
            <a:ext cx="4243589" cy="3320668"/>
          </a:xfrm>
        </p:spPr>
        <p:txBody>
          <a:bodyPr>
            <a:normAutofit/>
          </a:bodyPr>
          <a:lstStyle/>
          <a:p>
            <a:pPr algn="just"/>
            <a:r>
              <a:rPr lang="en-US" sz="2200" dirty="0">
                <a:latin typeface="Times New Roman" panose="02020603050405020304" pitchFamily="18" charset="0"/>
                <a:cs typeface="Times New Roman" panose="02020603050405020304" pitchFamily="18" charset="0"/>
              </a:rPr>
              <a:t>In this, initial version and budget of project plan are explained which include overall time duration required and overall cost required for development of project.</a:t>
            </a:r>
          </a:p>
          <a:p>
            <a:endParaRPr lang="en-US" sz="2200" dirty="0"/>
          </a:p>
          <a:p>
            <a:endParaRPr lang="en-US" sz="2200" dirty="0"/>
          </a:p>
        </p:txBody>
      </p:sp>
      <p:pic>
        <p:nvPicPr>
          <p:cNvPr id="5" name="Picture 4" descr="Desk with productivity items">
            <a:extLst>
              <a:ext uri="{FF2B5EF4-FFF2-40B4-BE49-F238E27FC236}">
                <a16:creationId xmlns:a16="http://schemas.microsoft.com/office/drawing/2014/main" id="{C2081E64-141F-3748-4069-CF32BC819383}"/>
              </a:ext>
            </a:extLst>
          </p:cNvPr>
          <p:cNvPicPr>
            <a:picLocks noChangeAspect="1"/>
          </p:cNvPicPr>
          <p:nvPr/>
        </p:nvPicPr>
        <p:blipFill>
          <a:blip r:embed="rId2"/>
          <a:srcRect l="23316" r="973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Date Placeholder 3">
            <a:extLst>
              <a:ext uri="{FF2B5EF4-FFF2-40B4-BE49-F238E27FC236}">
                <a16:creationId xmlns:a16="http://schemas.microsoft.com/office/drawing/2014/main" id="{3A1CC5A3-482A-8C59-0DB1-9E3D4679FB4F}"/>
              </a:ext>
            </a:extLst>
          </p:cNvPr>
          <p:cNvSpPr>
            <a:spLocks noGrp="1"/>
          </p:cNvSpPr>
          <p:nvPr>
            <p:ph type="dt" sz="half" idx="10"/>
          </p:nvPr>
        </p:nvSpPr>
        <p:spPr/>
        <p:txBody>
          <a:bodyPr/>
          <a:lstStyle/>
          <a:p>
            <a:fld id="{186DE282-AEFC-4F48-8366-F9608FAF94FB}" type="datetime1">
              <a:rPr lang="en-US" smtClean="0"/>
              <a:t>7/30/2024</a:t>
            </a:fld>
            <a:endParaRPr lang="en-US"/>
          </a:p>
        </p:txBody>
      </p:sp>
      <p:sp>
        <p:nvSpPr>
          <p:cNvPr id="6" name="Footer Placeholder 5">
            <a:extLst>
              <a:ext uri="{FF2B5EF4-FFF2-40B4-BE49-F238E27FC236}">
                <a16:creationId xmlns:a16="http://schemas.microsoft.com/office/drawing/2014/main" id="{A60BEC32-F988-AB80-3A42-8BC3A72BE4EB}"/>
              </a:ext>
            </a:extLst>
          </p:cNvPr>
          <p:cNvSpPr>
            <a:spLocks noGrp="1"/>
          </p:cNvSpPr>
          <p:nvPr>
            <p:ph type="ftr" sz="quarter" idx="11"/>
          </p:nvPr>
        </p:nvSpPr>
        <p:spPr/>
        <p:txBody>
          <a:bodyPr/>
          <a:lstStyle/>
          <a:p>
            <a:r>
              <a:rPr lang="en-US"/>
              <a:t>Prof. Maitreyee Ganguly</a:t>
            </a:r>
          </a:p>
        </p:txBody>
      </p:sp>
    </p:spTree>
    <p:extLst>
      <p:ext uri="{BB962C8B-B14F-4D97-AF65-F5344CB8AC3E}">
        <p14:creationId xmlns:p14="http://schemas.microsoft.com/office/powerpoint/2010/main" val="26524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F0C64-0518-B718-822C-5C0D8DDABCF9}"/>
              </a:ext>
            </a:extLst>
          </p:cNvPr>
          <p:cNvSpPr>
            <a:spLocks noGrp="1"/>
          </p:cNvSpPr>
          <p:nvPr>
            <p:ph type="title"/>
          </p:nvPr>
        </p:nvSpPr>
        <p:spPr>
          <a:xfrm>
            <a:off x="640080" y="325369"/>
            <a:ext cx="4368602" cy="1956841"/>
          </a:xfrm>
        </p:spPr>
        <p:txBody>
          <a:bodyPr anchor="b">
            <a:normAutofit/>
          </a:bodyPr>
          <a:lstStyle/>
          <a:p>
            <a:r>
              <a:rPr lang="en-US" sz="5400" i="1" dirty="0">
                <a:latin typeface="Times New Roman" panose="02020603050405020304" pitchFamily="18" charset="0"/>
                <a:cs typeface="Times New Roman" panose="02020603050405020304" pitchFamily="18" charset="0"/>
              </a:rPr>
              <a:t>Appendices</a:t>
            </a:r>
            <a:br>
              <a:rPr lang="en-US" sz="5400" i="1" dirty="0">
                <a:latin typeface="Times New Roman" panose="02020603050405020304" pitchFamily="18" charset="0"/>
                <a:cs typeface="Times New Roman" panose="02020603050405020304" pitchFamily="18" charset="0"/>
              </a:rPr>
            </a:br>
            <a:endParaRPr lang="en-US" sz="5400" i="1" dirty="0">
              <a:latin typeface="Times New Roman" panose="02020603050405020304" pitchFamily="18" charset="0"/>
              <a:cs typeface="Times New Roman" panose="02020603050405020304" pitchFamily="18" charset="0"/>
            </a:endParaRPr>
          </a:p>
        </p:txBody>
      </p:sp>
      <p:sp>
        <p:nvSpPr>
          <p:cNvPr id="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228535-2686-1F8D-D7D3-177F6905B323}"/>
              </a:ext>
            </a:extLst>
          </p:cNvPr>
          <p:cNvSpPr>
            <a:spLocks noGrp="1"/>
          </p:cNvSpPr>
          <p:nvPr>
            <p:ph idx="1"/>
          </p:nvPr>
        </p:nvSpPr>
        <p:spPr>
          <a:xfrm>
            <a:off x="640080" y="2872899"/>
            <a:ext cx="4243589" cy="3320668"/>
          </a:xfrm>
        </p:spPr>
        <p:txBody>
          <a:bodyPr>
            <a:normAutofit/>
          </a:bodyPr>
          <a:lstStyle/>
          <a:p>
            <a:pPr algn="just"/>
            <a:r>
              <a:rPr lang="en-US" sz="2200">
                <a:latin typeface="Times New Roman" panose="02020603050405020304" pitchFamily="18" charset="0"/>
                <a:cs typeface="Times New Roman" panose="02020603050405020304" pitchFamily="18" charset="0"/>
              </a:rPr>
              <a:t>In this, additional information like references from where information is gathered, definitions of some specific terms, acronyms, abbreviations, etc. are given and explained.</a:t>
            </a:r>
          </a:p>
          <a:p>
            <a:pPr algn="just"/>
            <a:endParaRPr lang="en-US" sz="2200" dirty="0">
              <a:latin typeface="Times New Roman" panose="02020603050405020304" pitchFamily="18" charset="0"/>
              <a:cs typeface="Times New Roman" panose="02020603050405020304" pitchFamily="18" charset="0"/>
            </a:endParaRPr>
          </a:p>
        </p:txBody>
      </p:sp>
      <p:pic>
        <p:nvPicPr>
          <p:cNvPr id="34" name="Picture 33" descr="Open book with pen on desk">
            <a:extLst>
              <a:ext uri="{FF2B5EF4-FFF2-40B4-BE49-F238E27FC236}">
                <a16:creationId xmlns:a16="http://schemas.microsoft.com/office/drawing/2014/main" id="{E29D62B5-D2AA-0BD7-7A58-408BF8389D4D}"/>
              </a:ext>
            </a:extLst>
          </p:cNvPr>
          <p:cNvPicPr>
            <a:picLocks noChangeAspect="1"/>
          </p:cNvPicPr>
          <p:nvPr/>
        </p:nvPicPr>
        <p:blipFill>
          <a:blip r:embed="rId2">
            <a:extLst>
              <a:ext uri="{28A0092B-C50C-407E-A947-70E740481C1C}">
                <a14:useLocalDpi xmlns:a14="http://schemas.microsoft.com/office/drawing/2010/main" val="0"/>
              </a:ext>
            </a:extLst>
          </a:blip>
          <a:srcRect l="16647" r="1664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Date Placeholder 3">
            <a:extLst>
              <a:ext uri="{FF2B5EF4-FFF2-40B4-BE49-F238E27FC236}">
                <a16:creationId xmlns:a16="http://schemas.microsoft.com/office/drawing/2014/main" id="{A3D09296-94BF-01F7-C7EE-9C9C33D132C3}"/>
              </a:ext>
            </a:extLst>
          </p:cNvPr>
          <p:cNvSpPr>
            <a:spLocks noGrp="1"/>
          </p:cNvSpPr>
          <p:nvPr>
            <p:ph type="dt" sz="half" idx="10"/>
          </p:nvPr>
        </p:nvSpPr>
        <p:spPr/>
        <p:txBody>
          <a:bodyPr/>
          <a:lstStyle/>
          <a:p>
            <a:fld id="{2C76EF9E-13C2-42DF-9FC3-BE9B3F4C9797}" type="datetime1">
              <a:rPr lang="en-US" smtClean="0"/>
              <a:t>7/30/2024</a:t>
            </a:fld>
            <a:endParaRPr lang="en-US"/>
          </a:p>
        </p:txBody>
      </p:sp>
      <p:sp>
        <p:nvSpPr>
          <p:cNvPr id="5" name="Footer Placeholder 4">
            <a:extLst>
              <a:ext uri="{FF2B5EF4-FFF2-40B4-BE49-F238E27FC236}">
                <a16:creationId xmlns:a16="http://schemas.microsoft.com/office/drawing/2014/main" id="{F43E8638-953A-1277-7E24-66A6338ABE5C}"/>
              </a:ext>
            </a:extLst>
          </p:cNvPr>
          <p:cNvSpPr>
            <a:spLocks noGrp="1"/>
          </p:cNvSpPr>
          <p:nvPr>
            <p:ph type="ftr" sz="quarter" idx="11"/>
          </p:nvPr>
        </p:nvSpPr>
        <p:spPr/>
        <p:txBody>
          <a:bodyPr/>
          <a:lstStyle/>
          <a:p>
            <a:r>
              <a:rPr lang="en-US"/>
              <a:t>Prof. Maitreyee Ganguly</a:t>
            </a:r>
          </a:p>
        </p:txBody>
      </p:sp>
    </p:spTree>
    <p:extLst>
      <p:ext uri="{BB962C8B-B14F-4D97-AF65-F5344CB8AC3E}">
        <p14:creationId xmlns:p14="http://schemas.microsoft.com/office/powerpoint/2010/main" val="268367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AF34-9B34-331F-4E3E-DAFFF43D595A}"/>
              </a:ext>
            </a:extLst>
          </p:cNvPr>
          <p:cNvSpPr>
            <a:spLocks noGrp="1"/>
          </p:cNvSpPr>
          <p:nvPr>
            <p:ph type="title"/>
          </p:nvPr>
        </p:nvSpPr>
        <p:spPr>
          <a:xfrm>
            <a:off x="838200" y="365125"/>
            <a:ext cx="10515600" cy="1325563"/>
          </a:xfrm>
        </p:spPr>
        <p:txBody>
          <a:bodyPr>
            <a:normAutofit/>
          </a:bodyPr>
          <a:lstStyle/>
          <a:p>
            <a:r>
              <a:rPr lang="en-US" sz="4400" i="1" dirty="0">
                <a:latin typeface="Times New Roman" panose="02020603050405020304" pitchFamily="18" charset="0"/>
                <a:cs typeface="Times New Roman" panose="02020603050405020304" pitchFamily="18" charset="0"/>
              </a:rPr>
              <a:t>Uses of SRS Document</a:t>
            </a:r>
            <a:endParaRPr lang="en-US" sz="4200" i="1" dirty="0"/>
          </a:p>
        </p:txBody>
      </p:sp>
      <p:sp>
        <p:nvSpPr>
          <p:cNvPr id="4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a:extLst>
              <a:ext uri="{FF2B5EF4-FFF2-40B4-BE49-F238E27FC236}">
                <a16:creationId xmlns:a16="http://schemas.microsoft.com/office/drawing/2014/main" id="{91085A6A-8996-A553-D5A4-ADC682FF35D4}"/>
              </a:ext>
            </a:extLst>
          </p:cNvPr>
          <p:cNvSpPr>
            <a:spLocks noGrp="1"/>
          </p:cNvSpPr>
          <p:nvPr>
            <p:ph type="dt" sz="half" idx="10"/>
          </p:nvPr>
        </p:nvSpPr>
        <p:spPr/>
        <p:txBody>
          <a:bodyPr/>
          <a:lstStyle/>
          <a:p>
            <a:fld id="{1830D48D-9FB9-47CB-9762-47681DD37C88}" type="datetime1">
              <a:rPr lang="en-US" smtClean="0"/>
              <a:t>7/30/2024</a:t>
            </a:fld>
            <a:endParaRPr lang="en-US"/>
          </a:p>
        </p:txBody>
      </p:sp>
      <p:sp>
        <p:nvSpPr>
          <p:cNvPr id="9" name="Footer Placeholder 8">
            <a:extLst>
              <a:ext uri="{FF2B5EF4-FFF2-40B4-BE49-F238E27FC236}">
                <a16:creationId xmlns:a16="http://schemas.microsoft.com/office/drawing/2014/main" id="{2EFE72E7-A546-6F76-2F62-7B140982A871}"/>
              </a:ext>
            </a:extLst>
          </p:cNvPr>
          <p:cNvSpPr>
            <a:spLocks noGrp="1"/>
          </p:cNvSpPr>
          <p:nvPr>
            <p:ph type="ftr" sz="quarter" idx="11"/>
          </p:nvPr>
        </p:nvSpPr>
        <p:spPr/>
        <p:txBody>
          <a:bodyPr/>
          <a:lstStyle/>
          <a:p>
            <a:r>
              <a:rPr lang="en-US"/>
              <a:t>Prof. Maitreyee Ganguly</a:t>
            </a:r>
          </a:p>
        </p:txBody>
      </p:sp>
      <p:graphicFrame>
        <p:nvGraphicFramePr>
          <p:cNvPr id="5" name="Content Placeholder 2">
            <a:extLst>
              <a:ext uri="{FF2B5EF4-FFF2-40B4-BE49-F238E27FC236}">
                <a16:creationId xmlns:a16="http://schemas.microsoft.com/office/drawing/2014/main" id="{6AFBD603-8C61-C834-9A19-6E773C5B725A}"/>
              </a:ext>
            </a:extLst>
          </p:cNvPr>
          <p:cNvGraphicFramePr>
            <a:graphicFrameLocks noGrp="1"/>
          </p:cNvGraphicFramePr>
          <p:nvPr>
            <p:ph idx="1"/>
            <p:extLst>
              <p:ext uri="{D42A27DB-BD31-4B8C-83A1-F6EECF244321}">
                <p14:modId xmlns:p14="http://schemas.microsoft.com/office/powerpoint/2010/main" val="31535638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4595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1872D0-38C8-3C33-C783-315920AB4770}"/>
              </a:ext>
            </a:extLst>
          </p:cNvPr>
          <p:cNvPicPr>
            <a:picLocks noChangeAspect="1"/>
          </p:cNvPicPr>
          <p:nvPr/>
        </p:nvPicPr>
        <p:blipFill>
          <a:blip r:embed="rId2">
            <a:duotone>
              <a:schemeClr val="bg2">
                <a:shade val="45000"/>
                <a:satMod val="135000"/>
              </a:schemeClr>
              <a:prstClr val="white"/>
            </a:duotone>
          </a:blip>
          <a:srcRect t="23391" r="9091"/>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40378-E131-2D36-5319-6639DF519BE0}"/>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Uses of SRS Document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9A33E74-5C8F-CB27-37C1-054D7633C43F}"/>
              </a:ext>
            </a:extLst>
          </p:cNvPr>
          <p:cNvGraphicFramePr>
            <a:graphicFrameLocks noGrp="1"/>
          </p:cNvGraphicFramePr>
          <p:nvPr>
            <p:ph idx="1"/>
            <p:extLst>
              <p:ext uri="{D42A27DB-BD31-4B8C-83A1-F6EECF244321}">
                <p14:modId xmlns:p14="http://schemas.microsoft.com/office/powerpoint/2010/main" val="14236356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37EE4BF7-736F-C582-40C5-B51D9FA39A59}"/>
              </a:ext>
            </a:extLst>
          </p:cNvPr>
          <p:cNvSpPr>
            <a:spLocks noGrp="1"/>
          </p:cNvSpPr>
          <p:nvPr>
            <p:ph type="dt" sz="half" idx="10"/>
          </p:nvPr>
        </p:nvSpPr>
        <p:spPr/>
        <p:txBody>
          <a:bodyPr/>
          <a:lstStyle/>
          <a:p>
            <a:fld id="{5D69A683-DFD2-4A12-9D7D-8232683A8CF9}" type="datetime1">
              <a:rPr lang="en-US" smtClean="0"/>
              <a:t>7/30/2024</a:t>
            </a:fld>
            <a:endParaRPr lang="en-US"/>
          </a:p>
        </p:txBody>
      </p:sp>
      <p:sp>
        <p:nvSpPr>
          <p:cNvPr id="4" name="Footer Placeholder 3">
            <a:extLst>
              <a:ext uri="{FF2B5EF4-FFF2-40B4-BE49-F238E27FC236}">
                <a16:creationId xmlns:a16="http://schemas.microsoft.com/office/drawing/2014/main" id="{C0264811-8451-5182-AAD8-1B91DEEF9070}"/>
              </a:ext>
            </a:extLst>
          </p:cNvPr>
          <p:cNvSpPr>
            <a:spLocks noGrp="1"/>
          </p:cNvSpPr>
          <p:nvPr>
            <p:ph type="ftr" sz="quarter" idx="11"/>
          </p:nvPr>
        </p:nvSpPr>
        <p:spPr/>
        <p:txBody>
          <a:bodyPr/>
          <a:lstStyle/>
          <a:p>
            <a:r>
              <a:rPr lang="en-US"/>
              <a:t>Prof. Maitreyee Ganguly</a:t>
            </a:r>
          </a:p>
        </p:txBody>
      </p:sp>
    </p:spTree>
    <p:extLst>
      <p:ext uri="{BB962C8B-B14F-4D97-AF65-F5344CB8AC3E}">
        <p14:creationId xmlns:p14="http://schemas.microsoft.com/office/powerpoint/2010/main" val="86128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C6A52-C142-E392-8D33-50C92F1E46CA}"/>
              </a:ext>
            </a:extLst>
          </p:cNvPr>
          <p:cNvSpPr>
            <a:spLocks noGrp="1"/>
          </p:cNvSpPr>
          <p:nvPr>
            <p:ph type="title"/>
          </p:nvPr>
        </p:nvSpPr>
        <p:spPr>
          <a:xfrm>
            <a:off x="686834" y="1153572"/>
            <a:ext cx="3200400" cy="4461163"/>
          </a:xfrm>
        </p:spPr>
        <p:txBody>
          <a:bodyPr>
            <a:normAutofit/>
          </a:bodyPr>
          <a:lstStyle/>
          <a:p>
            <a:r>
              <a:rPr lang="en-US" i="1">
                <a:solidFill>
                  <a:srgbClr val="FFFFFF"/>
                </a:solidFill>
                <a:latin typeface="Times New Roman" panose="02020603050405020304" pitchFamily="18" charset="0"/>
                <a:cs typeface="Times New Roman" panose="02020603050405020304" pitchFamily="18" charset="0"/>
              </a:rPr>
              <a:t>Definition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3BA41F-5EC4-E6D2-3577-68D0747FFAD1}"/>
              </a:ext>
            </a:extLst>
          </p:cNvPr>
          <p:cNvSpPr>
            <a:spLocks noGrp="1"/>
          </p:cNvSpPr>
          <p:nvPr>
            <p:ph idx="1"/>
          </p:nvPr>
        </p:nvSpPr>
        <p:spPr>
          <a:xfrm>
            <a:off x="4447308" y="591344"/>
            <a:ext cx="6906491" cy="5585619"/>
          </a:xfrm>
        </p:spPr>
        <p:txBody>
          <a:bodyPr anchor="ctr">
            <a:normAutofit/>
          </a:bodyPr>
          <a:lstStyle/>
          <a:p>
            <a:pPr algn="just"/>
            <a:r>
              <a:rPr lang="en-US" dirty="0">
                <a:latin typeface="Times New Roman" panose="02020603050405020304" pitchFamily="18" charset="0"/>
                <a:cs typeface="Times New Roman" panose="02020603050405020304" pitchFamily="18" charset="0"/>
              </a:rPr>
              <a:t>Software Requirement Specification (SRS) format as the name suggests, is a complete specification and description of requirements of the software that need to be fulfilled for the successful development of the software system. These requirements can be functional as well as non-functional depending upon the type of requirement. The interaction between different customers and contractors is done because it is necessary to fully understand the needs of customers.</a:t>
            </a:r>
          </a:p>
        </p:txBody>
      </p:sp>
      <p:sp>
        <p:nvSpPr>
          <p:cNvPr id="4" name="Date Placeholder 3">
            <a:extLst>
              <a:ext uri="{FF2B5EF4-FFF2-40B4-BE49-F238E27FC236}">
                <a16:creationId xmlns:a16="http://schemas.microsoft.com/office/drawing/2014/main" id="{76BA0271-C224-9DD8-14DF-FD37571C86FC}"/>
              </a:ext>
            </a:extLst>
          </p:cNvPr>
          <p:cNvSpPr>
            <a:spLocks noGrp="1"/>
          </p:cNvSpPr>
          <p:nvPr>
            <p:ph type="dt" sz="half" idx="10"/>
          </p:nvPr>
        </p:nvSpPr>
        <p:spPr>
          <a:xfrm>
            <a:off x="838200" y="6356350"/>
            <a:ext cx="1639957" cy="365125"/>
          </a:xfrm>
        </p:spPr>
        <p:txBody>
          <a:bodyPr>
            <a:normAutofit/>
          </a:bodyPr>
          <a:lstStyle/>
          <a:p>
            <a:pPr>
              <a:spcAft>
                <a:spcPts val="600"/>
              </a:spcAft>
            </a:pPr>
            <a:fld id="{D59A384D-D4F0-432B-BB63-48C82012BC94}" type="datetime1">
              <a:rPr lang="en-US">
                <a:solidFill>
                  <a:srgbClr val="FFFFFF"/>
                </a:solidFill>
              </a:rPr>
              <a:pPr>
                <a:spcAft>
                  <a:spcPts val="600"/>
                </a:spcAft>
              </a:pPr>
              <a:t>7/30/2024</a:t>
            </a:fld>
            <a:endParaRPr lang="en-US">
              <a:solidFill>
                <a:srgbClr val="FFFFFF"/>
              </a:solidFill>
            </a:endParaRPr>
          </a:p>
        </p:txBody>
      </p:sp>
      <p:sp>
        <p:nvSpPr>
          <p:cNvPr id="5" name="Footer Placeholder 4">
            <a:extLst>
              <a:ext uri="{FF2B5EF4-FFF2-40B4-BE49-F238E27FC236}">
                <a16:creationId xmlns:a16="http://schemas.microsoft.com/office/drawing/2014/main" id="{237E7B0F-D030-61BD-E1F5-979C7E1020A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Prof. Maitreyee Ganguly</a:t>
            </a:r>
          </a:p>
        </p:txBody>
      </p:sp>
    </p:spTree>
    <p:extLst>
      <p:ext uri="{BB962C8B-B14F-4D97-AF65-F5344CB8AC3E}">
        <p14:creationId xmlns:p14="http://schemas.microsoft.com/office/powerpoint/2010/main" val="4195780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C906-D17A-8E8C-CF3A-F977BE121BF1}"/>
              </a:ext>
            </a:extLst>
          </p:cNvPr>
          <p:cNvSpPr>
            <a:spLocks noGrp="1"/>
          </p:cNvSpPr>
          <p:nvPr>
            <p:ph type="title"/>
          </p:nvPr>
        </p:nvSpPr>
        <p:spPr/>
        <p:txBody>
          <a:bodyPr/>
          <a:lstStyle/>
          <a:p>
            <a:endParaRPr lang="en-US"/>
          </a:p>
        </p:txBody>
      </p:sp>
      <p:pic>
        <p:nvPicPr>
          <p:cNvPr id="5" name="Content Placeholder 4" descr="A screenshot of a computer">
            <a:extLst>
              <a:ext uri="{FF2B5EF4-FFF2-40B4-BE49-F238E27FC236}">
                <a16:creationId xmlns:a16="http://schemas.microsoft.com/office/drawing/2014/main" id="{79E98CE1-542E-312A-81B6-180B9DB95F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559"/>
          <a:stretch/>
        </p:blipFill>
        <p:spPr>
          <a:xfrm>
            <a:off x="0" y="0"/>
            <a:ext cx="12192000" cy="6858000"/>
          </a:xfrm>
        </p:spPr>
      </p:pic>
      <p:sp>
        <p:nvSpPr>
          <p:cNvPr id="3" name="Date Placeholder 2">
            <a:extLst>
              <a:ext uri="{FF2B5EF4-FFF2-40B4-BE49-F238E27FC236}">
                <a16:creationId xmlns:a16="http://schemas.microsoft.com/office/drawing/2014/main" id="{2D24C7B6-34DB-69B6-A9AE-83642176F284}"/>
              </a:ext>
            </a:extLst>
          </p:cNvPr>
          <p:cNvSpPr>
            <a:spLocks noGrp="1"/>
          </p:cNvSpPr>
          <p:nvPr>
            <p:ph type="dt" sz="half" idx="10"/>
          </p:nvPr>
        </p:nvSpPr>
        <p:spPr/>
        <p:txBody>
          <a:bodyPr/>
          <a:lstStyle/>
          <a:p>
            <a:fld id="{30B442AC-D3B3-4476-BB31-3BECA2A9AF4B}" type="datetime1">
              <a:rPr lang="en-US" smtClean="0"/>
              <a:t>7/30/2024</a:t>
            </a:fld>
            <a:endParaRPr lang="en-US"/>
          </a:p>
        </p:txBody>
      </p:sp>
      <p:sp>
        <p:nvSpPr>
          <p:cNvPr id="4" name="Footer Placeholder 3">
            <a:extLst>
              <a:ext uri="{FF2B5EF4-FFF2-40B4-BE49-F238E27FC236}">
                <a16:creationId xmlns:a16="http://schemas.microsoft.com/office/drawing/2014/main" id="{1D3E4A47-292B-DD4A-4E19-127AD882688A}"/>
              </a:ext>
            </a:extLst>
          </p:cNvPr>
          <p:cNvSpPr>
            <a:spLocks noGrp="1"/>
          </p:cNvSpPr>
          <p:nvPr>
            <p:ph type="ftr" sz="quarter" idx="11"/>
          </p:nvPr>
        </p:nvSpPr>
        <p:spPr/>
        <p:txBody>
          <a:bodyPr/>
          <a:lstStyle/>
          <a:p>
            <a:r>
              <a:rPr lang="en-US"/>
              <a:t>Prof. Maitreyee Ganguly</a:t>
            </a:r>
          </a:p>
        </p:txBody>
      </p:sp>
    </p:spTree>
    <p:extLst>
      <p:ext uri="{BB962C8B-B14F-4D97-AF65-F5344CB8AC3E}">
        <p14:creationId xmlns:p14="http://schemas.microsoft.com/office/powerpoint/2010/main" val="111083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DCB108BC-4FCE-1C55-75D1-FA40D40A9824}"/>
              </a:ext>
            </a:extLst>
          </p:cNvPr>
          <p:cNvSpPr/>
          <p:nvPr/>
        </p:nvSpPr>
        <p:spPr>
          <a:xfrm>
            <a:off x="5093520" y="2744662"/>
            <a:ext cx="6589707" cy="238760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kern="1200" cap="none" spc="0" dirty="0">
                <a:ln w="22225">
                  <a:solidFill>
                    <a:schemeClr val="accent2"/>
                  </a:solidFill>
                  <a:prstDash val="solid"/>
                </a:ln>
                <a:solidFill>
                  <a:srgbClr val="FFFFFF"/>
                </a:solidFill>
                <a:effectLst/>
                <a:latin typeface="Times New Roman" panose="02020603050405020304" pitchFamily="18" charset="0"/>
                <a:ea typeface="+mj-ea"/>
                <a:cs typeface="Times New Roman" panose="02020603050405020304" pitchFamily="18" charset="0"/>
              </a:rPr>
              <a:t>THANK YOU</a:t>
            </a:r>
          </a:p>
        </p:txBody>
      </p:sp>
      <p:cxnSp>
        <p:nvCxnSpPr>
          <p:cNvPr id="28" name="Straight Connector 27">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97AE0FA0-E2D9-0A2F-1BC3-0DC20868B6D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F8ED4A2-885C-4B56-BFA2-D66C7E5FE4CE}" type="datetime1">
              <a:rPr lang="en-US" smtClean="0">
                <a:solidFill>
                  <a:schemeClr val="tx1">
                    <a:tint val="75000"/>
                  </a:schemeClr>
                </a:solidFill>
              </a:rPr>
              <a:pPr>
                <a:spcAft>
                  <a:spcPts val="600"/>
                </a:spcAft>
              </a:pPr>
              <a:t>7/30/2024</a:t>
            </a:fld>
            <a:endParaRPr lang="en-US">
              <a:solidFill>
                <a:schemeClr val="tx1">
                  <a:tint val="75000"/>
                </a:schemeClr>
              </a:solidFill>
            </a:endParaRPr>
          </a:p>
        </p:txBody>
      </p:sp>
      <p:sp>
        <p:nvSpPr>
          <p:cNvPr id="5" name="Footer Placeholder 4">
            <a:extLst>
              <a:ext uri="{FF2B5EF4-FFF2-40B4-BE49-F238E27FC236}">
                <a16:creationId xmlns:a16="http://schemas.microsoft.com/office/drawing/2014/main" id="{1F5BFDA6-7E08-C0F0-7D5B-8FA16263EC49}"/>
              </a:ext>
            </a:extLst>
          </p:cNvPr>
          <p:cNvSpPr>
            <a:spLocks noGrp="1"/>
          </p:cNvSpPr>
          <p:nvPr>
            <p:ph type="ftr" sz="quarter" idx="11"/>
          </p:nvPr>
        </p:nvSpPr>
        <p:spPr>
          <a:xfrm>
            <a:off x="5093519" y="6356350"/>
            <a:ext cx="4606401"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Prof. Maitreyee Ganguly</a:t>
            </a:r>
          </a:p>
        </p:txBody>
      </p:sp>
      <p:sp>
        <p:nvSpPr>
          <p:cNvPr id="31" name="Arc 3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45430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7" name="TextBox 6">
            <a:extLst>
              <a:ext uri="{FF2B5EF4-FFF2-40B4-BE49-F238E27FC236}">
                <a16:creationId xmlns:a16="http://schemas.microsoft.com/office/drawing/2014/main" id="{8E28EABE-F8D5-6A59-9601-DF1FBCD02D21}"/>
              </a:ext>
            </a:extLst>
          </p:cNvPr>
          <p:cNvSpPr txBox="1"/>
          <p:nvPr/>
        </p:nvSpPr>
        <p:spPr>
          <a:xfrm>
            <a:off x="98323" y="2624003"/>
            <a:ext cx="4080387" cy="1569660"/>
          </a:xfrm>
          <a:prstGeom prst="rect">
            <a:avLst/>
          </a:prstGeom>
          <a:noFill/>
        </p:spPr>
        <p:txBody>
          <a:bodyPr wrap="square">
            <a:spAutoFit/>
          </a:bodyPr>
          <a:lstStyle/>
          <a:p>
            <a:r>
              <a:rPr kumimoji="0" lang="en-US" sz="4800" b="0" i="1" u="none" strike="noStrike" kern="1200" cap="none" spc="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Characteristics of a Good SRS</a:t>
            </a:r>
            <a:endParaRPr lang="en-US" dirty="0"/>
          </a:p>
        </p:txBody>
      </p:sp>
      <p:sp>
        <p:nvSpPr>
          <p:cNvPr id="8" name="Date Placeholder 7">
            <a:extLst>
              <a:ext uri="{FF2B5EF4-FFF2-40B4-BE49-F238E27FC236}">
                <a16:creationId xmlns:a16="http://schemas.microsoft.com/office/drawing/2014/main" id="{782D8708-017E-2A78-5A27-084FA25D4F8E}"/>
              </a:ext>
            </a:extLst>
          </p:cNvPr>
          <p:cNvSpPr>
            <a:spLocks noGrp="1"/>
          </p:cNvSpPr>
          <p:nvPr>
            <p:ph type="dt" sz="half" idx="10"/>
          </p:nvPr>
        </p:nvSpPr>
        <p:spPr/>
        <p:txBody>
          <a:bodyPr/>
          <a:lstStyle/>
          <a:p>
            <a:fld id="{83207D75-D65E-4E9A-B59C-BEB782476F4F}" type="datetime1">
              <a:rPr lang="en-US" smtClean="0"/>
              <a:t>7/30/2024</a:t>
            </a:fld>
            <a:endParaRPr lang="en-US"/>
          </a:p>
        </p:txBody>
      </p:sp>
      <p:sp>
        <p:nvSpPr>
          <p:cNvPr id="9" name="Footer Placeholder 8">
            <a:extLst>
              <a:ext uri="{FF2B5EF4-FFF2-40B4-BE49-F238E27FC236}">
                <a16:creationId xmlns:a16="http://schemas.microsoft.com/office/drawing/2014/main" id="{C798288F-40FD-09FD-AC76-DFFFBEDC3B68}"/>
              </a:ext>
            </a:extLst>
          </p:cNvPr>
          <p:cNvSpPr>
            <a:spLocks noGrp="1"/>
          </p:cNvSpPr>
          <p:nvPr>
            <p:ph type="ftr" sz="quarter" idx="11"/>
          </p:nvPr>
        </p:nvSpPr>
        <p:spPr/>
        <p:txBody>
          <a:bodyPr/>
          <a:lstStyle/>
          <a:p>
            <a:r>
              <a:rPr lang="en-US"/>
              <a:t>Prof. Maitreyee Ganguly</a:t>
            </a:r>
          </a:p>
        </p:txBody>
      </p:sp>
      <p:pic>
        <p:nvPicPr>
          <p:cNvPr id="12" name="Content Placeholder 4" descr="A diagram of characteristics of a good srs&#10;&#10;Description automatically generated">
            <a:extLst>
              <a:ext uri="{FF2B5EF4-FFF2-40B4-BE49-F238E27FC236}">
                <a16:creationId xmlns:a16="http://schemas.microsoft.com/office/drawing/2014/main" id="{F494F63F-0F91-88CD-D44F-8D73302F9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026" y="640080"/>
            <a:ext cx="6667156" cy="5550408"/>
          </a:xfrm>
          <a:prstGeom prst="rect">
            <a:avLst/>
          </a:prstGeom>
        </p:spPr>
      </p:pic>
    </p:spTree>
    <p:extLst>
      <p:ext uri="{BB962C8B-B14F-4D97-AF65-F5344CB8AC3E}">
        <p14:creationId xmlns:p14="http://schemas.microsoft.com/office/powerpoint/2010/main" val="245681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18" name="Content Placeholder 2">
            <a:extLst>
              <a:ext uri="{FF2B5EF4-FFF2-40B4-BE49-F238E27FC236}">
                <a16:creationId xmlns:a16="http://schemas.microsoft.com/office/drawing/2014/main" id="{9F267586-CE0A-822C-614A-2505612A2119}"/>
              </a:ext>
            </a:extLst>
          </p:cNvPr>
          <p:cNvGraphicFramePr>
            <a:graphicFrameLocks noGrp="1"/>
          </p:cNvGraphicFramePr>
          <p:nvPr>
            <p:ph idx="1"/>
          </p:nvPr>
        </p:nvGraphicFramePr>
        <p:xfrm>
          <a:off x="5207640" y="643467"/>
          <a:ext cx="6291714" cy="4842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E28EABE-F8D5-6A59-9601-DF1FBCD02D21}"/>
              </a:ext>
            </a:extLst>
          </p:cNvPr>
          <p:cNvSpPr txBox="1"/>
          <p:nvPr/>
        </p:nvSpPr>
        <p:spPr>
          <a:xfrm>
            <a:off x="98323" y="2624003"/>
            <a:ext cx="4080387" cy="2308324"/>
          </a:xfrm>
          <a:prstGeom prst="rect">
            <a:avLst/>
          </a:prstGeom>
          <a:noFill/>
        </p:spPr>
        <p:txBody>
          <a:bodyPr wrap="square">
            <a:spAutoFit/>
          </a:bodyPr>
          <a:lstStyle/>
          <a:p>
            <a:r>
              <a:rPr kumimoji="0" lang="en-US" sz="4800" b="0" i="1" u="none" strike="noStrike" kern="1200" cap="none" spc="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Characteristics of a Good SRS</a:t>
            </a:r>
          </a:p>
          <a:p>
            <a:r>
              <a:rPr lang="en-US" sz="4800" i="1" dirty="0">
                <a:solidFill>
                  <a:srgbClr val="FFFFFF"/>
                </a:solidFill>
                <a:latin typeface="Times New Roman" panose="02020603050405020304" pitchFamily="18" charset="0"/>
                <a:ea typeface="+mj-ea"/>
                <a:cs typeface="Times New Roman" panose="02020603050405020304" pitchFamily="18" charset="0"/>
              </a:rPr>
              <a:t>(Contd..)</a:t>
            </a:r>
            <a:endParaRPr lang="en-US" dirty="0"/>
          </a:p>
        </p:txBody>
      </p:sp>
      <p:sp>
        <p:nvSpPr>
          <p:cNvPr id="8" name="Date Placeholder 7">
            <a:extLst>
              <a:ext uri="{FF2B5EF4-FFF2-40B4-BE49-F238E27FC236}">
                <a16:creationId xmlns:a16="http://schemas.microsoft.com/office/drawing/2014/main" id="{782D8708-017E-2A78-5A27-084FA25D4F8E}"/>
              </a:ext>
            </a:extLst>
          </p:cNvPr>
          <p:cNvSpPr>
            <a:spLocks noGrp="1"/>
          </p:cNvSpPr>
          <p:nvPr>
            <p:ph type="dt" sz="half" idx="10"/>
          </p:nvPr>
        </p:nvSpPr>
        <p:spPr/>
        <p:txBody>
          <a:bodyPr/>
          <a:lstStyle/>
          <a:p>
            <a:fld id="{83207D75-D65E-4E9A-B59C-BEB782476F4F}" type="datetime1">
              <a:rPr lang="en-US" smtClean="0"/>
              <a:t>7/30/2024</a:t>
            </a:fld>
            <a:endParaRPr lang="en-US"/>
          </a:p>
        </p:txBody>
      </p:sp>
      <p:sp>
        <p:nvSpPr>
          <p:cNvPr id="9" name="Footer Placeholder 8">
            <a:extLst>
              <a:ext uri="{FF2B5EF4-FFF2-40B4-BE49-F238E27FC236}">
                <a16:creationId xmlns:a16="http://schemas.microsoft.com/office/drawing/2014/main" id="{C798288F-40FD-09FD-AC76-DFFFBEDC3B68}"/>
              </a:ext>
            </a:extLst>
          </p:cNvPr>
          <p:cNvSpPr>
            <a:spLocks noGrp="1"/>
          </p:cNvSpPr>
          <p:nvPr>
            <p:ph type="ftr" sz="quarter" idx="11"/>
          </p:nvPr>
        </p:nvSpPr>
        <p:spPr/>
        <p:txBody>
          <a:bodyPr/>
          <a:lstStyle/>
          <a:p>
            <a:r>
              <a:rPr lang="en-US"/>
              <a:t>Prof. Maitreyee Ganguly</a:t>
            </a:r>
          </a:p>
        </p:txBody>
      </p:sp>
    </p:spTree>
    <p:extLst>
      <p:ext uri="{BB962C8B-B14F-4D97-AF65-F5344CB8AC3E}">
        <p14:creationId xmlns:p14="http://schemas.microsoft.com/office/powerpoint/2010/main" val="421474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18" name="Content Placeholder 2">
            <a:extLst>
              <a:ext uri="{FF2B5EF4-FFF2-40B4-BE49-F238E27FC236}">
                <a16:creationId xmlns:a16="http://schemas.microsoft.com/office/drawing/2014/main" id="{9F267586-CE0A-822C-614A-2505612A2119}"/>
              </a:ext>
            </a:extLst>
          </p:cNvPr>
          <p:cNvGraphicFramePr>
            <a:graphicFrameLocks noGrp="1"/>
          </p:cNvGraphicFramePr>
          <p:nvPr>
            <p:ph idx="1"/>
            <p:extLst>
              <p:ext uri="{D42A27DB-BD31-4B8C-83A1-F6EECF244321}">
                <p14:modId xmlns:p14="http://schemas.microsoft.com/office/powerpoint/2010/main" val="382081940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67C6A7EB-07B7-9487-18F1-3746381A125D}"/>
              </a:ext>
            </a:extLst>
          </p:cNvPr>
          <p:cNvSpPr txBox="1"/>
          <p:nvPr/>
        </p:nvSpPr>
        <p:spPr>
          <a:xfrm>
            <a:off x="98323" y="2624003"/>
            <a:ext cx="4080387" cy="3323987"/>
          </a:xfrm>
          <a:prstGeom prst="rect">
            <a:avLst/>
          </a:prstGeom>
          <a:noFill/>
        </p:spPr>
        <p:txBody>
          <a:bodyPr wrap="square">
            <a:spAutoFit/>
          </a:bodyPr>
          <a:lstStyle/>
          <a:p>
            <a:r>
              <a:rPr kumimoji="0" lang="en-US" sz="4800" b="0" i="1" u="none" strike="noStrike" kern="1200" cap="none" spc="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Characteristics of a Good SRS</a:t>
            </a:r>
          </a:p>
          <a:p>
            <a:r>
              <a:rPr lang="en-US" sz="4800" i="1" dirty="0">
                <a:solidFill>
                  <a:srgbClr val="FFFFFF"/>
                </a:solidFill>
                <a:latin typeface="Times New Roman" panose="02020603050405020304" pitchFamily="18" charset="0"/>
                <a:ea typeface="+mj-ea"/>
                <a:cs typeface="Times New Roman" panose="02020603050405020304" pitchFamily="18" charset="0"/>
              </a:rPr>
              <a:t>(Contd..)</a:t>
            </a:r>
            <a:endParaRPr lang="en-US" sz="4800" dirty="0"/>
          </a:p>
          <a:p>
            <a:endParaRPr kumimoji="0" lang="en-US" sz="4800" b="0" i="1" u="none" strike="noStrike" kern="1200" cap="none" spc="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endParaRPr>
          </a:p>
          <a:p>
            <a:endParaRPr lang="en-US" dirty="0"/>
          </a:p>
        </p:txBody>
      </p:sp>
      <p:sp>
        <p:nvSpPr>
          <p:cNvPr id="3" name="Date Placeholder 2">
            <a:extLst>
              <a:ext uri="{FF2B5EF4-FFF2-40B4-BE49-F238E27FC236}">
                <a16:creationId xmlns:a16="http://schemas.microsoft.com/office/drawing/2014/main" id="{BA1247BA-C15F-B84A-9873-563D7CA14059}"/>
              </a:ext>
            </a:extLst>
          </p:cNvPr>
          <p:cNvSpPr>
            <a:spLocks noGrp="1"/>
          </p:cNvSpPr>
          <p:nvPr>
            <p:ph type="dt" sz="half" idx="10"/>
          </p:nvPr>
        </p:nvSpPr>
        <p:spPr/>
        <p:txBody>
          <a:bodyPr/>
          <a:lstStyle/>
          <a:p>
            <a:fld id="{CEF8D7E9-289B-4716-951B-E515FD1F16BD}" type="datetime1">
              <a:rPr lang="en-US" smtClean="0"/>
              <a:t>7/30/2024</a:t>
            </a:fld>
            <a:endParaRPr lang="en-US"/>
          </a:p>
        </p:txBody>
      </p:sp>
      <p:sp>
        <p:nvSpPr>
          <p:cNvPr id="4" name="Footer Placeholder 3">
            <a:extLst>
              <a:ext uri="{FF2B5EF4-FFF2-40B4-BE49-F238E27FC236}">
                <a16:creationId xmlns:a16="http://schemas.microsoft.com/office/drawing/2014/main" id="{51C7EE25-6CB5-ACF3-3549-28A0ED59B697}"/>
              </a:ext>
            </a:extLst>
          </p:cNvPr>
          <p:cNvSpPr>
            <a:spLocks noGrp="1"/>
          </p:cNvSpPr>
          <p:nvPr>
            <p:ph type="ftr" sz="quarter" idx="11"/>
          </p:nvPr>
        </p:nvSpPr>
        <p:spPr/>
        <p:txBody>
          <a:bodyPr/>
          <a:lstStyle/>
          <a:p>
            <a:r>
              <a:rPr lang="en-US"/>
              <a:t>Prof. Maitreyee Ganguly</a:t>
            </a:r>
          </a:p>
        </p:txBody>
      </p:sp>
    </p:spTree>
    <p:extLst>
      <p:ext uri="{BB962C8B-B14F-4D97-AF65-F5344CB8AC3E}">
        <p14:creationId xmlns:p14="http://schemas.microsoft.com/office/powerpoint/2010/main" val="47177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18" name="Content Placeholder 2">
            <a:extLst>
              <a:ext uri="{FF2B5EF4-FFF2-40B4-BE49-F238E27FC236}">
                <a16:creationId xmlns:a16="http://schemas.microsoft.com/office/drawing/2014/main" id="{9F267586-CE0A-822C-614A-2505612A2119}"/>
              </a:ext>
            </a:extLst>
          </p:cNvPr>
          <p:cNvGraphicFramePr>
            <a:graphicFrameLocks noGrp="1"/>
          </p:cNvGraphicFramePr>
          <p:nvPr>
            <p:ph idx="1"/>
            <p:extLst>
              <p:ext uri="{D42A27DB-BD31-4B8C-83A1-F6EECF244321}">
                <p14:modId xmlns:p14="http://schemas.microsoft.com/office/powerpoint/2010/main" val="3233738935"/>
              </p:ext>
            </p:extLst>
          </p:nvPr>
        </p:nvGraphicFramePr>
        <p:xfrm>
          <a:off x="5207640" y="643466"/>
          <a:ext cx="6291714" cy="5973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EFA9525E-0059-FAF8-7EE9-31D8F8E72180}"/>
              </a:ext>
            </a:extLst>
          </p:cNvPr>
          <p:cNvSpPr txBox="1"/>
          <p:nvPr/>
        </p:nvSpPr>
        <p:spPr>
          <a:xfrm>
            <a:off x="98323" y="2624003"/>
            <a:ext cx="4080387" cy="2585323"/>
          </a:xfrm>
          <a:prstGeom prst="rect">
            <a:avLst/>
          </a:prstGeom>
          <a:noFill/>
        </p:spPr>
        <p:txBody>
          <a:bodyPr wrap="square">
            <a:spAutoFit/>
          </a:bodyPr>
          <a:lstStyle/>
          <a:p>
            <a:r>
              <a:rPr kumimoji="0" lang="en-US" sz="4800" b="0" i="1" u="none" strike="noStrike" kern="1200" cap="none" spc="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Characteristics of a Good SRS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(Contd..)</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endParaRPr lang="en-US" dirty="0"/>
          </a:p>
        </p:txBody>
      </p:sp>
      <p:sp>
        <p:nvSpPr>
          <p:cNvPr id="3" name="Date Placeholder 2">
            <a:extLst>
              <a:ext uri="{FF2B5EF4-FFF2-40B4-BE49-F238E27FC236}">
                <a16:creationId xmlns:a16="http://schemas.microsoft.com/office/drawing/2014/main" id="{A0C0D8E5-E115-1FAD-1EB4-FF1A68F622D9}"/>
              </a:ext>
            </a:extLst>
          </p:cNvPr>
          <p:cNvSpPr>
            <a:spLocks noGrp="1"/>
          </p:cNvSpPr>
          <p:nvPr>
            <p:ph type="dt" sz="half" idx="10"/>
          </p:nvPr>
        </p:nvSpPr>
        <p:spPr/>
        <p:txBody>
          <a:bodyPr/>
          <a:lstStyle/>
          <a:p>
            <a:fld id="{86BDB469-837D-4597-AA18-1B8EB4971B52}" type="datetime1">
              <a:rPr lang="en-US" smtClean="0"/>
              <a:t>7/30/2024</a:t>
            </a:fld>
            <a:endParaRPr lang="en-US"/>
          </a:p>
        </p:txBody>
      </p:sp>
      <p:sp>
        <p:nvSpPr>
          <p:cNvPr id="4" name="Footer Placeholder 3">
            <a:extLst>
              <a:ext uri="{FF2B5EF4-FFF2-40B4-BE49-F238E27FC236}">
                <a16:creationId xmlns:a16="http://schemas.microsoft.com/office/drawing/2014/main" id="{3088EFB4-A558-15CF-DF58-839E83BC9D77}"/>
              </a:ext>
            </a:extLst>
          </p:cNvPr>
          <p:cNvSpPr>
            <a:spLocks noGrp="1"/>
          </p:cNvSpPr>
          <p:nvPr>
            <p:ph type="ftr" sz="quarter" idx="11"/>
          </p:nvPr>
        </p:nvSpPr>
        <p:spPr/>
        <p:txBody>
          <a:bodyPr/>
          <a:lstStyle/>
          <a:p>
            <a:r>
              <a:rPr lang="en-US"/>
              <a:t>Prof. Maitreyee Ganguly</a:t>
            </a:r>
          </a:p>
        </p:txBody>
      </p:sp>
    </p:spTree>
    <p:extLst>
      <p:ext uri="{BB962C8B-B14F-4D97-AF65-F5344CB8AC3E}">
        <p14:creationId xmlns:p14="http://schemas.microsoft.com/office/powerpoint/2010/main" val="184398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18" name="Content Placeholder 2">
            <a:extLst>
              <a:ext uri="{FF2B5EF4-FFF2-40B4-BE49-F238E27FC236}">
                <a16:creationId xmlns:a16="http://schemas.microsoft.com/office/drawing/2014/main" id="{9F267586-CE0A-822C-614A-2505612A2119}"/>
              </a:ext>
            </a:extLst>
          </p:cNvPr>
          <p:cNvGraphicFramePr>
            <a:graphicFrameLocks noGrp="1"/>
          </p:cNvGraphicFramePr>
          <p:nvPr>
            <p:ph idx="1"/>
            <p:extLst>
              <p:ext uri="{D42A27DB-BD31-4B8C-83A1-F6EECF244321}">
                <p14:modId xmlns:p14="http://schemas.microsoft.com/office/powerpoint/2010/main" val="3859801323"/>
              </p:ext>
            </p:extLst>
          </p:nvPr>
        </p:nvGraphicFramePr>
        <p:xfrm>
          <a:off x="5207640" y="643466"/>
          <a:ext cx="6291714" cy="4970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37159B66-E938-ABB1-4F15-3DD69286C282}"/>
              </a:ext>
            </a:extLst>
          </p:cNvPr>
          <p:cNvSpPr txBox="1"/>
          <p:nvPr/>
        </p:nvSpPr>
        <p:spPr>
          <a:xfrm>
            <a:off x="98323" y="2624003"/>
            <a:ext cx="4080387" cy="2585323"/>
          </a:xfrm>
          <a:prstGeom prst="rect">
            <a:avLst/>
          </a:prstGeom>
          <a:noFill/>
        </p:spPr>
        <p:txBody>
          <a:bodyPr wrap="square">
            <a:spAutoFit/>
          </a:bodyPr>
          <a:lstStyle/>
          <a:p>
            <a:r>
              <a:rPr kumimoji="0" lang="en-US" sz="4800" b="0" i="1" u="none" strike="noStrike" kern="1200" cap="none" spc="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Characteristics of a Good SRS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(Contd..)</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endParaRPr lang="en-US" dirty="0"/>
          </a:p>
        </p:txBody>
      </p:sp>
      <p:sp>
        <p:nvSpPr>
          <p:cNvPr id="3" name="Date Placeholder 2">
            <a:extLst>
              <a:ext uri="{FF2B5EF4-FFF2-40B4-BE49-F238E27FC236}">
                <a16:creationId xmlns:a16="http://schemas.microsoft.com/office/drawing/2014/main" id="{49BE0FCE-656B-D585-9135-60FD921A8B4E}"/>
              </a:ext>
            </a:extLst>
          </p:cNvPr>
          <p:cNvSpPr>
            <a:spLocks noGrp="1"/>
          </p:cNvSpPr>
          <p:nvPr>
            <p:ph type="dt" sz="half" idx="10"/>
          </p:nvPr>
        </p:nvSpPr>
        <p:spPr/>
        <p:txBody>
          <a:bodyPr/>
          <a:lstStyle/>
          <a:p>
            <a:fld id="{4AA9E457-9222-4437-8324-41E0B49ECF62}" type="datetime1">
              <a:rPr lang="en-US" smtClean="0"/>
              <a:t>7/30/2024</a:t>
            </a:fld>
            <a:endParaRPr lang="en-US"/>
          </a:p>
        </p:txBody>
      </p:sp>
      <p:sp>
        <p:nvSpPr>
          <p:cNvPr id="4" name="Footer Placeholder 3">
            <a:extLst>
              <a:ext uri="{FF2B5EF4-FFF2-40B4-BE49-F238E27FC236}">
                <a16:creationId xmlns:a16="http://schemas.microsoft.com/office/drawing/2014/main" id="{91D6A6E3-E41C-5FF3-6286-3A54986F6CF4}"/>
              </a:ext>
            </a:extLst>
          </p:cNvPr>
          <p:cNvSpPr>
            <a:spLocks noGrp="1"/>
          </p:cNvSpPr>
          <p:nvPr>
            <p:ph type="ftr" sz="quarter" idx="11"/>
          </p:nvPr>
        </p:nvSpPr>
        <p:spPr/>
        <p:txBody>
          <a:bodyPr/>
          <a:lstStyle/>
          <a:p>
            <a:r>
              <a:rPr lang="en-US"/>
              <a:t>Prof. Maitreyee Ganguly</a:t>
            </a:r>
          </a:p>
        </p:txBody>
      </p:sp>
    </p:spTree>
    <p:extLst>
      <p:ext uri="{BB962C8B-B14F-4D97-AF65-F5344CB8AC3E}">
        <p14:creationId xmlns:p14="http://schemas.microsoft.com/office/powerpoint/2010/main" val="335104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DCB108BC-4FCE-1C55-75D1-FA40D40A9824}"/>
              </a:ext>
            </a:extLst>
          </p:cNvPr>
          <p:cNvSpPr/>
          <p:nvPr/>
        </p:nvSpPr>
        <p:spPr>
          <a:xfrm>
            <a:off x="4660488" y="2744662"/>
            <a:ext cx="7130892" cy="2387600"/>
          </a:xfrm>
          <a:prstGeom prst="rect">
            <a:avLst/>
          </a:prstGeom>
        </p:spPr>
        <p:txBody>
          <a:bodyPr vert="horz" lIns="91440" tIns="45720" rIns="91440" bIns="45720" rtlCol="0" anchor="b">
            <a:normAutofit lnSpcReduction="10000"/>
          </a:bodyPr>
          <a:lstStyle/>
          <a:p>
            <a:pPr algn="r">
              <a:lnSpc>
                <a:spcPct val="90000"/>
              </a:lnSpc>
              <a:spcBef>
                <a:spcPct val="0"/>
              </a:spcBef>
              <a:spcAft>
                <a:spcPts val="600"/>
              </a:spcAft>
            </a:pPr>
            <a:r>
              <a:rPr lang="en-US" sz="6000" b="1" kern="1200" cap="none" spc="0" dirty="0">
                <a:ln w="22225">
                  <a:solidFill>
                    <a:schemeClr val="accent2"/>
                  </a:solidFill>
                  <a:prstDash val="solid"/>
                </a:ln>
                <a:solidFill>
                  <a:srgbClr val="FFFFFF"/>
                </a:solidFill>
                <a:effectLst/>
                <a:latin typeface="Times New Roman" panose="02020603050405020304" pitchFamily="18" charset="0"/>
                <a:ea typeface="+mj-ea"/>
                <a:cs typeface="Times New Roman" panose="02020603050405020304" pitchFamily="18" charset="0"/>
              </a:rPr>
              <a:t>COMPONENTS OF An SRS DOCUMENT</a:t>
            </a:r>
          </a:p>
        </p:txBody>
      </p:sp>
      <p:cxnSp>
        <p:nvCxnSpPr>
          <p:cNvPr id="28" name="Straight Connector 27">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97AE0FA0-E2D9-0A2F-1BC3-0DC20868B6D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F8ED4A2-885C-4B56-BFA2-D66C7E5FE4CE}" type="datetime1">
              <a:rPr lang="en-US" smtClean="0">
                <a:solidFill>
                  <a:schemeClr val="tx1">
                    <a:tint val="75000"/>
                  </a:schemeClr>
                </a:solidFill>
              </a:rPr>
              <a:pPr>
                <a:spcAft>
                  <a:spcPts val="600"/>
                </a:spcAft>
              </a:pPr>
              <a:t>7/30/2024</a:t>
            </a:fld>
            <a:endParaRPr lang="en-US">
              <a:solidFill>
                <a:schemeClr val="tx1">
                  <a:tint val="75000"/>
                </a:schemeClr>
              </a:solidFill>
            </a:endParaRPr>
          </a:p>
        </p:txBody>
      </p:sp>
      <p:sp>
        <p:nvSpPr>
          <p:cNvPr id="5" name="Footer Placeholder 4">
            <a:extLst>
              <a:ext uri="{FF2B5EF4-FFF2-40B4-BE49-F238E27FC236}">
                <a16:creationId xmlns:a16="http://schemas.microsoft.com/office/drawing/2014/main" id="{1F5BFDA6-7E08-C0F0-7D5B-8FA16263EC49}"/>
              </a:ext>
            </a:extLst>
          </p:cNvPr>
          <p:cNvSpPr>
            <a:spLocks noGrp="1"/>
          </p:cNvSpPr>
          <p:nvPr>
            <p:ph type="ftr" sz="quarter" idx="11"/>
          </p:nvPr>
        </p:nvSpPr>
        <p:spPr>
          <a:xfrm>
            <a:off x="5093519" y="6356350"/>
            <a:ext cx="4606401"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Prof. Maitreyee Ganguly</a:t>
            </a:r>
          </a:p>
        </p:txBody>
      </p:sp>
      <p:sp>
        <p:nvSpPr>
          <p:cNvPr id="31" name="Arc 3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10027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AF34-9B34-331F-4E3E-DAFFF43D595A}"/>
              </a:ext>
            </a:extLst>
          </p:cNvPr>
          <p:cNvSpPr>
            <a:spLocks noGrp="1"/>
          </p:cNvSpPr>
          <p:nvPr>
            <p:ph type="title"/>
          </p:nvPr>
        </p:nvSpPr>
        <p:spPr>
          <a:xfrm>
            <a:off x="686834" y="1153572"/>
            <a:ext cx="3200400" cy="4461163"/>
          </a:xfrm>
        </p:spPr>
        <p:txBody>
          <a:bodyPr>
            <a:normAutofit/>
          </a:bodyPr>
          <a:lstStyle/>
          <a:p>
            <a:r>
              <a:rPr lang="en-US" i="1">
                <a:solidFill>
                  <a:srgbClr val="FFFFFF"/>
                </a:solidFill>
                <a:latin typeface="Times New Roman" panose="02020603050405020304" pitchFamily="18" charset="0"/>
                <a:cs typeface="Times New Roman" panose="02020603050405020304" pitchFamily="18" charset="0"/>
              </a:rPr>
              <a:t>Introduction</a:t>
            </a:r>
            <a:br>
              <a:rPr lang="en-US" i="1">
                <a:solidFill>
                  <a:srgbClr val="FFFFFF"/>
                </a:solidFill>
              </a:rPr>
            </a:br>
            <a:endParaRPr lang="en-US" i="1">
              <a:solidFill>
                <a:srgbClr val="FFFFFF"/>
              </a:solidFill>
            </a:endParaRPr>
          </a:p>
        </p:txBody>
      </p:sp>
      <p:sp>
        <p:nvSpPr>
          <p:cNvPr id="57" name="Arc 5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Content Placeholder 2">
            <a:extLst>
              <a:ext uri="{FF2B5EF4-FFF2-40B4-BE49-F238E27FC236}">
                <a16:creationId xmlns:a16="http://schemas.microsoft.com/office/drawing/2014/main" id="{186743B7-AD22-DE37-8E74-56A363E6C756}"/>
              </a:ext>
            </a:extLst>
          </p:cNvPr>
          <p:cNvSpPr>
            <a:spLocks noGrp="1"/>
          </p:cNvSpPr>
          <p:nvPr>
            <p:ph idx="1"/>
          </p:nvPr>
        </p:nvSpPr>
        <p:spPr>
          <a:xfrm>
            <a:off x="4447308" y="591344"/>
            <a:ext cx="6906491" cy="5585619"/>
          </a:xfrm>
        </p:spPr>
        <p:txBody>
          <a:bodyPr anchor="ctr">
            <a:normAutofit/>
          </a:bodyPr>
          <a:lstStyle/>
          <a:p>
            <a:r>
              <a:rPr lang="en-US" b="1" i="1">
                <a:latin typeface="Times New Roman" panose="02020603050405020304" pitchFamily="18" charset="0"/>
                <a:cs typeface="Times New Roman" panose="02020603050405020304" pitchFamily="18" charset="0"/>
              </a:rPr>
              <a:t>Purpose of this Document – </a:t>
            </a:r>
            <a:r>
              <a:rPr lang="en-US">
                <a:latin typeface="Times New Roman" panose="02020603050405020304" pitchFamily="18" charset="0"/>
                <a:cs typeface="Times New Roman" panose="02020603050405020304" pitchFamily="18" charset="0"/>
              </a:rPr>
              <a:t>First, the main aim of why this document is necessary and what the purpose of the document is explained and described.</a:t>
            </a:r>
          </a:p>
          <a:p>
            <a:r>
              <a:rPr lang="en-US" b="1" i="1">
                <a:latin typeface="Times New Roman" panose="02020603050405020304" pitchFamily="18" charset="0"/>
                <a:cs typeface="Times New Roman" panose="02020603050405020304" pitchFamily="18" charset="0"/>
              </a:rPr>
              <a:t>Scope of this document – </a:t>
            </a:r>
            <a:r>
              <a:rPr lang="en-US">
                <a:latin typeface="Times New Roman" panose="02020603050405020304" pitchFamily="18" charset="0"/>
                <a:cs typeface="Times New Roman" panose="02020603050405020304" pitchFamily="18" charset="0"/>
              </a:rPr>
              <a:t>In this, the overall working and main objective of the document and what value it will provide to the customer is described and explained. It also includes a description of the development cost and time required.</a:t>
            </a:r>
          </a:p>
          <a:p>
            <a:r>
              <a:rPr lang="en-US" b="1" i="1">
                <a:latin typeface="Times New Roman" panose="02020603050405020304" pitchFamily="18" charset="0"/>
                <a:cs typeface="Times New Roman" panose="02020603050405020304" pitchFamily="18" charset="0"/>
              </a:rPr>
              <a:t>Overview – </a:t>
            </a:r>
            <a:r>
              <a:rPr lang="en-US">
                <a:latin typeface="Times New Roman" panose="02020603050405020304" pitchFamily="18" charset="0"/>
                <a:cs typeface="Times New Roman" panose="02020603050405020304" pitchFamily="18" charset="0"/>
              </a:rPr>
              <a:t>In this, the description of the product is explained. It’s simply a summary or overall review of the product.</a:t>
            </a:r>
          </a:p>
        </p:txBody>
      </p:sp>
      <p:sp>
        <p:nvSpPr>
          <p:cNvPr id="3" name="Date Placeholder 2">
            <a:extLst>
              <a:ext uri="{FF2B5EF4-FFF2-40B4-BE49-F238E27FC236}">
                <a16:creationId xmlns:a16="http://schemas.microsoft.com/office/drawing/2014/main" id="{4EAF58D0-5298-683D-B01B-BC89EDD08FD3}"/>
              </a:ext>
            </a:extLst>
          </p:cNvPr>
          <p:cNvSpPr>
            <a:spLocks noGrp="1"/>
          </p:cNvSpPr>
          <p:nvPr>
            <p:ph type="dt" sz="half" idx="10"/>
          </p:nvPr>
        </p:nvSpPr>
        <p:spPr>
          <a:xfrm>
            <a:off x="838200" y="6356350"/>
            <a:ext cx="1639957" cy="365125"/>
          </a:xfrm>
        </p:spPr>
        <p:txBody>
          <a:bodyPr>
            <a:normAutofit/>
          </a:bodyPr>
          <a:lstStyle/>
          <a:p>
            <a:pPr>
              <a:spcAft>
                <a:spcPts val="600"/>
              </a:spcAft>
            </a:pPr>
            <a:fld id="{A6E2FB8C-32B5-456D-A145-C15125CA78C9}" type="datetime1">
              <a:rPr lang="en-US">
                <a:solidFill>
                  <a:srgbClr val="FFFFFF"/>
                </a:solidFill>
              </a:rPr>
              <a:pPr>
                <a:spcAft>
                  <a:spcPts val="600"/>
                </a:spcAft>
              </a:pPr>
              <a:t>7/30/2024</a:t>
            </a:fld>
            <a:endParaRPr lang="en-US">
              <a:solidFill>
                <a:srgbClr val="FFFFFF"/>
              </a:solidFill>
            </a:endParaRPr>
          </a:p>
        </p:txBody>
      </p:sp>
      <p:sp>
        <p:nvSpPr>
          <p:cNvPr id="4" name="Footer Placeholder 3">
            <a:extLst>
              <a:ext uri="{FF2B5EF4-FFF2-40B4-BE49-F238E27FC236}">
                <a16:creationId xmlns:a16="http://schemas.microsoft.com/office/drawing/2014/main" id="{A54EE10B-FE6A-8982-B27F-553BD8DC7F1F}"/>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Prof. Maitreyee Ganguly</a:t>
            </a:r>
          </a:p>
        </p:txBody>
      </p:sp>
    </p:spTree>
    <p:extLst>
      <p:ext uri="{BB962C8B-B14F-4D97-AF65-F5344CB8AC3E}">
        <p14:creationId xmlns:p14="http://schemas.microsoft.com/office/powerpoint/2010/main" val="3669783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197</TotalTime>
  <Words>2067</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Times New Roman</vt:lpstr>
      <vt:lpstr>Office Theme</vt:lpstr>
      <vt:lpstr>Software Requirement Specification (SRS)</vt:lpstr>
      <vt:lpstr>Definition</vt:lpstr>
      <vt:lpstr>PowerPoint Presentation</vt:lpstr>
      <vt:lpstr>PowerPoint Presentation</vt:lpstr>
      <vt:lpstr>PowerPoint Presentation</vt:lpstr>
      <vt:lpstr>PowerPoint Presentation</vt:lpstr>
      <vt:lpstr>PowerPoint Presentation</vt:lpstr>
      <vt:lpstr>PowerPoint Presentation</vt:lpstr>
      <vt:lpstr>Introduction </vt:lpstr>
      <vt:lpstr>  General Description  </vt:lpstr>
      <vt:lpstr>  Functional Requirements  </vt:lpstr>
      <vt:lpstr>Performance Requirements</vt:lpstr>
      <vt:lpstr>External interface requirements</vt:lpstr>
      <vt:lpstr>Non-Functional Attributes </vt:lpstr>
      <vt:lpstr>Difference between Functional and  Non-Functional Requirements </vt:lpstr>
      <vt:lpstr>Preliminary Schedule and Budget </vt:lpstr>
      <vt:lpstr>Appendices </vt:lpstr>
      <vt:lpstr>Uses of SRS Document</vt:lpstr>
      <vt:lpstr>Uses of SRS Document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Maitreyee Ganguly</dc:creator>
  <cp:lastModifiedBy>Maitreyee Ganguly</cp:lastModifiedBy>
  <cp:revision>2</cp:revision>
  <dcterms:created xsi:type="dcterms:W3CDTF">2024-07-28T18:51:54Z</dcterms:created>
  <dcterms:modified xsi:type="dcterms:W3CDTF">2024-07-30T17:38:05Z</dcterms:modified>
</cp:coreProperties>
</file>