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CCA4-BEAA-44BC-B13F-D58722A6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FD73E-FEEA-40C9-AB06-D8A05CBBC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4FE5-F224-43F0-9313-F26BDD8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5234-4834-4CD0-9DB1-8F6A4991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1A4C-168A-489D-A967-1BCDE6AD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F900-A0F1-41E7-A257-C110E6FC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9C32A-07D0-4459-B7F5-C0483C7F7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8404-4856-47FE-BA02-C1FCD903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8297-371B-443B-B45C-8A88BBD0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1CAC-FE28-4DDD-A796-470CA1E0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0D2C-38BA-4881-A746-9A6A78BCD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A4C77-4087-44C4-906A-BB82F352A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380E-E92F-4265-BAD9-25AA0659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0C288-EA3A-45F7-9C5C-2E174A60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B3D5-9CE2-4AF8-A19C-FD70E04B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8927-7CAD-4DDD-83F3-61BA6FBD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E06E-4657-42B2-8B56-FFA448B3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34FD-1012-4E4D-95C0-294289E4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BB2E-B092-4901-888A-2FDC1905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C2A1-65AB-47B9-8BFD-D0DF06C0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F3B3-CEDD-46C1-9311-9DCEEE34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0EB49-94D4-44A7-9712-2947D12A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9BD2-BD8D-4EA1-9404-E222859E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B986-E470-4C8C-B0ED-0E32C737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C77F1-E174-4932-ACBD-F473FB64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0B29-87F8-40FB-ACFB-E2E755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0CD3-7190-465C-9A35-35C33363B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00E0C-02A6-47D9-B165-850E0DAD5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B78FB-6D74-47FE-A320-2028E4FD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9D5E-CA9E-40F9-B152-C62A02BB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B9BC4-1A6D-451F-B0C3-190217FD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A868-E476-4089-B5D6-52885C22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001D-A68B-46F8-A601-228C3466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4829E-B8F4-4903-B2D8-CF7418C9C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462D9-573A-4102-8A06-136C9974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CA882-18B0-4DF1-99EC-2C494A81E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44220-A8FF-4782-981E-4E51D31E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D82A3-A9AC-4A66-80DE-2738414D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8CCCE-EF00-4DAE-88BE-6E887DE0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6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4078-F178-4BCB-B4DA-5D996BAA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2D0BA-9A62-4BE1-B1D7-1E197D3B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D670F-8D18-446E-834A-A02FA184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37C9F-AA66-49A4-A68D-275D0553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5E85F-CDBD-4BF5-808D-4CC3FCF8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2E923-9D72-4445-9F4B-20FEA214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7AFFF-37B9-4650-83BB-A38069E8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7A8-D9CF-4028-9F94-6C673C9F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ED87-0B13-4E0F-8BF2-C295D48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C6F5-38E5-4B24-8EBB-05689FA76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CE285-CB75-4B0C-9E9C-650DF508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E7D8-6AA0-4968-B927-7D34D443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80822-B15B-478B-BC55-EAB573BC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4835-FC78-4A13-A5D9-ECA6A27C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D08DA-4088-43DE-A37B-2E202F6C7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E1C39-F5F6-429A-A64C-8DB71C266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BD966-70B0-4ACA-8FE0-C7EA476A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5E1E7-A121-4346-9DBD-32FE79E0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DBFB3-55D4-4D3B-91E4-7CCAC200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A5ABA-2BEC-439F-A631-CEEABB3F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1931-9FB1-4691-B316-3F953E15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882BE-3F67-4666-B1B9-EDBB2BD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29B2-003C-4FF4-949F-10BDB3BC1777}" type="datetimeFigureOut">
              <a:rPr lang="en-US" smtClean="0"/>
              <a:t>24-May-20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41F5C-6A5C-4A07-9344-D2D925351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4843-BEA8-479C-9DC2-919CAC206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85012-DE62-4B58-A19F-EEF656BB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6A4F10F-3C6F-4A11-9A13-4887E0493727}"/>
              </a:ext>
            </a:extLst>
          </p:cNvPr>
          <p:cNvGrpSpPr/>
          <p:nvPr/>
        </p:nvGrpSpPr>
        <p:grpSpPr>
          <a:xfrm>
            <a:off x="4527108" y="2110810"/>
            <a:ext cx="835009" cy="816360"/>
            <a:chOff x="5548036" y="1321631"/>
            <a:chExt cx="835009" cy="8163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DFFBBE-B952-496A-B4F9-96FA88151FCE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7D45AB-6B6F-4285-BDCB-3E4F5733710A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FDEC8-5EF5-4242-BB66-E95DE5F744D8}"/>
              </a:ext>
            </a:extLst>
          </p:cNvPr>
          <p:cNvGrpSpPr/>
          <p:nvPr/>
        </p:nvGrpSpPr>
        <p:grpSpPr>
          <a:xfrm>
            <a:off x="4881285" y="3243184"/>
            <a:ext cx="835009" cy="816360"/>
            <a:chOff x="5548036" y="1321631"/>
            <a:chExt cx="835009" cy="8163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90DC6F-EF5F-4CE6-A96B-C47BDCEDCECF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6CF1A-0359-49C5-98F4-A5631E51DEDA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D9B8A3-2178-4DF8-A0BF-EB69DD21181D}"/>
              </a:ext>
            </a:extLst>
          </p:cNvPr>
          <p:cNvGrpSpPr/>
          <p:nvPr/>
        </p:nvGrpSpPr>
        <p:grpSpPr>
          <a:xfrm>
            <a:off x="6214786" y="3243184"/>
            <a:ext cx="835009" cy="816360"/>
            <a:chOff x="5548036" y="1321631"/>
            <a:chExt cx="835009" cy="8163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971A55-2276-4C41-960C-407A550438A4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FBE810-5D4E-40A5-89A1-93A27F5F98BF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D4D07-238B-4CD7-B194-88DAF58431A0}"/>
              </a:ext>
            </a:extLst>
          </p:cNvPr>
          <p:cNvSpPr/>
          <p:nvPr/>
        </p:nvSpPr>
        <p:spPr>
          <a:xfrm>
            <a:off x="2436920" y="1116596"/>
            <a:ext cx="6888982" cy="33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26E77-F047-4460-9A7E-993D90DEDF83}"/>
              </a:ext>
            </a:extLst>
          </p:cNvPr>
          <p:cNvGrpSpPr/>
          <p:nvPr/>
        </p:nvGrpSpPr>
        <p:grpSpPr>
          <a:xfrm>
            <a:off x="6580639" y="2110810"/>
            <a:ext cx="835009" cy="816360"/>
            <a:chOff x="5548036" y="1321631"/>
            <a:chExt cx="835009" cy="8163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7BD29C-C7B7-498F-AE5E-3CC62D0B25F7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FD9D78-3785-43C7-A822-F7425B815E73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4F181A-2191-4275-BA82-DE2BD6039FE2}"/>
              </a:ext>
            </a:extLst>
          </p:cNvPr>
          <p:cNvGrpSpPr/>
          <p:nvPr/>
        </p:nvGrpSpPr>
        <p:grpSpPr>
          <a:xfrm>
            <a:off x="5548036" y="1321631"/>
            <a:ext cx="835009" cy="816360"/>
            <a:chOff x="5548036" y="1321631"/>
            <a:chExt cx="835009" cy="8163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CEBBCD-BA8D-434B-89F5-56B2E9ADE05D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5DE56E-7ABE-4BB3-AAB3-9F597BC36070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6A4F10F-3C6F-4A11-9A13-4887E0493727}"/>
              </a:ext>
            </a:extLst>
          </p:cNvPr>
          <p:cNvGrpSpPr/>
          <p:nvPr/>
        </p:nvGrpSpPr>
        <p:grpSpPr>
          <a:xfrm>
            <a:off x="4527108" y="2110810"/>
            <a:ext cx="835009" cy="816360"/>
            <a:chOff x="5548036" y="1321631"/>
            <a:chExt cx="835009" cy="8163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DFFBBE-B952-496A-B4F9-96FA88151FCE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7D45AB-6B6F-4285-BDCB-3E4F5733710A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FDEC8-5EF5-4242-BB66-E95DE5F744D8}"/>
              </a:ext>
            </a:extLst>
          </p:cNvPr>
          <p:cNvGrpSpPr/>
          <p:nvPr/>
        </p:nvGrpSpPr>
        <p:grpSpPr>
          <a:xfrm>
            <a:off x="4881285" y="3243184"/>
            <a:ext cx="835009" cy="816360"/>
            <a:chOff x="5548036" y="1321631"/>
            <a:chExt cx="835009" cy="8163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90DC6F-EF5F-4CE6-A96B-C47BDCEDCECF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6CF1A-0359-49C5-98F4-A5631E51DEDA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D9B8A3-2178-4DF8-A0BF-EB69DD21181D}"/>
              </a:ext>
            </a:extLst>
          </p:cNvPr>
          <p:cNvGrpSpPr/>
          <p:nvPr/>
        </p:nvGrpSpPr>
        <p:grpSpPr>
          <a:xfrm>
            <a:off x="6214786" y="3243184"/>
            <a:ext cx="835009" cy="816360"/>
            <a:chOff x="5548036" y="1321631"/>
            <a:chExt cx="835009" cy="8163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971A55-2276-4C41-960C-407A550438A4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FBE810-5D4E-40A5-89A1-93A27F5F98BF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D4D07-238B-4CD7-B194-88DAF58431A0}"/>
              </a:ext>
            </a:extLst>
          </p:cNvPr>
          <p:cNvSpPr/>
          <p:nvPr/>
        </p:nvSpPr>
        <p:spPr>
          <a:xfrm>
            <a:off x="2436920" y="1116596"/>
            <a:ext cx="6888982" cy="33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26E77-F047-4460-9A7E-993D90DEDF83}"/>
              </a:ext>
            </a:extLst>
          </p:cNvPr>
          <p:cNvGrpSpPr/>
          <p:nvPr/>
        </p:nvGrpSpPr>
        <p:grpSpPr>
          <a:xfrm>
            <a:off x="6580639" y="2110810"/>
            <a:ext cx="835009" cy="816360"/>
            <a:chOff x="5548036" y="1321631"/>
            <a:chExt cx="835009" cy="8163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7BD29C-C7B7-498F-AE5E-3CC62D0B25F7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FD9D78-3785-43C7-A822-F7425B815E73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4F181A-2191-4275-BA82-DE2BD6039FE2}"/>
              </a:ext>
            </a:extLst>
          </p:cNvPr>
          <p:cNvGrpSpPr/>
          <p:nvPr/>
        </p:nvGrpSpPr>
        <p:grpSpPr>
          <a:xfrm>
            <a:off x="5548036" y="1321631"/>
            <a:ext cx="835009" cy="816360"/>
            <a:chOff x="5548036" y="1321631"/>
            <a:chExt cx="835009" cy="8163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CEBBCD-BA8D-434B-89F5-56B2E9ADE05D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5DE56E-7ABE-4BB3-AAB3-9F597BC36070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D4C02F-C304-440B-BCD1-1034FA6F934E}"/>
              </a:ext>
            </a:extLst>
          </p:cNvPr>
          <p:cNvSpPr txBox="1"/>
          <p:nvPr/>
        </p:nvSpPr>
        <p:spPr>
          <a:xfrm>
            <a:off x="5736405" y="2142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109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6A4F10F-3C6F-4A11-9A13-4887E0493727}"/>
              </a:ext>
            </a:extLst>
          </p:cNvPr>
          <p:cNvGrpSpPr/>
          <p:nvPr/>
        </p:nvGrpSpPr>
        <p:grpSpPr>
          <a:xfrm>
            <a:off x="4527108" y="2110810"/>
            <a:ext cx="835009" cy="816360"/>
            <a:chOff x="5548036" y="1321631"/>
            <a:chExt cx="835009" cy="8163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DFFBBE-B952-496A-B4F9-96FA88151FCE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7D45AB-6B6F-4285-BDCB-3E4F5733710A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FDEC8-5EF5-4242-BB66-E95DE5F744D8}"/>
              </a:ext>
            </a:extLst>
          </p:cNvPr>
          <p:cNvGrpSpPr/>
          <p:nvPr/>
        </p:nvGrpSpPr>
        <p:grpSpPr>
          <a:xfrm>
            <a:off x="4881285" y="3243184"/>
            <a:ext cx="835009" cy="816360"/>
            <a:chOff x="5548036" y="1321631"/>
            <a:chExt cx="835009" cy="8163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90DC6F-EF5F-4CE6-A96B-C47BDCEDCECF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6CF1A-0359-49C5-98F4-A5631E51DEDA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D9B8A3-2178-4DF8-A0BF-EB69DD21181D}"/>
              </a:ext>
            </a:extLst>
          </p:cNvPr>
          <p:cNvGrpSpPr/>
          <p:nvPr/>
        </p:nvGrpSpPr>
        <p:grpSpPr>
          <a:xfrm>
            <a:off x="6214786" y="3243184"/>
            <a:ext cx="835009" cy="816360"/>
            <a:chOff x="5548036" y="1321631"/>
            <a:chExt cx="835009" cy="8163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971A55-2276-4C41-960C-407A550438A4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FBE810-5D4E-40A5-89A1-93A27F5F98BF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D4D07-238B-4CD7-B194-88DAF58431A0}"/>
              </a:ext>
            </a:extLst>
          </p:cNvPr>
          <p:cNvSpPr/>
          <p:nvPr/>
        </p:nvSpPr>
        <p:spPr>
          <a:xfrm>
            <a:off x="2436920" y="1116596"/>
            <a:ext cx="6888982" cy="33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26E77-F047-4460-9A7E-993D90DEDF83}"/>
              </a:ext>
            </a:extLst>
          </p:cNvPr>
          <p:cNvGrpSpPr/>
          <p:nvPr/>
        </p:nvGrpSpPr>
        <p:grpSpPr>
          <a:xfrm>
            <a:off x="6580639" y="2110810"/>
            <a:ext cx="835009" cy="816360"/>
            <a:chOff x="5548036" y="1321631"/>
            <a:chExt cx="835009" cy="8163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7BD29C-C7B7-498F-AE5E-3CC62D0B25F7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FD9D78-3785-43C7-A822-F7425B815E73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4F181A-2191-4275-BA82-DE2BD6039FE2}"/>
              </a:ext>
            </a:extLst>
          </p:cNvPr>
          <p:cNvGrpSpPr/>
          <p:nvPr/>
        </p:nvGrpSpPr>
        <p:grpSpPr>
          <a:xfrm>
            <a:off x="5548036" y="1321631"/>
            <a:ext cx="835009" cy="816360"/>
            <a:chOff x="5548036" y="1321631"/>
            <a:chExt cx="835009" cy="8163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CEBBCD-BA8D-434B-89F5-56B2E9ADE05D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5DE56E-7ABE-4BB3-AAB3-9F597BC36070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D4C02F-C304-440B-BCD1-1034FA6F934E}"/>
              </a:ext>
            </a:extLst>
          </p:cNvPr>
          <p:cNvSpPr txBox="1"/>
          <p:nvPr/>
        </p:nvSpPr>
        <p:spPr>
          <a:xfrm>
            <a:off x="5736405" y="2142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10C1B-FC46-4377-A8C3-94450B151A14}"/>
              </a:ext>
            </a:extLst>
          </p:cNvPr>
          <p:cNvSpPr txBox="1"/>
          <p:nvPr/>
        </p:nvSpPr>
        <p:spPr>
          <a:xfrm>
            <a:off x="6762750" y="2926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433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6A4F10F-3C6F-4A11-9A13-4887E0493727}"/>
              </a:ext>
            </a:extLst>
          </p:cNvPr>
          <p:cNvGrpSpPr/>
          <p:nvPr/>
        </p:nvGrpSpPr>
        <p:grpSpPr>
          <a:xfrm>
            <a:off x="4527108" y="2110810"/>
            <a:ext cx="835009" cy="816360"/>
            <a:chOff x="5548036" y="1321631"/>
            <a:chExt cx="835009" cy="8163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DFFBBE-B952-496A-B4F9-96FA88151FCE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7D45AB-6B6F-4285-BDCB-3E4F5733710A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FDEC8-5EF5-4242-BB66-E95DE5F744D8}"/>
              </a:ext>
            </a:extLst>
          </p:cNvPr>
          <p:cNvGrpSpPr/>
          <p:nvPr/>
        </p:nvGrpSpPr>
        <p:grpSpPr>
          <a:xfrm>
            <a:off x="4881285" y="3243184"/>
            <a:ext cx="835009" cy="816360"/>
            <a:chOff x="5548036" y="1321631"/>
            <a:chExt cx="835009" cy="8163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90DC6F-EF5F-4CE6-A96B-C47BDCEDCECF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6CF1A-0359-49C5-98F4-A5631E51DEDA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D9B8A3-2178-4DF8-A0BF-EB69DD21181D}"/>
              </a:ext>
            </a:extLst>
          </p:cNvPr>
          <p:cNvGrpSpPr/>
          <p:nvPr/>
        </p:nvGrpSpPr>
        <p:grpSpPr>
          <a:xfrm>
            <a:off x="6214786" y="3243184"/>
            <a:ext cx="835009" cy="816360"/>
            <a:chOff x="5548036" y="1321631"/>
            <a:chExt cx="835009" cy="8163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971A55-2276-4C41-960C-407A550438A4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FBE810-5D4E-40A5-89A1-93A27F5F98BF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D4D07-238B-4CD7-B194-88DAF58431A0}"/>
              </a:ext>
            </a:extLst>
          </p:cNvPr>
          <p:cNvSpPr/>
          <p:nvPr/>
        </p:nvSpPr>
        <p:spPr>
          <a:xfrm>
            <a:off x="2436920" y="1116596"/>
            <a:ext cx="6888982" cy="33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26E77-F047-4460-9A7E-993D90DEDF83}"/>
              </a:ext>
            </a:extLst>
          </p:cNvPr>
          <p:cNvGrpSpPr/>
          <p:nvPr/>
        </p:nvGrpSpPr>
        <p:grpSpPr>
          <a:xfrm>
            <a:off x="6580639" y="2110810"/>
            <a:ext cx="835009" cy="816360"/>
            <a:chOff x="5548036" y="1321631"/>
            <a:chExt cx="835009" cy="8163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7BD29C-C7B7-498F-AE5E-3CC62D0B25F7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FD9D78-3785-43C7-A822-F7425B815E73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4F181A-2191-4275-BA82-DE2BD6039FE2}"/>
              </a:ext>
            </a:extLst>
          </p:cNvPr>
          <p:cNvGrpSpPr/>
          <p:nvPr/>
        </p:nvGrpSpPr>
        <p:grpSpPr>
          <a:xfrm>
            <a:off x="5548036" y="1321631"/>
            <a:ext cx="835009" cy="816360"/>
            <a:chOff x="5548036" y="1321631"/>
            <a:chExt cx="835009" cy="8163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CEBBCD-BA8D-434B-89F5-56B2E9ADE05D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5DE56E-7ABE-4BB3-AAB3-9F597BC36070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D4C02F-C304-440B-BCD1-1034FA6F934E}"/>
              </a:ext>
            </a:extLst>
          </p:cNvPr>
          <p:cNvSpPr txBox="1"/>
          <p:nvPr/>
        </p:nvSpPr>
        <p:spPr>
          <a:xfrm>
            <a:off x="5736405" y="2142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10C1B-FC46-4377-A8C3-94450B151A14}"/>
              </a:ext>
            </a:extLst>
          </p:cNvPr>
          <p:cNvSpPr txBox="1"/>
          <p:nvPr/>
        </p:nvSpPr>
        <p:spPr>
          <a:xfrm>
            <a:off x="6762750" y="2926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69C9D8-C81C-4B52-8327-0CDC465CC287}"/>
              </a:ext>
            </a:extLst>
          </p:cNvPr>
          <p:cNvSpPr txBox="1"/>
          <p:nvPr/>
        </p:nvSpPr>
        <p:spPr>
          <a:xfrm>
            <a:off x="6397318" y="4059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514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6A4F10F-3C6F-4A11-9A13-4887E0493727}"/>
              </a:ext>
            </a:extLst>
          </p:cNvPr>
          <p:cNvGrpSpPr/>
          <p:nvPr/>
        </p:nvGrpSpPr>
        <p:grpSpPr>
          <a:xfrm>
            <a:off x="4527108" y="2110810"/>
            <a:ext cx="835009" cy="816360"/>
            <a:chOff x="5548036" y="1321631"/>
            <a:chExt cx="835009" cy="816360"/>
          </a:xfrm>
          <a:solidFill>
            <a:schemeClr val="bg2">
              <a:lumMod val="75000"/>
            </a:schemeClr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DFFBBE-B952-496A-B4F9-96FA88151FCE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7D45AB-6B6F-4285-BDCB-3E4F5733710A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FDEC8-5EF5-4242-BB66-E95DE5F744D8}"/>
              </a:ext>
            </a:extLst>
          </p:cNvPr>
          <p:cNvGrpSpPr/>
          <p:nvPr/>
        </p:nvGrpSpPr>
        <p:grpSpPr>
          <a:xfrm>
            <a:off x="4881285" y="3243184"/>
            <a:ext cx="835009" cy="816360"/>
            <a:chOff x="5548036" y="1321631"/>
            <a:chExt cx="835009" cy="816360"/>
          </a:xfrm>
          <a:solidFill>
            <a:schemeClr val="bg2">
              <a:lumMod val="75000"/>
            </a:schemeClr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90DC6F-EF5F-4CE6-A96B-C47BDCEDCECF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6CF1A-0359-49C5-98F4-A5631E51DEDA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D9B8A3-2178-4DF8-A0BF-EB69DD21181D}"/>
              </a:ext>
            </a:extLst>
          </p:cNvPr>
          <p:cNvGrpSpPr/>
          <p:nvPr/>
        </p:nvGrpSpPr>
        <p:grpSpPr>
          <a:xfrm>
            <a:off x="6214786" y="3243184"/>
            <a:ext cx="835009" cy="816360"/>
            <a:chOff x="5548036" y="1321631"/>
            <a:chExt cx="835009" cy="8163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971A55-2276-4C41-960C-407A550438A4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FBE810-5D4E-40A5-89A1-93A27F5F98BF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D4D07-238B-4CD7-B194-88DAF58431A0}"/>
              </a:ext>
            </a:extLst>
          </p:cNvPr>
          <p:cNvSpPr/>
          <p:nvPr/>
        </p:nvSpPr>
        <p:spPr>
          <a:xfrm>
            <a:off x="2436920" y="1116596"/>
            <a:ext cx="6888982" cy="3311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26E77-F047-4460-9A7E-993D90DEDF83}"/>
              </a:ext>
            </a:extLst>
          </p:cNvPr>
          <p:cNvGrpSpPr/>
          <p:nvPr/>
        </p:nvGrpSpPr>
        <p:grpSpPr>
          <a:xfrm>
            <a:off x="6580639" y="2110810"/>
            <a:ext cx="835009" cy="816360"/>
            <a:chOff x="5548036" y="1321631"/>
            <a:chExt cx="835009" cy="8163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7BD29C-C7B7-498F-AE5E-3CC62D0B25F7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FD9D78-3785-43C7-A822-F7425B815E73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4F181A-2191-4275-BA82-DE2BD6039FE2}"/>
              </a:ext>
            </a:extLst>
          </p:cNvPr>
          <p:cNvGrpSpPr/>
          <p:nvPr/>
        </p:nvGrpSpPr>
        <p:grpSpPr>
          <a:xfrm>
            <a:off x="5548036" y="1321631"/>
            <a:ext cx="835009" cy="816360"/>
            <a:chOff x="5548036" y="1321631"/>
            <a:chExt cx="835009" cy="8163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CEBBCD-BA8D-434B-89F5-56B2E9ADE05D}"/>
                </a:ext>
              </a:extLst>
            </p:cNvPr>
            <p:cNvSpPr/>
            <p:nvPr/>
          </p:nvSpPr>
          <p:spPr>
            <a:xfrm>
              <a:off x="5548036" y="1471241"/>
              <a:ext cx="666750" cy="6667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5DE56E-7ABE-4BB3-AAB3-9F597BC36070}"/>
                </a:ext>
              </a:extLst>
            </p:cNvPr>
            <p:cNvSpPr txBox="1"/>
            <p:nvPr/>
          </p:nvSpPr>
          <p:spPr>
            <a:xfrm>
              <a:off x="6096000" y="1321631"/>
              <a:ext cx="287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D4C02F-C304-440B-BCD1-1034FA6F934E}"/>
              </a:ext>
            </a:extLst>
          </p:cNvPr>
          <p:cNvSpPr txBox="1"/>
          <p:nvPr/>
        </p:nvSpPr>
        <p:spPr>
          <a:xfrm>
            <a:off x="5736405" y="2142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10C1B-FC46-4377-A8C3-94450B151A14}"/>
              </a:ext>
            </a:extLst>
          </p:cNvPr>
          <p:cNvSpPr txBox="1"/>
          <p:nvPr/>
        </p:nvSpPr>
        <p:spPr>
          <a:xfrm>
            <a:off x="6762750" y="2926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69C9D8-C81C-4B52-8327-0CDC465CC287}"/>
              </a:ext>
            </a:extLst>
          </p:cNvPr>
          <p:cNvSpPr txBox="1"/>
          <p:nvPr/>
        </p:nvSpPr>
        <p:spPr>
          <a:xfrm>
            <a:off x="6397318" y="4059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5574F4-61E1-425D-A107-7CF574C5E7AC}"/>
              </a:ext>
            </a:extLst>
          </p:cNvPr>
          <p:cNvSpPr txBox="1"/>
          <p:nvPr/>
        </p:nvSpPr>
        <p:spPr>
          <a:xfrm>
            <a:off x="5060431" y="4059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FC3269-3696-4121-B66D-800C2A19B579}"/>
              </a:ext>
            </a:extLst>
          </p:cNvPr>
          <p:cNvSpPr txBox="1"/>
          <p:nvPr/>
        </p:nvSpPr>
        <p:spPr>
          <a:xfrm>
            <a:off x="4709640" y="292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463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61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Girão Serrão</dc:creator>
  <cp:lastModifiedBy>Rodrigo Girão Serrão</cp:lastModifiedBy>
  <cp:revision>6</cp:revision>
  <dcterms:created xsi:type="dcterms:W3CDTF">2020-05-24T10:34:05Z</dcterms:created>
  <dcterms:modified xsi:type="dcterms:W3CDTF">2020-05-24T12:50:55Z</dcterms:modified>
</cp:coreProperties>
</file>