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8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70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9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4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ADAF8-53FC-6804-3BAA-541B2F02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CentOS</a:t>
            </a:r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9FB9AD36-0C58-9485-DF7A-301AB2290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EDUARDO ROSA DIAS LOPES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FELIPE TREZUB BUENO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HENRY MENDES RODRIGUES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KAUE FONTORA ALANIZ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LUIZ ARTHUR VIEIRA BOLZANI LOPES LIMA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MARIA LUIZA DE SOUZA RODRIGUES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MATHEUS ANTONIO BERNARDI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 sz="1500" dirty="0"/>
              <a:t>RAFAEL CALIXTO MALUF</a:t>
            </a:r>
          </a:p>
        </p:txBody>
      </p:sp>
      <p:sp>
        <p:nvSpPr>
          <p:cNvPr id="1129" name="Freeform: Shape 1128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9A39FE-25D0-BDC1-FC7B-7F10788F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087" y="1641513"/>
            <a:ext cx="3434963" cy="34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39647-5B0D-2D8D-CA26-D715DCB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4700" dirty="0"/>
              <a:t>Sistemas de arquivos que ele utiliza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DB208-B567-F577-6ECF-178CAC00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sistema de arquivos do </a:t>
            </a:r>
            <a:r>
              <a:rPr lang="pt-BR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que é uma distribuição do Linux, organiza e gerencia a forma como os dados são armazenados e acessados no disco. Aqui está uma explicação detalhada de vários aspectos desse sistema: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3F5378C2-D7D2-6445-82BE-98319BED4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7C344-6021-E858-44DE-87740951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42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Estrutura Hierárquica</a:t>
            </a:r>
            <a:br>
              <a:rPr lang="pt-BR" sz="4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4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31285-67FF-C2A2-276E-B4031D18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sistema de arquivos do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segue uma estrutura hierárquica, começando com a raiz /, que é o topo da hierarquia. A partir daí, a estrutura se ramifica em diversos diretórios, cada um com sua função específica.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nco de dados">
            <a:extLst>
              <a:ext uri="{FF2B5EF4-FFF2-40B4-BE49-F238E27FC236}">
                <a16:creationId xmlns:a16="http://schemas.microsoft.com/office/drawing/2014/main" id="{E3A16DC0-888F-0DA3-6B15-E153210F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6BC10-6F85-E0F7-F067-315D3247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42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Principais Diretórios</a:t>
            </a:r>
            <a:br>
              <a:rPr lang="pt-BR" sz="4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4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1F97F-9719-D6CF-0E80-B11DD199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85" y="2045110"/>
            <a:ext cx="5215066" cy="374962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(Root): Diretório raiz que contém todos os outros diretórios.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/bin: Contém binários essenciais do sistema, necessários para a inicialização e reparo do sistema.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/boot: Contém arquivos de inicialização do sistema, incluindo o kernel.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Contém arquivos de dispositivos (device files) que representam dispositivos de hardware.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Contém arquivos de configuração do sistema.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/home: Contém os diretórios pessoais dos usuários.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Contém bibliotecas essenciais compartilhadas pelo sistema e módulos do kernel.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sta de pastas">
            <a:extLst>
              <a:ext uri="{FF2B5EF4-FFF2-40B4-BE49-F238E27FC236}">
                <a16:creationId xmlns:a16="http://schemas.microsoft.com/office/drawing/2014/main" id="{B287F6BE-1593-40AA-554E-0D47B574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95E635-7492-6CC5-9FB9-FE9F262F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Tipos de Sistema de Arquivos</a:t>
            </a:r>
            <a:br>
              <a:rPr lang="pt-BR" sz="3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BC087-5952-2B6A-A1C8-D2D08FD9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300748"/>
            <a:ext cx="5312254" cy="42180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ext4 (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Fourth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Extended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Filesystem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É o padrão para muitas distribuições Linux. Suporta grandes volumes e arquivos.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XFS: Conhecido por sua escalabilidade e alta performance em operações de entrada e saída.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Btrfs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(B-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Filesystem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Oferece recursos avançados como snapshots e soma de verificação de dados.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NFS (Network File System): Permite que arquivos sejam acessados através de uma rede.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vfat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Usado para compatibilidade com sistemas Windows (FAT32).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uvem">
            <a:extLst>
              <a:ext uri="{FF2B5EF4-FFF2-40B4-BE49-F238E27FC236}">
                <a16:creationId xmlns:a16="http://schemas.microsoft.com/office/drawing/2014/main" id="{EFBE3416-F1D0-31D5-FFA4-E62C89D7B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7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ABD6BD-FB7A-AEF4-7F0F-00C433F6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30" y="390394"/>
            <a:ext cx="5312254" cy="154010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1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Permissões de Arquivos</a:t>
            </a:r>
            <a:endParaRPr lang="pt-BR" sz="5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DADA5-AC28-603B-224A-6B078457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930500"/>
            <a:ext cx="5312254" cy="45371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cada arquivo e diretório possui permissões que determinam quem pode ler, escrever ou executar o arquivo. As permissões são divididas em três categorias: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Usuário (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Owner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O dono do arquivo.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Grupo (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Grupo associado ao arquivo.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Outros (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Others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Todos os outros usuários.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permissões são representadas por três conjuntos de três caracteres, como </a:t>
            </a:r>
            <a:r>
              <a:rPr lang="pt-BR" sz="1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rwxr-xr</a:t>
            </a: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r: Leitura.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w: Escrita.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x: Execução.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icador de documento">
            <a:extLst>
              <a:ext uri="{FF2B5EF4-FFF2-40B4-BE49-F238E27FC236}">
                <a16:creationId xmlns:a16="http://schemas.microsoft.com/office/drawing/2014/main" id="{BD1AB323-58BC-AA4C-951D-403E4E85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C1D2F3-B635-241A-5B19-E3FECEE1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24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Gerenciamento de Partições e Volumes Lógicos</a:t>
            </a:r>
            <a:b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44986-968E-E12E-C01E-240254A4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oferece ferramentas como </a:t>
            </a: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fdisk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parted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LVM (</a:t>
            </a: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Logical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Volume Manager) para gerenciar partições e volumes lógicos:</a:t>
            </a:r>
            <a:endParaRPr lang="pt-BR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fdisk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pt-BR" sz="17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parted</a:t>
            </a: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Utilizados para criar e manipular partições em discos.</a:t>
            </a:r>
            <a:endParaRPr lang="pt-BR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7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LVM: Proporciona maior flexibilidade na gestão de espaço em disco, permitindo a criação de volumes lógicos que podem ser redimensionados conforme necessário.</a:t>
            </a:r>
            <a:endParaRPr lang="pt-BR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ábios">
            <a:extLst>
              <a:ext uri="{FF2B5EF4-FFF2-40B4-BE49-F238E27FC236}">
                <a16:creationId xmlns:a16="http://schemas.microsoft.com/office/drawing/2014/main" id="{B233A6C5-9ECE-5058-A44C-DF509975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7321F3-D741-88C2-A40F-C8565AC1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Mínimos para </a:t>
            </a:r>
            <a:r>
              <a:rPr lang="pt-BR" sz="3300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33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</a:t>
            </a:r>
            <a:br>
              <a:rPr lang="pt-BR" sz="3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8335-32CA-E716-8F1C-581BD500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163098"/>
            <a:ext cx="5312254" cy="41492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Base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Processador: 1 GHz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Memória RAM: 1 GB (2 GB recomendados para uma instalação mínima)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Espaço em Disco: 10 GB para uma instalação mínima (20 GB recomendados)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Desktop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Processador: 1 GHz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Memória RAM: 1 GB (2 GB recomendados)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Espaço em Disco: 10 GB para uma instalação mínima, 20 GB para uma instalação completa com GUI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isco">
            <a:extLst>
              <a:ext uri="{FF2B5EF4-FFF2-40B4-BE49-F238E27FC236}">
                <a16:creationId xmlns:a16="http://schemas.microsoft.com/office/drawing/2014/main" id="{62D8FD69-350C-C8AE-83E9-DDABCA63F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86D2B-B94C-35F1-58D9-AECC7D30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 Mínimos para </a:t>
            </a:r>
            <a:r>
              <a:rPr lang="pt-BR" sz="3300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33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8</a:t>
            </a:r>
            <a:br>
              <a:rPr lang="pt-BR" sz="3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45582-3F7D-3A16-36B2-36C3658F2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084439"/>
            <a:ext cx="5312254" cy="4591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Base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Processador: 2 GHz ou mais rápido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Memória RAM: 2 GB (4 GB recomendados para um desempenho melhor)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Espaço em Disco: 10 GB para uma instalação mínima (20 GB recomendados)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Desktop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Processador: 2 GHz ou mais rápido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Memória RAM: 4 GB (8 GB recomendados para um desempenho suave com interface gráfica)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Espaço em Disco: 20 GB para uma instalação mínima, 40 GB ou mais para uma instalação completa com GUI e aplicativos adicionais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isco">
            <a:extLst>
              <a:ext uri="{FF2B5EF4-FFF2-40B4-BE49-F238E27FC236}">
                <a16:creationId xmlns:a16="http://schemas.microsoft.com/office/drawing/2014/main" id="{8A8AD7AC-49B3-5BD9-DD43-E8F8BDFC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F0EBC-C4B9-74C8-5286-0FE217B3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4" y="373240"/>
            <a:ext cx="5312254" cy="1540106"/>
          </a:xfrm>
        </p:spPr>
        <p:txBody>
          <a:bodyPr>
            <a:normAutofit/>
          </a:bodyPr>
          <a:lstStyle/>
          <a:p>
            <a:r>
              <a:rPr lang="pt-BR" sz="5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Fortes</a:t>
            </a:r>
            <a:br>
              <a:rPr lang="pt-BR" sz="5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5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pt-BR" sz="5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4F785-ABC6-556E-B8C7-A7E5DA5C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415846"/>
            <a:ext cx="5312254" cy="5186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Estabilidade e Confiabilidade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>
              <a:lnSpc>
                <a:spcPct val="100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no RHEL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Como o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construído a partir do código-fonte do RHEL, ele herda sua estabilidade, o que o torna ideal para ambientes de produção.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- </a:t>
            </a: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Longevidade do Suporte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As versões do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têm um ciclo de vida longo, geralmente com suporte de até 10 anos, o que é atraente para servidores que precisam de estabilidade a longo prazo.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Segurança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- </a:t>
            </a: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Atualizações de Segurança Rápidas: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beneficia das rápidas atualizações de segurança provenientes do RHEL, garantindo que vulnerabilidades sejam corrigidas prontamente.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- </a:t>
            </a:r>
            <a:r>
              <a:rPr lang="pt-BR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SELinux</a:t>
            </a:r>
            <a:r>
              <a:rPr lang="pt-B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Security-Enhanced Linux (</a:t>
            </a:r>
            <a:r>
              <a:rPr lang="pt-B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SELinux</a:t>
            </a:r>
            <a:r>
              <a:rPr lang="pt-B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está habilitado por padrão, fornecendo um nível adicional de segurança ao sistema.</a:t>
            </a:r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DFF30781-F172-82F1-C502-31125A22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0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F0EBC-C4B9-74C8-5286-0FE217B3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4" y="373240"/>
            <a:ext cx="5312254" cy="1540106"/>
          </a:xfrm>
        </p:spPr>
        <p:txBody>
          <a:bodyPr>
            <a:normAutofit/>
          </a:bodyPr>
          <a:lstStyle/>
          <a:p>
            <a:r>
              <a:rPr lang="pt-BR" sz="5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Fortes</a:t>
            </a:r>
            <a:br>
              <a:rPr lang="pt-BR" sz="5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5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pt-BR" sz="51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4F785-ABC6-556E-B8C7-A7E5DA5C6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415846"/>
            <a:ext cx="5312254" cy="518686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Custo: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	 - Gratuito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 </a:t>
            </a:r>
            <a:r>
              <a:rPr lang="pt-BR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gratuito para uso, o que o torna uma opção econômica em comparação com o RHEL, que exige uma assinatura paga.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Compatibilidade de Software: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	 - </a:t>
            </a: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Amplo Suporte de Aplicações: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compatibilidade com o RHEL garante que uma vasta gama de software corporativo funcione perfeitamente no </a:t>
            </a:r>
            <a:r>
              <a:rPr lang="pt-BR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- </a:t>
            </a: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Ambientes de Desenvolvimento e Testes: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Muitas organizações usam o </a:t>
            </a:r>
            <a:r>
              <a:rPr lang="pt-BR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 ambientes de desenvolvimento e testes para simular a produção em RHEL sem custos adicionais.</a:t>
            </a:r>
          </a:p>
          <a:p>
            <a:pPr>
              <a:lnSpc>
                <a:spcPct val="100000"/>
              </a:lnSpc>
            </a:pPr>
            <a:endParaRPr lang="pt-BR" sz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DFF30781-F172-82F1-C502-31125A220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A25D1-95EF-126C-074D-B8C0402E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FE017-B971-B5D8-6456-BBC4F254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t-BR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(Community </a:t>
            </a:r>
            <a:r>
              <a:rPr lang="pt-BR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ENTerprise</a:t>
            </a:r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</a:t>
            </a:r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System) é uma distribuição de Linux que fornece uma plataforma robusta, estável e gratuita, ideal para uso em servidores e ambientes corporativos. Aqui estão os principais pontos sobre o </a:t>
            </a:r>
            <a:r>
              <a:rPr lang="pt-BR" kern="10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explicados em detalhes: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mputador">
            <a:extLst>
              <a:ext uri="{FF2B5EF4-FFF2-40B4-BE49-F238E27FC236}">
                <a16:creationId xmlns:a16="http://schemas.microsoft.com/office/drawing/2014/main" id="{399BBD60-8805-7761-F3DF-8AD86DF1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565A-4DDF-F935-D81E-08D034FE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30" y="380561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Fracos do </a:t>
            </a:r>
            <a:r>
              <a:rPr lang="pt-BR" sz="33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br>
              <a:rPr lang="pt-BR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72749-E9A7-2454-E71F-70A9ADBE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789472"/>
            <a:ext cx="5312254" cy="48132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Ciclo de Atualização Lento: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Tecnologia Desatualizada: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Devido ao foco em estabilidade, 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pode ficar atrás de outras distribuições em termos de inclusão de novas tecnologias e software mais recente.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Suporte Comercial Limitado: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Sem Suporte Oficial: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Embora haja suporte comunitário, a falta de suporte comercial direto pode ser uma desvantagem para empresas que precisam de assistência técnica rápida e garantida.</a:t>
            </a:r>
          </a:p>
          <a:p>
            <a:pPr>
              <a:lnSpc>
                <a:spcPct val="100000"/>
              </a:lnSpc>
            </a:pPr>
            <a:endParaRPr lang="pt-BR" sz="13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801C3815-66FB-61B1-23C9-F961CE77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56565A-4DDF-F935-D81E-08D034FE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30" y="380561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Fracos do </a:t>
            </a:r>
            <a:r>
              <a:rPr lang="pt-BR" sz="33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br>
              <a:rPr lang="pt-BR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72749-E9A7-2454-E71F-70A9ADBE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789472"/>
            <a:ext cx="5312254" cy="481324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Complexidade na Configuração: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	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Curva de Aprendizado: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Administrar e configurar 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pode ser complexo para usuários menos experientes, especialmente aqueles que não estão familiarizados com a linha de comando e o ambiente Linux em geral.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Fim do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Conhecíamos: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	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Transição para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decisão da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transformar 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uma distribuição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release que serve como uma versão de teste contínua para o RHEL, gerou preocupações na comunidade sobre a continuidade da estabilidade tradicional do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pt-BR" sz="13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801C3815-66FB-61B1-23C9-F961CE77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44D87-F4DC-69EA-B318-1ED9E8E8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4" y="463488"/>
            <a:ext cx="5312254" cy="1540106"/>
          </a:xfrm>
        </p:spPr>
        <p:txBody>
          <a:bodyPr>
            <a:normAutofit/>
          </a:bodyPr>
          <a:lstStyle/>
          <a:p>
            <a:r>
              <a:rPr lang="pt-BR" dirty="0"/>
              <a:t>curiosidades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A9378-1DB7-8B7B-783B-7443B3E9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1769806"/>
            <a:ext cx="5908436" cy="4306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Lançado em 2004, ganhou rapidamente popularidade em ambientes corporativos. Adoção por Grandes Projetos: Utilizado por empresas como CERN, Facebook e </a:t>
            </a:r>
            <a:r>
              <a:rPr lang="pt-BR" dirty="0" err="1"/>
              <a:t>Wikimedia</a:t>
            </a:r>
            <a:r>
              <a:rPr lang="pt-BR" dirty="0"/>
              <a:t>.</a:t>
            </a:r>
          </a:p>
          <a:p>
            <a:pPr>
              <a:lnSpc>
                <a:spcPct val="100000"/>
              </a:lnSpc>
            </a:pPr>
            <a:r>
              <a:rPr lang="pt-BR" dirty="0"/>
              <a:t>O </a:t>
            </a:r>
            <a:r>
              <a:rPr lang="pt-BR" dirty="0" err="1"/>
              <a:t>CentOS</a:t>
            </a:r>
            <a:r>
              <a:rPr lang="pt-BR" dirty="0"/>
              <a:t> Linux 7 atingirá o fim de vida (EOL) no dia 30 de junho de 2024.		</a:t>
            </a:r>
          </a:p>
          <a:p>
            <a:pPr>
              <a:lnSpc>
                <a:spcPct val="100000"/>
              </a:lnSpc>
            </a:pPr>
            <a:r>
              <a:rPr lang="pt-BR" dirty="0"/>
              <a:t>O </a:t>
            </a:r>
            <a:r>
              <a:rPr lang="pt-BR" dirty="0" err="1"/>
              <a:t>CentOS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8 atingirá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Builds (EOB) no dia 30 de maio de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rtista">
            <a:extLst>
              <a:ext uri="{FF2B5EF4-FFF2-40B4-BE49-F238E27FC236}">
                <a16:creationId xmlns:a16="http://schemas.microsoft.com/office/drawing/2014/main" id="{3D1911DC-28A0-685A-9BCA-DF80BA2C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9" name="Rectangle 208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71945-C564-4027-E2A4-DF1481826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-1" y="-2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Rectangle 2090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D8ADF-C45F-5472-FB8E-F4C6DDB5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Como </a:t>
            </a:r>
            <a:r>
              <a:rPr lang="en-US" dirty="0" err="1">
                <a:solidFill>
                  <a:srgbClr val="FFFFFF"/>
                </a:solidFill>
              </a:rPr>
              <a:t>dizia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minha</a:t>
            </a:r>
            <a:r>
              <a:rPr lang="en-US" dirty="0">
                <a:solidFill>
                  <a:srgbClr val="FFFFFF"/>
                </a:solidFill>
              </a:rPr>
              <a:t> ex: </a:t>
            </a:r>
            <a:r>
              <a:rPr lang="en-US" dirty="0" err="1">
                <a:solidFill>
                  <a:srgbClr val="FFFFFF"/>
                </a:solidFill>
              </a:rPr>
              <a:t>terminamos</a:t>
            </a:r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730B97-1C18-AE91-0CD4-A8F8BFCB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5600"/>
              <a:t>Criação e historia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F75EB-747D-F24A-714D-589F48885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foi criado em 2004 por um grupo de desenvolvedores que recompilaram o código-fonte do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Enterprise Linux (RHEL), fornecendo uma alternativa gratuita, sem os custos de suporte associados ao RHEL.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projeto foi desenvolvido para ser funcionalmente idêntico ao RHEL, mas sem as marcas registradas da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9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Vinhos">
            <a:extLst>
              <a:ext uri="{FF2B5EF4-FFF2-40B4-BE49-F238E27FC236}">
                <a16:creationId xmlns:a16="http://schemas.microsoft.com/office/drawing/2014/main" id="{03EF6F96-332B-99E6-7582-84853245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FEAD4-3AF5-C782-559D-7B4334C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6059890" cy="1540106"/>
          </a:xfrm>
        </p:spPr>
        <p:txBody>
          <a:bodyPr>
            <a:normAutofit fontScale="90000"/>
          </a:bodyPr>
          <a:lstStyle/>
          <a:p>
            <a:r>
              <a:rPr lang="pt-BR" sz="40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Estrutura e Funcionalidades</a:t>
            </a:r>
            <a:br>
              <a:rPr lang="pt-BR" sz="40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33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31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Compatibilidade Binária: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 dirty="0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2BA31-1623-816D-95D8-AD0B6259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 lnSpcReduction="10000"/>
          </a:bodyPr>
          <a:lstStyle/>
          <a:p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é completamente compatível com o RHEL (</a:t>
            </a:r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Enterprise Linux), o que significa que qualquer software que funcione no RHEL funcionará no </a:t>
            </a:r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sem modificações. Isso é crucial para empresas que utilizam software certificado para RHEL.</a:t>
            </a:r>
          </a:p>
          <a:p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Também popular para servidores de banco de dados, compatível com grandes </a:t>
            </a:r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SGBDs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como MySQL, PostgreSQL e Oracle </a:t>
            </a:r>
            <a:r>
              <a:rPr lang="pt-BR" sz="18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</a:t>
            </a:r>
            <a:r>
              <a:rPr lang="pt-BR" sz="18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6" descr="Hierarquia">
            <a:extLst>
              <a:ext uri="{FF2B5EF4-FFF2-40B4-BE49-F238E27FC236}">
                <a16:creationId xmlns:a16="http://schemas.microsoft.com/office/drawing/2014/main" id="{56BD7861-E4E3-1B70-C327-44747F3C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3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B71C66-4626-3DFA-A59B-B76D57C5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33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Suporte de Longo Prazo:</a:t>
            </a:r>
            <a:br>
              <a:rPr lang="pt-BR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0CE47-6D4B-1006-8FAE-52808C4F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 fontScale="77500" lnSpcReduction="20000"/>
          </a:bodyPr>
          <a:lstStyle/>
          <a:p>
            <a:r>
              <a:rPr lang="pt-BR" sz="22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versão do </a:t>
            </a:r>
            <a:r>
              <a:rPr lang="pt-BR" sz="22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22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recebe suporte por cerca de 10 anos, incluindo atualizações de segurança e correções de bugs, mas sem novos recursos após o lançamento inicial. Isso proporciona uma plataforma estável e confiável ao longo do tempo.</a:t>
            </a:r>
          </a:p>
          <a:p>
            <a:r>
              <a:rPr lang="pt-BR" sz="22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suporte é principalmente fornecido pela comunidade através de fóruns, listas de discussão e wikis. A comunidade ativa contribui com soluções, documentação e suporte para os usuários.</a:t>
            </a:r>
            <a:endParaRPr lang="pt-BR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esconectado">
            <a:extLst>
              <a:ext uri="{FF2B5EF4-FFF2-40B4-BE49-F238E27FC236}">
                <a16:creationId xmlns:a16="http://schemas.microsoft.com/office/drawing/2014/main" id="{891557AC-7E5E-D5C8-6DDC-9BBC804D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3DCE2D-0DD9-E850-0EB7-7D960728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47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Gestão de Pacotes:</a:t>
            </a:r>
            <a:br>
              <a:rPr lang="pt-BR" sz="4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4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3BA40-D88D-3077-EB41-06D1FBF4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 o sistema de gestão de pacotes RPM (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Manager) e o gerenciador de pacotes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Yellowdog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Updater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Modified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que facilita a instalação, atualização e remoção de software.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4FF3C57A-A46C-585D-4419-753E007D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8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0577-3F31-E798-DACC-63BCE99F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5100" kern="10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Segurança:</a:t>
            </a:r>
            <a:br>
              <a:rPr lang="pt-BR" sz="5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5100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EFBAF-22BC-730D-B393-3C868E3F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Inclui ferramentas e políticas de segurança avançadas, como </a:t>
            </a:r>
            <a:r>
              <a:rPr lang="pt-BR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SELinux</a:t>
            </a:r>
            <a:r>
              <a:rPr lang="pt-BR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(Security-Enhanced Linux), que implementa políticas de segurança obrigatórias para proteger o sistema contra intrusões e malwares.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6" descr="Laptop seguro">
            <a:extLst>
              <a:ext uri="{FF2B5EF4-FFF2-40B4-BE49-F238E27FC236}">
                <a16:creationId xmlns:a16="http://schemas.microsoft.com/office/drawing/2014/main" id="{C9463FAC-F516-5CFA-059B-7E680AF2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6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6CA02-20B7-38FC-09E9-8262B67E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Mudanças Recentes: </a:t>
            </a:r>
            <a:r>
              <a:rPr lang="pt-BR" sz="3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36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36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br>
              <a:rPr lang="pt-BR" sz="3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7831E-8D20-F845-B9C5-AE571CBC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5823909" cy="38115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 dezembro de 2020, a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anunciou uma mudança significativa no projeto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 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 vez de continuar com 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tradicional, a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Hat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introduziu 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que serve como uma prévia contínua (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rolling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-release) das próximas versões do RHEL.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Stream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atua como um intermediário entre o Fedora e o RHEL, refletindo o desenvolvimento contínuo do RHEL. Esta mudança foi controversa porque o </a:t>
            </a:r>
            <a:r>
              <a:rPr lang="pt-BR" sz="1900" kern="100" dirty="0" err="1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</a:t>
            </a:r>
            <a:r>
              <a:rPr lang="pt-BR" sz="1900" kern="100" dirty="0">
                <a:effectLst/>
                <a:latin typeface="Abadi" panose="020B06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tradicional era conhecido por sua estabilidade, sendo uma réplica do RHEL.</a:t>
            </a:r>
            <a:endParaRPr lang="pt-B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pt-BR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log">
            <a:extLst>
              <a:ext uri="{FF2B5EF4-FFF2-40B4-BE49-F238E27FC236}">
                <a16:creationId xmlns:a16="http://schemas.microsoft.com/office/drawing/2014/main" id="{5C6460CA-6B90-7410-BE62-193C92B5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59E377-85E5-D6B2-6FD6-51D0E51E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pt-BR" sz="1800" kern="10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4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12F0A-ACF0-B635-524A-4209A2A0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07" y="2569971"/>
            <a:ext cx="5312254" cy="286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kern="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lang="pt-BR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distribuição de Linux usada principalmente em servidores e ambientes corporativos devido à sua estabilidade, segurança e compatibilidade com o </a:t>
            </a:r>
            <a:r>
              <a:rPr lang="pt-BR" kern="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kern="0" dirty="0" err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pt-BR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Enterprise Linux (RHEL</a:t>
            </a:r>
            <a:r>
              <a:rPr lang="pt-BR" kern="0" dirty="0"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Abadi" panose="020B0604020104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ntorno de Tablet">
            <a:extLst>
              <a:ext uri="{FF2B5EF4-FFF2-40B4-BE49-F238E27FC236}">
                <a16:creationId xmlns:a16="http://schemas.microsoft.com/office/drawing/2014/main" id="{01F15E17-23C8-1E6F-CC53-5C67F00B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80F59A-020B-C815-E898-EECBAE63BD40}"/>
              </a:ext>
            </a:extLst>
          </p:cNvPr>
          <p:cNvSpPr txBox="1"/>
          <p:nvPr/>
        </p:nvSpPr>
        <p:spPr>
          <a:xfrm>
            <a:off x="1068497" y="1294558"/>
            <a:ext cx="4021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Abadi" panose="020B0604020104020204" pitchFamily="34" charset="0"/>
              </a:rPr>
              <a:t>Utilidade:</a:t>
            </a:r>
          </a:p>
        </p:txBody>
      </p:sp>
    </p:spTree>
    <p:extLst>
      <p:ext uri="{BB962C8B-B14F-4D97-AF65-F5344CB8AC3E}">
        <p14:creationId xmlns:p14="http://schemas.microsoft.com/office/powerpoint/2010/main" val="4113887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1608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Abadi</vt:lpstr>
      <vt:lpstr>Aptos</vt:lpstr>
      <vt:lpstr>Arial</vt:lpstr>
      <vt:lpstr>Avenir Next LT Pro</vt:lpstr>
      <vt:lpstr>Sitka Banner</vt:lpstr>
      <vt:lpstr>HeadlinesVTI</vt:lpstr>
      <vt:lpstr>CentOS</vt:lpstr>
      <vt:lpstr>O QUE É?</vt:lpstr>
      <vt:lpstr>Criação e historia</vt:lpstr>
      <vt:lpstr>Estrutura e Funcionalidades  Compatibilidade Binária:  </vt:lpstr>
      <vt:lpstr>Suporte de Longo Prazo: </vt:lpstr>
      <vt:lpstr>Gestão de Pacotes: </vt:lpstr>
      <vt:lpstr>Segurança: </vt:lpstr>
      <vt:lpstr>Mudanças Recentes: CentOS Stream </vt:lpstr>
      <vt:lpstr> </vt:lpstr>
      <vt:lpstr>Sistemas de arquivos que ele utiliza </vt:lpstr>
      <vt:lpstr>Estrutura Hierárquica </vt:lpstr>
      <vt:lpstr>Principais Diretórios </vt:lpstr>
      <vt:lpstr>2. Tipos de Sistema de Arquivos </vt:lpstr>
      <vt:lpstr>3. Permissões de Arquivos</vt:lpstr>
      <vt:lpstr> Gerenciamento de Partições e Volumes Lógicos  </vt:lpstr>
      <vt:lpstr>Requisitos Mínimos para CentOS 7 </vt:lpstr>
      <vt:lpstr>Requisitos Mínimos para CentOS 8 </vt:lpstr>
      <vt:lpstr>Pontos Fortes  </vt:lpstr>
      <vt:lpstr>Pontos Fortes  </vt:lpstr>
      <vt:lpstr>Pontos Fracos do CentOS </vt:lpstr>
      <vt:lpstr>Pontos Fracos do CentOS </vt:lpstr>
      <vt:lpstr>curiosidades</vt:lpstr>
      <vt:lpstr>Como dizia a minha ex: terminamos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</dc:title>
  <dc:creator>Marcielli Godoi</dc:creator>
  <cp:lastModifiedBy>Marcielli Godoi</cp:lastModifiedBy>
  <cp:revision>1</cp:revision>
  <dcterms:created xsi:type="dcterms:W3CDTF">2024-05-21T17:18:02Z</dcterms:created>
  <dcterms:modified xsi:type="dcterms:W3CDTF">2024-05-21T18:23:48Z</dcterms:modified>
</cp:coreProperties>
</file>