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3"/>
  </p:normalViewPr>
  <p:slideViewPr>
    <p:cSldViewPr>
      <p:cViewPr varScale="1">
        <p:scale>
          <a:sx n="78" d="100"/>
          <a:sy n="78" d="100"/>
        </p:scale>
        <p:origin x="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58.png"/><Relationship Id="rId5" Type="http://schemas.openxmlformats.org/officeDocument/2006/relationships/image" Target="../media/image43.png"/><Relationship Id="rId15" Type="http://schemas.openxmlformats.org/officeDocument/2006/relationships/image" Target="../media/image14.png"/><Relationship Id="rId10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14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0996" y="3901472"/>
            <a:ext cx="6916801" cy="17370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26438" y="8853418"/>
            <a:ext cx="5552014" cy="9655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992" y="5644768"/>
            <a:ext cx="6202996" cy="734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479" y="671056"/>
            <a:ext cx="3647101" cy="609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39616" y="5227154"/>
            <a:ext cx="6806482" cy="204142"/>
            <a:chOff x="5739616" y="5227154"/>
            <a:chExt cx="6806482" cy="2041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9616" y="5227154"/>
              <a:ext cx="6806482" cy="2041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8866" y="1166797"/>
            <a:ext cx="1683057" cy="12925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8635" y="3557054"/>
            <a:ext cx="7995361" cy="985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002875" y="6033631"/>
            <a:ext cx="5049993" cy="252517"/>
            <a:chOff x="-1002875" y="6033631"/>
            <a:chExt cx="5049993" cy="2525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002875" y="6033631"/>
              <a:ext cx="5049993" cy="2525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8635" y="4654178"/>
            <a:ext cx="4430220" cy="9859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48635" y="5764978"/>
            <a:ext cx="8994846" cy="9859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8635" y="6871025"/>
            <a:ext cx="7495099" cy="9859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8635" y="8013711"/>
            <a:ext cx="11021839" cy="985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8765" y="3311231"/>
            <a:ext cx="16192919" cy="1309602"/>
            <a:chOff x="1118765" y="3311231"/>
            <a:chExt cx="16192919" cy="1309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765" y="3311231"/>
              <a:ext cx="16192919" cy="1309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3096" y="5347709"/>
            <a:ext cx="15962043" cy="1315364"/>
            <a:chOff x="1003096" y="5347709"/>
            <a:chExt cx="15962043" cy="13153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3096" y="5347709"/>
              <a:ext cx="15962043" cy="13153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8765" y="7351311"/>
            <a:ext cx="15865422" cy="1341862"/>
            <a:chOff x="1118765" y="7351311"/>
            <a:chExt cx="15865422" cy="13418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765" y="7351311"/>
              <a:ext cx="15865422" cy="13418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8667" y="3343742"/>
            <a:ext cx="15582091" cy="14971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0672" y="5441945"/>
            <a:ext cx="13383310" cy="14971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4275" y="7387971"/>
            <a:ext cx="12703707" cy="14971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7935" y="2150526"/>
            <a:ext cx="11102557" cy="194441"/>
            <a:chOff x="1277935" y="2150526"/>
            <a:chExt cx="11102557" cy="1944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7935" y="2150526"/>
              <a:ext cx="11102557" cy="1944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0374" y="988651"/>
            <a:ext cx="11516648" cy="1447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0055" y="742411"/>
            <a:ext cx="6879380" cy="1447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0751" y="1868707"/>
            <a:ext cx="9384212" cy="163007"/>
            <a:chOff x="4450751" y="1868707"/>
            <a:chExt cx="938421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0751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06347" y="4151781"/>
            <a:ext cx="3077493" cy="61957"/>
            <a:chOff x="8006347" y="4151781"/>
            <a:chExt cx="3077493" cy="619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006347" y="4151781"/>
              <a:ext cx="3077493" cy="61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43891" y="5395480"/>
            <a:ext cx="1553688" cy="61957"/>
            <a:chOff x="12843891" y="5395480"/>
            <a:chExt cx="1553688" cy="619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340000">
              <a:off x="12843891" y="5395480"/>
              <a:ext cx="1553688" cy="61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43891" y="7619609"/>
            <a:ext cx="1553688" cy="61957"/>
            <a:chOff x="12843891" y="7619609"/>
            <a:chExt cx="1553688" cy="619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340000">
              <a:off x="12843891" y="7619609"/>
              <a:ext cx="1553688" cy="619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06508" y="8851881"/>
            <a:ext cx="3077493" cy="61957"/>
            <a:chOff x="6706508" y="8851881"/>
            <a:chExt cx="3077493" cy="619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06508" y="8851881"/>
              <a:ext cx="3077493" cy="619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84140" y="3582207"/>
            <a:ext cx="5360158" cy="1347177"/>
            <a:chOff x="10784140" y="3582207"/>
            <a:chExt cx="5360158" cy="134717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784140" y="3582207"/>
              <a:ext cx="5360158" cy="1347177"/>
              <a:chOff x="10784140" y="3582207"/>
              <a:chExt cx="5360158" cy="134717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784140" y="3582207"/>
                <a:ext cx="5360158" cy="134717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84518" y="3687654"/>
              <a:ext cx="4991210" cy="13387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178268" y="5788380"/>
            <a:ext cx="5360158" cy="1347177"/>
            <a:chOff x="12178268" y="5788380"/>
            <a:chExt cx="5360158" cy="134717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178268" y="5788380"/>
              <a:ext cx="5360158" cy="1347177"/>
              <a:chOff x="12178268" y="5788380"/>
              <a:chExt cx="5360158" cy="13471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78268" y="5788380"/>
                <a:ext cx="5360158" cy="134717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93545" y="6160877"/>
              <a:ext cx="3901471" cy="7984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45093" y="8178293"/>
            <a:ext cx="5360158" cy="1347177"/>
            <a:chOff x="9545093" y="8178293"/>
            <a:chExt cx="5360158" cy="134717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545093" y="8178293"/>
              <a:ext cx="5360158" cy="1347177"/>
              <a:chOff x="9545093" y="8178293"/>
              <a:chExt cx="5360158" cy="134717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45093" y="8178293"/>
                <a:ext cx="5360158" cy="134717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25181" y="8550790"/>
              <a:ext cx="4902532" cy="7984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227759" y="7576483"/>
            <a:ext cx="1553688" cy="61957"/>
            <a:chOff x="2227759" y="7576483"/>
            <a:chExt cx="1553688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340000">
              <a:off x="2227759" y="7576483"/>
              <a:ext cx="1553688" cy="619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252968" y="1222496"/>
            <a:ext cx="3688503" cy="8407926"/>
            <a:chOff x="3252968" y="1222496"/>
            <a:chExt cx="3688503" cy="840792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3252968" y="1222496"/>
              <a:ext cx="3688503" cy="840792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4973" y="4279706"/>
            <a:ext cx="8332959" cy="240184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54371" y="8178293"/>
            <a:ext cx="6333999" cy="1347177"/>
            <a:chOff x="1154371" y="8178293"/>
            <a:chExt cx="6333999" cy="134717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36170" y="8178293"/>
              <a:ext cx="5360158" cy="1347177"/>
              <a:chOff x="1636170" y="8178293"/>
              <a:chExt cx="5360158" cy="134717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170" y="8178293"/>
                <a:ext cx="5360158" cy="1347177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3425" y="8280595"/>
              <a:ext cx="5727578" cy="13557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28571" y="3286790"/>
            <a:ext cx="4319037" cy="5600793"/>
            <a:chOff x="9228571" y="3286790"/>
            <a:chExt cx="4319037" cy="56007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8571" y="3286790"/>
              <a:ext cx="4319037" cy="56007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5360" y="3893615"/>
            <a:ext cx="5691456" cy="4296479"/>
            <a:chOff x="-385360" y="3893615"/>
            <a:chExt cx="5691456" cy="4296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85360" y="3893615"/>
              <a:ext cx="5691456" cy="42964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1241" y="3962853"/>
            <a:ext cx="5600793" cy="4248666"/>
            <a:chOff x="4121241" y="3962853"/>
            <a:chExt cx="5600793" cy="42486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121241" y="3962853"/>
              <a:ext cx="5600793" cy="42486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93371" y="3597736"/>
            <a:ext cx="1189439" cy="1189439"/>
            <a:chOff x="10793371" y="3597736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793371" y="3597736"/>
              <a:ext cx="1189439" cy="1189439"/>
              <a:chOff x="10793371" y="3597736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93371" y="3597736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104966" y="3755974"/>
              <a:ext cx="566247" cy="872962"/>
              <a:chOff x="11104966" y="3755974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04966" y="3755974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158400" y="3597736"/>
            <a:ext cx="1189439" cy="1189439"/>
            <a:chOff x="6158400" y="3597736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158400" y="3597736"/>
              <a:ext cx="1189439" cy="1189439"/>
              <a:chOff x="6158400" y="3597736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58400" y="3597736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386653" y="3784222"/>
              <a:ext cx="705611" cy="844714"/>
              <a:chOff x="6386653" y="3784222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386653" y="3784222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865649" y="3597736"/>
            <a:ext cx="1189439" cy="1189439"/>
            <a:chOff x="1865649" y="3597736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865649" y="3597736"/>
              <a:ext cx="1189439" cy="1189439"/>
              <a:chOff x="1865649" y="3597736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5649" y="3597736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010007" y="3788829"/>
              <a:ext cx="861110" cy="840107"/>
              <a:chOff x="2010007" y="3788829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10007" y="3788829"/>
                <a:ext cx="861110" cy="840107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946" y="988651"/>
            <a:ext cx="10115542" cy="144758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03229" y="2176218"/>
            <a:ext cx="9710344" cy="172544"/>
            <a:chOff x="1303229" y="2176218"/>
            <a:chExt cx="9710344" cy="1725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3229" y="2176218"/>
              <a:ext cx="9710344" cy="1725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030969" y="3894376"/>
            <a:ext cx="5600793" cy="4299928"/>
            <a:chOff x="13030969" y="3894376"/>
            <a:chExt cx="5600793" cy="429992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3030969" y="3894376"/>
              <a:ext cx="5600793" cy="42999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264692" y="3597736"/>
            <a:ext cx="1189439" cy="1189439"/>
            <a:chOff x="15264692" y="3597736"/>
            <a:chExt cx="1189439" cy="118943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5264692" y="3597736"/>
              <a:ext cx="1189439" cy="1189439"/>
              <a:chOff x="15264692" y="3597736"/>
              <a:chExt cx="1189439" cy="118943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64692" y="3597736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409049" y="3788829"/>
              <a:ext cx="861110" cy="840107"/>
              <a:chOff x="15409049" y="3788829"/>
              <a:chExt cx="861110" cy="84010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409049" y="3788829"/>
                <a:ext cx="861110" cy="840107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2255" y="5355399"/>
            <a:ext cx="4273171" cy="234915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8249" y="5355399"/>
            <a:ext cx="4178189" cy="234915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47907" y="5288732"/>
            <a:ext cx="4178189" cy="302469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31660" y="5009526"/>
            <a:ext cx="3725120" cy="370023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563580"/>
            <a:ext cx="5132359" cy="5132359"/>
            <a:chOff x="12023889" y="3563580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563580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650462"/>
            <a:ext cx="5132359" cy="5132359"/>
            <a:chOff x="1104069" y="3650462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4069" y="3650462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650462"/>
            <a:ext cx="5132359" cy="5132359"/>
            <a:chOff x="6563979" y="3650462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563979" y="3650462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60006" y="3953419"/>
            <a:ext cx="1189439" cy="1189439"/>
            <a:chOff x="12560006" y="3953419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60006" y="3953419"/>
              <a:ext cx="1189439" cy="1189439"/>
              <a:chOff x="12560006" y="3953419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560006" y="3953419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871602" y="4111657"/>
              <a:ext cx="566247" cy="872962"/>
              <a:chOff x="12871602" y="4111657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71602" y="4111657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02454" y="3953419"/>
            <a:ext cx="1189439" cy="1189439"/>
            <a:chOff x="1602454" y="3953419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02454" y="3953419"/>
              <a:ext cx="1189439" cy="1189439"/>
              <a:chOff x="1602454" y="3953419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02454" y="3953419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30706" y="4139904"/>
              <a:ext cx="705611" cy="844714"/>
              <a:chOff x="1830706" y="4139904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30706" y="4139904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6979236" y="3953419"/>
            <a:ext cx="1189439" cy="1189439"/>
            <a:chOff x="6979236" y="3953419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979236" y="3953419"/>
              <a:ext cx="1189439" cy="1189439"/>
              <a:chOff x="6979236" y="3953419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979236" y="3953419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23594" y="4144511"/>
              <a:ext cx="861110" cy="840107"/>
              <a:chOff x="7123594" y="4144511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23594" y="4144511"/>
                <a:ext cx="861110" cy="840107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1979" y="5657291"/>
            <a:ext cx="4178189" cy="234915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946" y="1152489"/>
            <a:ext cx="10115542" cy="1447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96799" y="5351630"/>
            <a:ext cx="4166507" cy="30246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31811" y="5351630"/>
            <a:ext cx="4631258" cy="302469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03229" y="2340060"/>
            <a:ext cx="9710344" cy="172544"/>
            <a:chOff x="1303229" y="2340060"/>
            <a:chExt cx="9710344" cy="17254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229" y="2340060"/>
              <a:ext cx="9710344" cy="1725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62" y="635277"/>
            <a:ext cx="4908061" cy="41903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53320" y="3377462"/>
            <a:ext cx="8416201" cy="140844"/>
            <a:chOff x="8053320" y="3377462"/>
            <a:chExt cx="8416201" cy="1408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3320" y="3377462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53320" y="6352668"/>
            <a:ext cx="8416201" cy="140844"/>
            <a:chOff x="8053320" y="6352668"/>
            <a:chExt cx="8416201" cy="1408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3320" y="6352668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4616183"/>
            <a:ext cx="5434982" cy="163007"/>
            <a:chOff x="774388" y="4616183"/>
            <a:chExt cx="5434982" cy="1630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388" y="4616183"/>
              <a:ext cx="5434982" cy="1630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4121" y="737145"/>
            <a:ext cx="7707693" cy="272221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4121" y="3687904"/>
            <a:ext cx="6981311" cy="27222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4751" y="6676590"/>
            <a:ext cx="8396590" cy="3330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3" y="953117"/>
            <a:ext cx="16135242" cy="14475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7274" y="2138934"/>
            <a:ext cx="16516015" cy="176319"/>
            <a:chOff x="817274" y="2138934"/>
            <a:chExt cx="16516015" cy="1763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74" y="2138934"/>
              <a:ext cx="16516015" cy="1763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94631" y="1655148"/>
            <a:ext cx="663236" cy="1005667"/>
            <a:chOff x="16894631" y="1655148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94631" y="1655148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9810" y="4062464"/>
            <a:ext cx="3268456" cy="2593883"/>
            <a:chOff x="1429810" y="4062464"/>
            <a:chExt cx="3268456" cy="25938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9810" y="4062464"/>
              <a:ext cx="3268456" cy="25938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9590" y="5045716"/>
            <a:ext cx="3383447" cy="8685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97017" y="6635203"/>
            <a:ext cx="2975233" cy="2902255"/>
            <a:chOff x="4397017" y="6635203"/>
            <a:chExt cx="2975233" cy="29022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7017" y="6635203"/>
              <a:ext cx="2975233" cy="29022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96638" y="6776915"/>
            <a:ext cx="3107066" cy="2716145"/>
            <a:chOff x="10396638" y="6776915"/>
            <a:chExt cx="3107066" cy="27161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1700000">
              <a:off x="10396638" y="6776915"/>
              <a:ext cx="3107066" cy="27161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78556" y="3955390"/>
            <a:ext cx="2943362" cy="2871166"/>
            <a:chOff x="7678556" y="3955390"/>
            <a:chExt cx="2943362" cy="28711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78556" y="3955390"/>
              <a:ext cx="2943362" cy="28711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45381" y="4062464"/>
            <a:ext cx="2951734" cy="2580356"/>
            <a:chOff x="13345381" y="4062464"/>
            <a:chExt cx="2951734" cy="258035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45381" y="4062464"/>
              <a:ext cx="2951734" cy="258035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3089" y="4550132"/>
            <a:ext cx="2569285" cy="196566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07744" y="4499379"/>
            <a:ext cx="2621855" cy="196566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47497" y="7853726"/>
            <a:ext cx="3032359" cy="8685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77867" y="7525064"/>
            <a:ext cx="3038759" cy="14171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8589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46" y="5401635"/>
            <a:ext cx="5323693" cy="823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kang seokyoung</cp:lastModifiedBy>
  <cp:revision>2</cp:revision>
  <dcterms:created xsi:type="dcterms:W3CDTF">2021-08-12T19:19:47Z</dcterms:created>
  <dcterms:modified xsi:type="dcterms:W3CDTF">2021-08-12T10:21:15Z</dcterms:modified>
</cp:coreProperties>
</file>