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_yuvarani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16E6D8-40F1-40F7-ABD7-BF7E67BAF4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k.yuvarani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D41F82-A8C6-4706-B192-3E1DD7030E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3/18/2023 6:19:44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0" name="slide10">
            <a:extLst>
              <a:ext uri="{FF2B5EF4-FFF2-40B4-BE49-F238E27FC236}">
                <a16:creationId xmlns:a16="http://schemas.microsoft.com/office/drawing/2014/main" id="{CFF90DB2-9ED3-4721-B817-944A4C8F73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1" name="slide11">
            <a:extLst>
              <a:ext uri="{FF2B5EF4-FFF2-40B4-BE49-F238E27FC236}">
                <a16:creationId xmlns:a16="http://schemas.microsoft.com/office/drawing/2014/main" id="{2C71DCA3-D37D-453F-836F-B78EEE5486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2" name="slide12">
            <a:extLst>
              <a:ext uri="{FF2B5EF4-FFF2-40B4-BE49-F238E27FC236}">
                <a16:creationId xmlns:a16="http://schemas.microsoft.com/office/drawing/2014/main" id="{4C1CF731-998E-4011-AE65-372086119A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3" name="slide13">
            <a:extLst>
              <a:ext uri="{FF2B5EF4-FFF2-40B4-BE49-F238E27FC236}">
                <a16:creationId xmlns:a16="http://schemas.microsoft.com/office/drawing/2014/main" id="{C957F775-0572-4054-8E5C-5E229E8CC5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4" name="slide14">
            <a:extLst>
              <a:ext uri="{FF2B5EF4-FFF2-40B4-BE49-F238E27FC236}">
                <a16:creationId xmlns:a16="http://schemas.microsoft.com/office/drawing/2014/main" id="{96CB2370-7C6E-414A-936A-F475797C6E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5" name="slide15">
            <a:extLst>
              <a:ext uri="{FF2B5EF4-FFF2-40B4-BE49-F238E27FC236}">
                <a16:creationId xmlns:a16="http://schemas.microsoft.com/office/drawing/2014/main" id="{4D3E5C13-D90A-407E-A519-17BC7A966D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6" name="slide16">
            <a:extLst>
              <a:ext uri="{FF2B5EF4-FFF2-40B4-BE49-F238E27FC236}">
                <a16:creationId xmlns:a16="http://schemas.microsoft.com/office/drawing/2014/main" id="{CA18F224-B4A0-4C39-A51D-620816F751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57"/>
            <a:ext cx="12192000" cy="50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66A335D-6990-4266-8FBC-02FBD1E5B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583"/>
            <a:ext cx="12192000" cy="5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A71B118-5C04-49EB-9B87-DC44E76B0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0"/>
            <a:ext cx="11777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963367D-A7A3-4FF4-B8E7-B1152D252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13"/>
            <a:ext cx="12192000" cy="5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DB886D6-31AF-46F4-B095-F9334E3B2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14"/>
            <a:ext cx="12192000" cy="51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750B707-1DAD-4CF0-BB8A-5DE4876DC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13"/>
            <a:ext cx="12192000" cy="5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1672D75-4FCC-4667-A1F6-DD3316A90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277"/>
            <a:ext cx="12191999" cy="52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4F4F4403-DD76-46AB-8B9E-0FD778888E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339"/>
            <a:ext cx="12192000" cy="52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20A29FA4-DB39-4C26-B76F-B508CF02CB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386"/>
            <a:ext cx="12192000" cy="55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2023-03-18T06:19:46Z</dcterms:created>
  <dcterms:modified xsi:type="dcterms:W3CDTF">2023-03-18T06:19:46Z</dcterms:modified>
</cp:coreProperties>
</file>