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2" name="Google Shape;212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"/>
          <p:cNvSpPr/>
          <p:nvPr/>
        </p:nvSpPr>
        <p:spPr>
          <a:xfrm>
            <a:off x="9602878" y="0"/>
            <a:ext cx="2589529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"/>
          <p:cNvSpPr/>
          <p:nvPr/>
        </p:nvSpPr>
        <p:spPr>
          <a:xfrm>
            <a:off x="10936247" y="0"/>
            <a:ext cx="1256029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6" name="Google Shape;226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7" name="Google Shape;227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u334mitha-droid.github.io/Naan-Mudhalvan-Portfoli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414" name="Google Shape;414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419" name="Google Shape;4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1"/>
          <p:cNvSpPr txBox="1"/>
          <p:nvPr/>
        </p:nvSpPr>
        <p:spPr>
          <a:xfrm>
            <a:off x="2019760" y="2786213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R.Mathu Mitha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NMID:autunm1455bca6678854/ 68B1F0997A200AA858E48665EC5F10A9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Computer Application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Madras University 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4" name="Google Shape;494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9"/>
          <p:cNvSpPr/>
          <p:nvPr/>
        </p:nvSpPr>
        <p:spPr>
          <a:xfrm>
            <a:off x="66675" y="3381373"/>
            <a:ext cx="24669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9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499" name="Google Shape;499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0" name="Google Shape;500;p9"/>
          <p:cNvSpPr txBox="1"/>
          <p:nvPr/>
        </p:nvSpPr>
        <p:spPr>
          <a:xfrm>
            <a:off x="2743200" y="2354703"/>
            <a:ext cx="85341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9"/>
          <p:cNvSpPr txBox="1"/>
          <p:nvPr/>
        </p:nvSpPr>
        <p:spPr>
          <a:xfrm>
            <a:off x="1271903" y="1414650"/>
            <a:ext cx="42336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Successfully deployed live portfolio website.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Displays all personal and professional details in a clean format.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Accessible through Portfolio Link.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1FEC9-3F71-8D2D-223F-EBA40F3A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08" t="12403" r="10523" b="6201"/>
          <a:stretch>
            <a:fillRect/>
          </a:stretch>
        </p:blipFill>
        <p:spPr>
          <a:xfrm>
            <a:off x="1073888" y="850605"/>
            <a:ext cx="9835117" cy="55820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22859-2AB6-BFF4-64EA-01B4B71C6E6C}"/>
              </a:ext>
            </a:extLst>
          </p:cNvPr>
          <p:cNvSpPr txBox="1"/>
          <p:nvPr/>
        </p:nvSpPr>
        <p:spPr>
          <a:xfrm>
            <a:off x="2860158" y="2621494"/>
            <a:ext cx="61030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MATHUMITHA</a:t>
            </a:r>
          </a:p>
        </p:txBody>
      </p:sp>
    </p:spTree>
    <p:extLst>
      <p:ext uri="{BB962C8B-B14F-4D97-AF65-F5344CB8AC3E}">
        <p14:creationId xmlns:p14="http://schemas.microsoft.com/office/powerpoint/2010/main" val="258493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DC1C44-03E9-CA78-2A9B-A8E1AE6F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06" t="12093" r="6512" b="6202"/>
          <a:stretch>
            <a:fillRect/>
          </a:stretch>
        </p:blipFill>
        <p:spPr>
          <a:xfrm>
            <a:off x="976423" y="520996"/>
            <a:ext cx="10239153" cy="56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9D3BD4-6BE5-2532-FDF3-44598169EB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38" t="12559" r="6860" b="7132"/>
          <a:stretch>
            <a:fillRect/>
          </a:stretch>
        </p:blipFill>
        <p:spPr>
          <a:xfrm>
            <a:off x="882502" y="861237"/>
            <a:ext cx="10473070" cy="55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4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E47587-89BA-620A-A062-B53F87EB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005" y="428625"/>
            <a:ext cx="4391246" cy="40157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0DCECE-0887-DD50-1C3C-208E24A1A129}"/>
              </a:ext>
            </a:extLst>
          </p:cNvPr>
          <p:cNvSpPr txBox="1"/>
          <p:nvPr/>
        </p:nvSpPr>
        <p:spPr>
          <a:xfrm>
            <a:off x="1286359" y="4444408"/>
            <a:ext cx="89115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hlinkClick r:id="rId3"/>
              </a:rPr>
              <a:t>https://mathu334mitha-droid.github.io/Naan-Mudhalvan-Portfolio</a:t>
            </a:r>
            <a:r>
              <a:rPr lang="en-IN" sz="2000" dirty="0"/>
              <a:t>  </a:t>
            </a:r>
            <a:r>
              <a:rPr lang="en-IN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2905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6" name="Google Shape;5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10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508" name="Google Shape;508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9" name="Google Shape;509;p10"/>
          <p:cNvSpPr txBox="1"/>
          <p:nvPr/>
        </p:nvSpPr>
        <p:spPr>
          <a:xfrm>
            <a:off x="755325" y="1695450"/>
            <a:ext cx="45786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The project helps in creating a strong digital presence for career growth. It serves as a personal branding tool and can be continuously updated with new skills and projects.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"/>
          <p:cNvSpPr/>
          <p:nvPr/>
        </p:nvSpPr>
        <p:spPr>
          <a:xfrm>
            <a:off x="196350" y="2019300"/>
            <a:ext cx="12192000" cy="438912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Mathumitha PORTFOLIO </a:t>
            </a:r>
            <a:r>
              <a:rPr lang="en-US" sz="4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 sz="4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7" name="Google Shape;277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278" name="Google Shape;278;p8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" name="Google Shape;287;p8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8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8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8"/>
          <p:cNvSpPr txBox="1">
            <a:spLocks noGrp="1"/>
          </p:cNvSpPr>
          <p:nvPr>
            <p:ph type="title"/>
          </p:nvPr>
        </p:nvSpPr>
        <p:spPr>
          <a:xfrm>
            <a:off x="832125" y="284425"/>
            <a:ext cx="41247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292" name="Google Shape;292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93" name="Google Shape;293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4" name="Google Shape;424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25" name="Google Shape;425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4" name="Google Shape;434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6" name="Google Shape;436;p2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8" name="Google Shape;4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2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440" name="Google Shape;440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1" name="Google Shape;441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2" name="Google Shape;442;p2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43" name="Google Shape;443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4" name="Google Shape;444;p2"/>
          <p:cNvSpPr txBox="1"/>
          <p:nvPr/>
        </p:nvSpPr>
        <p:spPr>
          <a:xfrm>
            <a:off x="2509807" y="1041533"/>
            <a:ext cx="50292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1" i="1" sz="24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1" i="1" sz="24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1" i="1" sz="24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25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Calibri"/>
              <a:buAutoNum type="arabicPeriod"/>
            </a:pPr>
            <a:r>
              <a:rPr b="1" i="1" lang="en-US" sz="24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1" i="1" sz="24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3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447" name="Google Shape;447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9" name="Google Shape;449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0" name="Google Shape;450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452" name="Google Shape;45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3"/>
          <p:cNvSpPr txBox="1"/>
          <p:nvPr/>
        </p:nvSpPr>
        <p:spPr>
          <a:xfrm>
            <a:off x="676285" y="2490150"/>
            <a:ext cx="5328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Many students and professionals struggle to present their skills, projects, and achievements in an organized and accessible way. A personal portfolio website solves this problem by creating a digital identity that is easy to share and highlights strengths effectively.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Google Shape;456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57" name="Google Shape;457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59" name="Google Shape;45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0" name="Google Shape;460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462" name="Google Shape;46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4"/>
          <p:cNvSpPr txBox="1"/>
          <p:nvPr/>
        </p:nvSpPr>
        <p:spPr>
          <a:xfrm>
            <a:off x="1159325" y="2019300"/>
            <a:ext cx="52635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The project is a responsive personal portfolio website designed to display personal details, skills, projects, certifications, and contact information. It acts as an online resume to enhance career opportunities.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---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5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470" name="Google Shape;4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2" name="Google Shape;472;p5"/>
          <p:cNvSpPr txBox="1"/>
          <p:nvPr/>
        </p:nvSpPr>
        <p:spPr>
          <a:xfrm>
            <a:off x="554900" y="2262127"/>
            <a:ext cx="53037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Students who want to showcase their projects.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Job seekers looking to impress recruiters.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Professionals wishing to highlight their work.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Recruiters who want a quick overview of candidates’ skills.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"/>
          <p:cNvSpPr/>
          <p:nvPr/>
        </p:nvSpPr>
        <p:spPr>
          <a:xfrm>
            <a:off x="0" y="1476375"/>
            <a:ext cx="2695500" cy="32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6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479" name="Google Shape;4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1" name="Google Shape;481;p6"/>
          <p:cNvSpPr txBox="1"/>
          <p:nvPr/>
        </p:nvSpPr>
        <p:spPr>
          <a:xfrm>
            <a:off x="2071679" y="2578475"/>
            <a:ext cx="42744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HTML5 – structure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CSS3 – styling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JavaScript – interactivity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GitHub Pages – hosting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4" name="Google Shape;48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6" name="Google Shape;486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7" name="Google Shape;487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7"/>
          <p:cNvSpPr txBox="1"/>
          <p:nvPr/>
        </p:nvSpPr>
        <p:spPr>
          <a:xfrm>
            <a:off x="1181055" y="1362750"/>
            <a:ext cx="53238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Homepage with introduction.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About Section with personal details.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Skills Section showcasing technical skills.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Projects Section with descriptions and links.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Contact Section with details and links.</a:t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491" name="Google Shape;491;p8"/>
          <p:cNvSpPr txBox="1"/>
          <p:nvPr/>
        </p:nvSpPr>
        <p:spPr>
          <a:xfrm>
            <a:off x="1126518" y="1855200"/>
            <a:ext cx="54147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Homepage with introduction.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About Section with personal details.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Skills Section showcasing technical skills.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Projects Section with descriptions and links.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</a:rPr>
              <a:t>Contact Section with details and links.</a:t>
            </a:r>
            <a:endParaRPr b="1" i="1" sz="24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