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309" r:id="rId4"/>
    <p:sldId id="310" r:id="rId5"/>
    <p:sldId id="317" r:id="rId6"/>
    <p:sldId id="311" r:id="rId7"/>
    <p:sldId id="316" r:id="rId8"/>
    <p:sldId id="320" r:id="rId9"/>
    <p:sldId id="319" r:id="rId10"/>
    <p:sldId id="318" r:id="rId11"/>
    <p:sldId id="312" r:id="rId12"/>
    <p:sldId id="314" r:id="rId13"/>
    <p:sldId id="313" r:id="rId14"/>
    <p:sldId id="315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9583" y="1152942"/>
            <a:ext cx="5062330" cy="3141809"/>
          </a:xfrm>
        </p:spPr>
        <p:txBody>
          <a:bodyPr>
            <a:noAutofit/>
          </a:bodyPr>
          <a:lstStyle/>
          <a:p>
            <a:r>
              <a:rPr lang="en-US" sz="6600" b="1" dirty="0"/>
              <a:t>A website for Project </a:t>
            </a:r>
            <a:r>
              <a:rPr lang="en-US" sz="5400" b="1" dirty="0"/>
              <a:t>Management</a:t>
            </a:r>
            <a:r>
              <a:rPr lang="en-US" sz="6600" b="1" dirty="0"/>
              <a:t> System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613" y="5337544"/>
            <a:ext cx="2891079" cy="1238616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Abhinab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Mishra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Soumya Srivastava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Melvin K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Milkiyas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14682"/>
            <a:ext cx="10058400" cy="7484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student user can perform the following: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student to upload the Project Proposal or the Project Specification and request for the feedback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provides the students to send a message to a faculty, to check their inbox for any messages from the faculty and also to check all the messages sent by the student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student may logout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Student Dashboard: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504" y="2120346"/>
            <a:ext cx="5102087" cy="3670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26" y="2120346"/>
            <a:ext cx="5436041" cy="3670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41272" y="5804853"/>
            <a:ext cx="328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Project Proposal</a:t>
            </a:r>
            <a:endParaRPr lang="en-IN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5328" y="581770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Interact with Faculty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63621"/>
            <a:ext cx="10058400" cy="7484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faculty once logged in can: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Projects: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provide feedback to the students, download project proposal, provide an assessment 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compose the mail, check the inbox or sent mail.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faculty can arrange a meeting with a student and fix the date and time.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faculty may logout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Faculty Dashboard: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696" y="2117851"/>
            <a:ext cx="5188096" cy="3660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4" y="2117851"/>
            <a:ext cx="4780189" cy="3660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6034" y="5831821"/>
            <a:ext cx="38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 and Evaluate Project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858539" y="5778812"/>
            <a:ext cx="31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Review  meeting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732" y="2565977"/>
            <a:ext cx="10058400" cy="1450757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   T</a:t>
            </a:r>
            <a:r>
              <a:rPr lang="en-IN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hank you!!</a:t>
            </a:r>
            <a:endParaRPr lang="en-IN" sz="8800" dirty="0">
              <a:latin typeface="Monotype Corsiva" panose="030101010102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5407242"/>
            <a:ext cx="12191998" cy="145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1" y="85443"/>
            <a:ext cx="9552167" cy="1074751"/>
          </a:xfrm>
        </p:spPr>
        <p:txBody>
          <a:bodyPr/>
          <a:lstStyle/>
          <a:p>
            <a:r>
              <a:rPr lang="en-IN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Schema Diagram </a:t>
            </a:r>
            <a:r>
              <a:rPr lang="en-IN" sz="4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: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1258957"/>
            <a:ext cx="10760766" cy="5022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424070"/>
            <a:ext cx="10058401" cy="131329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The website unfolds by delivering a login page where the user logs in as one of the following categories with the ID and password: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99749"/>
            <a:ext cx="10058400" cy="37608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is authorized to provide the user with the ID and password </a:t>
            </a:r>
            <a:endParaRPr lang="en-IN" sz="28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</a:t>
            </a:r>
            <a:r>
              <a:rPr lang="en-IN"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ogin</a:t>
            </a:r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page: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757" y="1961817"/>
            <a:ext cx="8825948" cy="4357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7577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Once the user logs in as admin he/she can perform the following: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236" y="1934818"/>
            <a:ext cx="10588487" cy="40551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Student: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such as student id, name, email, phone number, password, year and stream are entered.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Faculty: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enters the faculty id, name, email, phone, password and their qualification to add a faculty.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Student: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student can be searched by selecting their ID, once the search results are displayed the user can update it.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Faculty: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faculty can be searched by selecting their ID, once the search results are displayed the user can update it.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is able to check if a particular student is working on a project under a faculty and can allocate a project to them.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Reports: 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project details and review meeting details are entered.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Logout: </a:t>
            </a:r>
            <a:r>
              <a:rPr lang="en-IN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logout to allow another user to login.</a:t>
            </a:r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Admin Dashboard: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261" y="2029561"/>
            <a:ext cx="9011478" cy="4284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Add Student: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260" y="2029561"/>
            <a:ext cx="9011477" cy="4284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Add Faculty: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258" y="2029560"/>
            <a:ext cx="9011477" cy="42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Reports: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256" y="2029558"/>
            <a:ext cx="9011479" cy="42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{61DEF9B8-BDFC-4EB7-816C-DA5C30F25D63}tf11437505</Template>
  <TotalTime>0</TotalTime>
  <Words>1999</Words>
  <Application>WPS Presentation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Speak Pro</vt:lpstr>
      <vt:lpstr>Times New Roman</vt:lpstr>
      <vt:lpstr>Georgia</vt:lpstr>
      <vt:lpstr>Monotype Corsiva</vt:lpstr>
      <vt:lpstr>Adobe Gothic Std B</vt:lpstr>
      <vt:lpstr>Yu Gothic UI Semibold</vt:lpstr>
      <vt:lpstr>Georgia Pro Cond Light</vt:lpstr>
      <vt:lpstr>Microsoft YaHei</vt:lpstr>
      <vt:lpstr>Arial Unicode MS</vt:lpstr>
      <vt:lpstr>RetrospectVTI</vt:lpstr>
      <vt:lpstr>A website for Project Management System</vt:lpstr>
      <vt:lpstr>Schema Diagram :</vt:lpstr>
      <vt:lpstr>The website unfolds by delivering a login page where the user logs in as one of the following categories with the ID and password:</vt:lpstr>
      <vt:lpstr>Login page:</vt:lpstr>
      <vt:lpstr>Once the user logs in as admin he/she can perform the following:</vt:lpstr>
      <vt:lpstr>Admin Dashboard:</vt:lpstr>
      <vt:lpstr>Add Student:</vt:lpstr>
      <vt:lpstr>Add Faculty:</vt:lpstr>
      <vt:lpstr>Reports:</vt:lpstr>
      <vt:lpstr>A student user can perform the following:</vt:lpstr>
      <vt:lpstr>Student Dashboard:</vt:lpstr>
      <vt:lpstr>A faculty once logged in can:</vt:lpstr>
      <vt:lpstr>Faculty Dashboard:</vt:lpstr>
      <vt:lpstr>    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website for Project Management System</dc:title>
  <dc:creator>Soumya Srivastava</dc:creator>
  <cp:lastModifiedBy>AbhiMish</cp:lastModifiedBy>
  <cp:revision>11</cp:revision>
  <dcterms:created xsi:type="dcterms:W3CDTF">2020-07-25T03:39:00Z</dcterms:created>
  <dcterms:modified xsi:type="dcterms:W3CDTF">2020-07-25T07:02:26Z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1033-11.2.0.9453</vt:lpwstr>
  </property>
</Properties>
</file>