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odforkids.in/significance-of-toys-for-kids-onlin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oodforkids.in/significance-of-toys-for-kids-onlin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goodforkids.in/significance-of-toys-for-kids-online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goodforkids.in/significance-of-toys-for-kids-online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toys</a:t>
            </a:r>
            <a:endParaRPr lang="en-US" dirty="0"/>
          </a:p>
        </p:txBody>
      </p:sp>
      <p:pic>
        <p:nvPicPr>
          <p:cNvPr id="7" name="Content Placeholder 6" descr="KK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20212240">
            <a:off x="464783" y="2386803"/>
            <a:ext cx="3662542" cy="2439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</a:t>
            </a:r>
            <a:r>
              <a:rPr lang="en-US" sz="2000" dirty="0" smtClean="0"/>
              <a:t>Kids are bored sitting at home in the lockdown</a:t>
            </a:r>
          </a:p>
          <a:p>
            <a:pPr>
              <a:buNone/>
            </a:pPr>
            <a:r>
              <a:rPr lang="en-US" sz="2000" dirty="0" smtClean="0"/>
              <a:t></a:t>
            </a:r>
          </a:p>
          <a:p>
            <a:r>
              <a:rPr lang="en-US" sz="2000" dirty="0" smtClean="0"/>
              <a:t>They need something which can keep them busy.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Toys</a:t>
            </a:r>
            <a:r>
              <a:rPr lang="en-US" sz="2000" dirty="0" smtClean="0"/>
              <a:t> are </a:t>
            </a:r>
            <a:r>
              <a:rPr lang="en-US" sz="2000" dirty="0" smtClean="0"/>
              <a:t>the best solution to the problem as per the troublesome scenario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 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goodforkids.in/significance-of-toys-for-kids-online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700" b="1" dirty="0" smtClean="0"/>
              <a:t>Why to buy </a:t>
            </a:r>
            <a:r>
              <a:rPr lang="en-US" sz="2700" b="1" dirty="0" smtClean="0">
                <a:hlinkClick r:id="rId2"/>
              </a:rPr>
              <a:t>toys for kids online?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2000" dirty="0" smtClean="0"/>
              <a:t>Availability of varieties of toys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One can choose from numerous brands and colors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Parents can buy toys for kids online according to the kid’s age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Safe delivery of toys at home</a:t>
            </a:r>
          </a:p>
          <a:p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5" name="Content Placeholder 4" descr="kt1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575050" y="2258483"/>
            <a:ext cx="5111750" cy="34078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704848"/>
          </a:xfrm>
        </p:spPr>
        <p:txBody>
          <a:bodyPr/>
          <a:lstStyle/>
          <a:p>
            <a:pPr algn="ctr"/>
            <a:r>
              <a:rPr lang="en-US" b="1" dirty="0" smtClean="0"/>
              <a:t>Kick and play game</a:t>
            </a:r>
            <a:endParaRPr lang="en-US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2000" dirty="0" smtClean="0"/>
              <a:t>Child can lie down comfortably and kick the cushioned piano keys 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A baby feels happy on hearing the sweet sound played  by kicking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Perfect </a:t>
            </a:r>
            <a:r>
              <a:rPr lang="en-US" sz="2000" dirty="0" smtClean="0">
                <a:hlinkClick r:id="rId2"/>
              </a:rPr>
              <a:t>toy for the kids </a:t>
            </a:r>
            <a:r>
              <a:rPr lang="en-US" sz="2000" dirty="0" smtClean="0"/>
              <a:t>below three months of age</a:t>
            </a:r>
            <a:endParaRPr lang="en-US" sz="2000" dirty="0"/>
          </a:p>
        </p:txBody>
      </p:sp>
      <p:pic>
        <p:nvPicPr>
          <p:cNvPr id="8" name="Picture Placeholder 7" descr="k15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1359352">
            <a:off x="4449394" y="1589008"/>
            <a:ext cx="3698875" cy="2731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Rattles – For 0-3 months baby</a:t>
            </a:r>
            <a:endParaRPr lang="en-US" sz="3200" b="1" dirty="0"/>
          </a:p>
        </p:txBody>
      </p:sp>
      <p:pic>
        <p:nvPicPr>
          <p:cNvPr id="10" name="Content Placeholder 9" descr="kt10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19666414">
            <a:off x="584631" y="2777373"/>
            <a:ext cx="3366966" cy="2307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Colors of the rattles attract toddlers of this age</a:t>
            </a:r>
          </a:p>
          <a:p>
            <a:endParaRPr lang="en-US" sz="2000" dirty="0" smtClean="0"/>
          </a:p>
          <a:p>
            <a:r>
              <a:rPr lang="en-US" sz="2000" dirty="0" smtClean="0"/>
              <a:t>Sounds catch attention of the kids</a:t>
            </a:r>
          </a:p>
          <a:p>
            <a:endParaRPr lang="en-US" sz="2000" dirty="0" smtClean="0"/>
          </a:p>
          <a:p>
            <a:r>
              <a:rPr lang="en-US" sz="2000" dirty="0" smtClean="0"/>
              <a:t>Analyzes hearing and observation capability 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14352"/>
            <a:ext cx="5867400" cy="704848"/>
          </a:xfrm>
        </p:spPr>
        <p:txBody>
          <a:bodyPr/>
          <a:lstStyle/>
          <a:p>
            <a:r>
              <a:rPr lang="en-US" sz="2800" b="1" dirty="0" err="1" smtClean="0"/>
              <a:t>Teether</a:t>
            </a:r>
            <a:r>
              <a:rPr lang="en-US" sz="2800" b="1" dirty="0" smtClean="0"/>
              <a:t> for kids - 3-6 months</a:t>
            </a:r>
            <a:endParaRPr lang="en-US" sz="28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2000" dirty="0" smtClean="0"/>
              <a:t>Teething troubles are not easy to handle for your little sweetheart.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Your kid can feel relaxed while chewing  these soft </a:t>
            </a:r>
            <a:r>
              <a:rPr lang="en-US" sz="2000" dirty="0" err="1" smtClean="0"/>
              <a:t>teethers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They are harmless and made up of soft material that relaxes and comforts  your baby’s itching gums.</a:t>
            </a:r>
            <a:endParaRPr lang="en-US" sz="2000" dirty="0"/>
          </a:p>
        </p:txBody>
      </p:sp>
      <p:pic>
        <p:nvPicPr>
          <p:cNvPr id="8" name="Content Placeholder 7" descr="k14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1453968">
            <a:off x="4495800" y="1676400"/>
            <a:ext cx="3124199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6096000" cy="476248"/>
          </a:xfrm>
        </p:spPr>
        <p:txBody>
          <a:bodyPr/>
          <a:lstStyle/>
          <a:p>
            <a:r>
              <a:rPr lang="en-US" sz="2800" b="1" dirty="0" smtClean="0"/>
              <a:t>Building blocks for 6-12 months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47800"/>
            <a:ext cx="2743200" cy="4800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Your grown up kid needs  now needs  more constructive and  mind storming  activities now.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Block  game helps in enhancing  your child’s  mental, logical and analytical ability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It creates balance in the  child’s arms and fingers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A child becomes more organized </a:t>
            </a:r>
            <a:endParaRPr lang="en-US" sz="2000" dirty="0"/>
          </a:p>
        </p:txBody>
      </p:sp>
      <p:pic>
        <p:nvPicPr>
          <p:cNvPr id="5" name="Content Placeholder 4" descr="kt3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038600" y="1447800"/>
            <a:ext cx="3806825" cy="4800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4800600" cy="400048"/>
          </a:xfrm>
        </p:spPr>
        <p:txBody>
          <a:bodyPr/>
          <a:lstStyle/>
          <a:p>
            <a:r>
              <a:rPr lang="en-US" sz="2400" b="1" dirty="0" smtClean="0"/>
              <a:t>Story books for 12-18 months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371600"/>
            <a:ext cx="2743200" cy="4876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Reading bedtime stories for your baby is the best practice.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The ability to imagine and fantasize is the result of reading bedtime stories to kids.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The bonding of catchy pictures and the stories make your child more creative.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Keep children away from mobile screens.</a:t>
            </a:r>
            <a:endParaRPr lang="en-US" sz="2000" dirty="0"/>
          </a:p>
        </p:txBody>
      </p:sp>
      <p:pic>
        <p:nvPicPr>
          <p:cNvPr id="5" name="Content Placeholder 4" descr="k13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754451">
            <a:off x="4239723" y="1639309"/>
            <a:ext cx="4165071" cy="27739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4724400" cy="781048"/>
          </a:xfrm>
        </p:spPr>
        <p:txBody>
          <a:bodyPr/>
          <a:lstStyle/>
          <a:p>
            <a:r>
              <a:rPr lang="en-US" b="1" dirty="0" smtClean="0"/>
              <a:t>Hit Me! For 18- 24 Months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 Hit Me is a boxing partner, a friend, a companion or a happy buddy your child can play with.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It is a patient friend for your kid, who can take as many punches your child wants.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A good source of entertainment, your child can pour his energy on. </a:t>
            </a:r>
          </a:p>
          <a:p>
            <a:endParaRPr lang="en-US" sz="2000" dirty="0" smtClean="0"/>
          </a:p>
          <a:p>
            <a:r>
              <a:rPr lang="en-US" sz="2000" dirty="0" smtClean="0"/>
              <a:t> It is a lockdown friend for your naughty one.</a:t>
            </a:r>
            <a:endParaRPr lang="en-US" sz="2000" dirty="0"/>
          </a:p>
        </p:txBody>
      </p:sp>
      <p:pic>
        <p:nvPicPr>
          <p:cNvPr id="5" name="Content Placeholder 4" descr="kt8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1544860">
            <a:off x="4249847" y="1497389"/>
            <a:ext cx="3775075" cy="32386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781048"/>
          </a:xfrm>
        </p:spPr>
        <p:txBody>
          <a:bodyPr/>
          <a:lstStyle/>
          <a:p>
            <a:r>
              <a:rPr lang="en-US" dirty="0" smtClean="0"/>
              <a:t>A working mother playing with a baby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Have a lovely  moments and  preserve  memories for life with your kid.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Spend some time with your kid playing with toys and  reading books to him.   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Be his/her companion and  act silly while  playing with the little one.</a:t>
            </a:r>
            <a:endParaRPr lang="en-US" sz="2000" dirty="0"/>
          </a:p>
        </p:txBody>
      </p:sp>
      <p:pic>
        <p:nvPicPr>
          <p:cNvPr id="5" name="Content Placeholder 4" descr="kt5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33800" y="1295400"/>
            <a:ext cx="4654550" cy="3490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425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Importance of toys</vt:lpstr>
      <vt:lpstr>Why to buy toys for kids online? </vt:lpstr>
      <vt:lpstr>Kick and play game</vt:lpstr>
      <vt:lpstr>Rattles – For 0-3 months baby</vt:lpstr>
      <vt:lpstr>Teether for kids - 3-6 months</vt:lpstr>
      <vt:lpstr>Building blocks for 6-12 months</vt:lpstr>
      <vt:lpstr>Story books for 12-18 months</vt:lpstr>
      <vt:lpstr>Hit Me! For 18- 24 Months</vt:lpstr>
      <vt:lpstr>A working mother playing with a baby</vt:lpstr>
      <vt:lpstr>Refer 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toys</dc:title>
  <dc:creator>admin</dc:creator>
  <cp:lastModifiedBy>admin</cp:lastModifiedBy>
  <cp:revision>21</cp:revision>
  <dcterms:created xsi:type="dcterms:W3CDTF">2006-08-16T00:00:00Z</dcterms:created>
  <dcterms:modified xsi:type="dcterms:W3CDTF">2020-09-26T09:37:31Z</dcterms:modified>
</cp:coreProperties>
</file>