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9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1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0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7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8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5AA9-A6C4-486F-AF07-88418DCE647B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8216-5562-4291-AE22-07D51EB24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0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BeTdRpg98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Hand tracking and Counting Number Of fingers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</a:t>
            </a:r>
            <a:r>
              <a:rPr lang="en-IN" dirty="0" err="1" smtClean="0"/>
              <a:t>Pulkit</a:t>
            </a:r>
            <a:r>
              <a:rPr lang="en-IN" dirty="0" smtClean="0"/>
              <a:t> </a:t>
            </a:r>
            <a:r>
              <a:rPr lang="en-IN" dirty="0" err="1" smtClean="0"/>
              <a:t>Mathur</a:t>
            </a:r>
            <a:endParaRPr lang="en-IN" dirty="0" smtClean="0"/>
          </a:p>
          <a:p>
            <a:r>
              <a:rPr lang="en-IN" dirty="0" smtClean="0"/>
              <a:t>-</a:t>
            </a:r>
            <a:r>
              <a:rPr lang="en-IN" dirty="0" err="1" smtClean="0"/>
              <a:t>Vatsal</a:t>
            </a:r>
            <a:r>
              <a:rPr lang="en-IN" dirty="0" smtClean="0"/>
              <a:t> Prakash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2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Results- Counting Number OF Fingers</a:t>
            </a:r>
            <a:endParaRPr lang="en-IN" dirty="0"/>
          </a:p>
        </p:txBody>
      </p:sp>
      <p:pic>
        <p:nvPicPr>
          <p:cNvPr id="1026" name="Picture 2" descr="C:\F drive stuff\pulkit\study\Projects\G35\MATLAB\Images\two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756752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F drive stuff\pulkit\study\Projects\G35\MATLAB\Images\Tw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600400" cy="20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 drive stuff\pulkit\study\Projects\G35\MATLAB\Images\three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21089"/>
            <a:ext cx="37139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F drive stuff\pulkit\study\Projects\G35\MATLAB\Images\thre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4361"/>
            <a:ext cx="3635127" cy="20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F drive stuff\pulkit\study\Projects\G35\MATLAB\Images\f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36" y="3789040"/>
            <a:ext cx="3784942" cy="21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F drive stuff\pulkit\study\Projects\G35\MATLAB\Images\five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20473"/>
            <a:ext cx="3965220" cy="20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F drive stuff\pulkit\study\Projects\G35\MATLAB\Images\fo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36" y="774212"/>
            <a:ext cx="3784942" cy="21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F drive stuff\pulkit\study\Projects\G35\MATLAB\Images\fourm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76025"/>
            <a:ext cx="3096344" cy="23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Results- Hand Tracking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31877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https://youtu.be/UBeTdRpg98I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9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Hand tracking and Counting Number Of fingers</vt:lpstr>
      <vt:lpstr>Results- Counting Number OF Fingers</vt:lpstr>
      <vt:lpstr>PowerPoint Presentation</vt:lpstr>
      <vt:lpstr>Results- Hand Tracking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tracking and Counting Number Of fingers</dc:title>
  <dc:creator>admin</dc:creator>
  <cp:lastModifiedBy>admin</cp:lastModifiedBy>
  <cp:revision>2</cp:revision>
  <dcterms:created xsi:type="dcterms:W3CDTF">2019-02-22T04:00:09Z</dcterms:created>
  <dcterms:modified xsi:type="dcterms:W3CDTF">2019-02-22T04:15:22Z</dcterms:modified>
</cp:coreProperties>
</file>