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4619" autoAdjust="0"/>
  </p:normalViewPr>
  <p:slideViewPr>
    <p:cSldViewPr snapToGrid="0">
      <p:cViewPr varScale="1">
        <p:scale>
          <a:sx n="120" d="100"/>
          <a:sy n="120" d="100"/>
        </p:scale>
        <p:origin x="3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80412" y="3914775"/>
            <a:ext cx="3485073" cy="1446078"/>
          </a:xfrm>
        </p:spPr>
        <p:txBody>
          <a:bodyPr>
            <a:normAutofit/>
          </a:bodyPr>
          <a:lstStyle/>
          <a:p>
            <a:pPr algn="l"/>
            <a:r>
              <a:rPr lang="en-US" sz="4000" dirty="0"/>
              <a:t>NEED FINDINGS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61025" y="96725"/>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659271" y="1732450"/>
            <a:ext cx="5130482" cy="2372826"/>
          </a:xfrm>
        </p:spPr>
        <p:txBody>
          <a:bodyPr anchor="t">
            <a:normAutofit/>
          </a:bodyPr>
          <a:lstStyle/>
          <a:p>
            <a:pPr>
              <a:spcBef>
                <a:spcPts val="600"/>
              </a:spcBef>
            </a:pPr>
            <a:r>
              <a:rPr lang="en-US" sz="2000" dirty="0">
                <a:solidFill>
                  <a:schemeClr val="tx1"/>
                </a:solidFill>
              </a:rPr>
              <a:t>Pranjal Mathur: PES1201802123</a:t>
            </a:r>
          </a:p>
          <a:p>
            <a:pPr>
              <a:spcBef>
                <a:spcPts val="600"/>
              </a:spcBef>
            </a:pPr>
            <a:r>
              <a:rPr lang="en-US" sz="2000" dirty="0">
                <a:solidFill>
                  <a:schemeClr val="tx1"/>
                </a:solidFill>
              </a:rPr>
              <a:t>Mohammad Shahrukh: PES1201802121</a:t>
            </a:r>
          </a:p>
          <a:p>
            <a:pPr>
              <a:spcBef>
                <a:spcPts val="600"/>
              </a:spcBef>
            </a:pPr>
            <a:r>
              <a:rPr lang="en-US" sz="2000" dirty="0">
                <a:solidFill>
                  <a:schemeClr val="tx1"/>
                </a:solidFill>
              </a:rPr>
              <a:t>Aishwarya: PES1201802426</a:t>
            </a:r>
          </a:p>
          <a:p>
            <a:pPr>
              <a:spcBef>
                <a:spcPts val="600"/>
              </a:spcBef>
            </a:pPr>
            <a:r>
              <a:rPr lang="en-US" sz="2000" dirty="0">
                <a:solidFill>
                  <a:schemeClr val="tx1"/>
                </a:solidFill>
              </a:rPr>
              <a:t>Shraddha </a:t>
            </a:r>
            <a:r>
              <a:rPr lang="en-US" sz="2000" dirty="0" err="1">
                <a:solidFill>
                  <a:schemeClr val="tx1"/>
                </a:solidFill>
              </a:rPr>
              <a:t>Basutkar</a:t>
            </a:r>
            <a:r>
              <a:rPr lang="en-US" sz="2000" dirty="0">
                <a:solidFill>
                  <a:schemeClr val="tx1"/>
                </a:solidFill>
              </a:rPr>
              <a:t>: PES1201802434</a:t>
            </a:r>
          </a:p>
          <a:p>
            <a:pPr marL="36900" indent="0">
              <a:buNone/>
            </a:pPr>
            <a:endParaRPr lang="en-US" sz="20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25E9-6292-436F-935C-F9CF9D259C3F}"/>
              </a:ext>
            </a:extLst>
          </p:cNvPr>
          <p:cNvSpPr>
            <a:spLocks noGrp="1"/>
          </p:cNvSpPr>
          <p:nvPr>
            <p:ph type="title"/>
          </p:nvPr>
        </p:nvSpPr>
        <p:spPr/>
        <p:txBody>
          <a:bodyPr>
            <a:normAutofit fontScale="90000"/>
          </a:bodyPr>
          <a:lstStyle/>
          <a:p>
            <a:br>
              <a:rPr lang="en-IN" dirty="0"/>
            </a:br>
            <a:r>
              <a:rPr lang="en-IN" dirty="0"/>
              <a:t>Problem Statement</a:t>
            </a:r>
          </a:p>
        </p:txBody>
      </p:sp>
      <p:sp>
        <p:nvSpPr>
          <p:cNvPr id="3" name="Content Placeholder 2">
            <a:extLst>
              <a:ext uri="{FF2B5EF4-FFF2-40B4-BE49-F238E27FC236}">
                <a16:creationId xmlns:a16="http://schemas.microsoft.com/office/drawing/2014/main" id="{EC97A65F-5E8B-444B-AA00-76C083423993}"/>
              </a:ext>
            </a:extLst>
          </p:cNvPr>
          <p:cNvSpPr>
            <a:spLocks noGrp="1"/>
          </p:cNvSpPr>
          <p:nvPr>
            <p:ph idx="1"/>
          </p:nvPr>
        </p:nvSpPr>
        <p:spPr/>
        <p:txBody>
          <a:bodyPr/>
          <a:lstStyle/>
          <a:p>
            <a:pPr marL="36900" indent="0">
              <a:buNone/>
            </a:pPr>
            <a:endParaRPr lang="en-IN" dirty="0"/>
          </a:p>
          <a:p>
            <a:pPr marL="36900" indent="0">
              <a:buNone/>
            </a:pPr>
            <a:r>
              <a:rPr lang="en-IN" dirty="0">
                <a:solidFill>
                  <a:schemeClr val="tx1"/>
                </a:solidFill>
              </a:rPr>
              <a:t>People face a lots of problem when they visit a new country. One of  the major issue is language or communication with the citizens of that country. They face difficulties  even for simple or basic things to convey to others. Having a basic knowledge for a particular language would be beneficial.</a:t>
            </a:r>
          </a:p>
        </p:txBody>
      </p:sp>
    </p:spTree>
    <p:extLst>
      <p:ext uri="{BB962C8B-B14F-4D97-AF65-F5344CB8AC3E}">
        <p14:creationId xmlns:p14="http://schemas.microsoft.com/office/powerpoint/2010/main" val="214538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0C06-F503-42F2-B8B0-456A6B824498}"/>
              </a:ext>
            </a:extLst>
          </p:cNvPr>
          <p:cNvSpPr>
            <a:spLocks noGrp="1"/>
          </p:cNvSpPr>
          <p:nvPr>
            <p:ph type="title"/>
          </p:nvPr>
        </p:nvSpPr>
        <p:spPr>
          <a:xfrm>
            <a:off x="773118" y="660888"/>
            <a:ext cx="10353762" cy="5536224"/>
          </a:xfrm>
        </p:spPr>
        <p:txBody>
          <a:bodyPr/>
          <a:lstStyle/>
          <a:p>
            <a:r>
              <a:rPr lang="en-IN" sz="5400" dirty="0"/>
              <a:t>Empathy</a:t>
            </a:r>
            <a:r>
              <a:rPr lang="en-IN" dirty="0"/>
              <a:t> Map</a:t>
            </a:r>
          </a:p>
        </p:txBody>
      </p:sp>
      <p:sp>
        <p:nvSpPr>
          <p:cNvPr id="3" name="Content Placeholder 2">
            <a:extLst>
              <a:ext uri="{FF2B5EF4-FFF2-40B4-BE49-F238E27FC236}">
                <a16:creationId xmlns:a16="http://schemas.microsoft.com/office/drawing/2014/main" id="{2D10EC13-61AF-44CE-8594-0B8977B47C49}"/>
              </a:ext>
            </a:extLst>
          </p:cNvPr>
          <p:cNvSpPr>
            <a:spLocks noGrp="1"/>
          </p:cNvSpPr>
          <p:nvPr>
            <p:ph idx="1"/>
          </p:nvPr>
        </p:nvSpPr>
        <p:spPr>
          <a:xfrm>
            <a:off x="913795" y="1582614"/>
            <a:ext cx="10353762" cy="4208585"/>
          </a:xfrm>
        </p:spPr>
        <p:txBody>
          <a:bodyPr/>
          <a:lstStyle/>
          <a:p>
            <a:pPr marL="36900" indent="0">
              <a:buNone/>
            </a:pPr>
            <a:r>
              <a:rPr lang="en-IN" dirty="0"/>
              <a:t>                                         </a:t>
            </a:r>
          </a:p>
        </p:txBody>
      </p:sp>
    </p:spTree>
    <p:extLst>
      <p:ext uri="{BB962C8B-B14F-4D97-AF65-F5344CB8AC3E}">
        <p14:creationId xmlns:p14="http://schemas.microsoft.com/office/powerpoint/2010/main" val="3742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633A-0AC8-4BAB-BD1F-B14047BF8B0A}"/>
              </a:ext>
            </a:extLst>
          </p:cNvPr>
          <p:cNvSpPr>
            <a:spLocks noGrp="1"/>
          </p:cNvSpPr>
          <p:nvPr>
            <p:ph type="title"/>
          </p:nvPr>
        </p:nvSpPr>
        <p:spPr>
          <a:xfrm>
            <a:off x="867831" y="741484"/>
            <a:ext cx="10353762" cy="814754"/>
          </a:xfrm>
        </p:spPr>
        <p:txBody>
          <a:bodyPr/>
          <a:lstStyle/>
          <a:p>
            <a:r>
              <a:rPr lang="en-IN" dirty="0"/>
              <a:t>Say</a:t>
            </a:r>
          </a:p>
        </p:txBody>
      </p:sp>
      <p:sp>
        <p:nvSpPr>
          <p:cNvPr id="8" name="Rectangle: Rounded Corners 7">
            <a:extLst>
              <a:ext uri="{FF2B5EF4-FFF2-40B4-BE49-F238E27FC236}">
                <a16:creationId xmlns:a16="http://schemas.microsoft.com/office/drawing/2014/main" id="{F92B450D-22E4-4842-A42C-553AE0375CB5}"/>
              </a:ext>
            </a:extLst>
          </p:cNvPr>
          <p:cNvSpPr/>
          <p:nvPr/>
        </p:nvSpPr>
        <p:spPr>
          <a:xfrm>
            <a:off x="1450731" y="2083776"/>
            <a:ext cx="2154115"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 don’t know the language</a:t>
            </a:r>
          </a:p>
        </p:txBody>
      </p:sp>
      <p:sp>
        <p:nvSpPr>
          <p:cNvPr id="9" name="Rectangle: Rounded Corners 8">
            <a:extLst>
              <a:ext uri="{FF2B5EF4-FFF2-40B4-BE49-F238E27FC236}">
                <a16:creationId xmlns:a16="http://schemas.microsoft.com/office/drawing/2014/main" id="{793DA8B0-C65A-4C36-A363-25CA8239738A}"/>
              </a:ext>
            </a:extLst>
          </p:cNvPr>
          <p:cNvSpPr/>
          <p:nvPr/>
        </p:nvSpPr>
        <p:spPr>
          <a:xfrm>
            <a:off x="5146430" y="2083776"/>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What should I do</a:t>
            </a:r>
          </a:p>
        </p:txBody>
      </p:sp>
      <p:sp>
        <p:nvSpPr>
          <p:cNvPr id="10" name="Rectangle: Rounded Corners 9">
            <a:extLst>
              <a:ext uri="{FF2B5EF4-FFF2-40B4-BE49-F238E27FC236}">
                <a16:creationId xmlns:a16="http://schemas.microsoft.com/office/drawing/2014/main" id="{BB77F8CC-08D5-4CC3-8CE3-D9B93883DD61}"/>
              </a:ext>
            </a:extLst>
          </p:cNvPr>
          <p:cNvSpPr/>
          <p:nvPr/>
        </p:nvSpPr>
        <p:spPr>
          <a:xfrm>
            <a:off x="1521069" y="4806462"/>
            <a:ext cx="2083777"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there any way to learn </a:t>
            </a:r>
          </a:p>
        </p:txBody>
      </p:sp>
      <p:sp>
        <p:nvSpPr>
          <p:cNvPr id="11" name="Rectangle: Rounded Corners 10">
            <a:extLst>
              <a:ext uri="{FF2B5EF4-FFF2-40B4-BE49-F238E27FC236}">
                <a16:creationId xmlns:a16="http://schemas.microsoft.com/office/drawing/2014/main" id="{5DC309DF-C6C3-425E-8CE9-0D886E57CB61}"/>
              </a:ext>
            </a:extLst>
          </p:cNvPr>
          <p:cNvSpPr/>
          <p:nvPr/>
        </p:nvSpPr>
        <p:spPr>
          <a:xfrm>
            <a:off x="5111261" y="4806462"/>
            <a:ext cx="2154114" cy="1310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 I learn it online </a:t>
            </a:r>
          </a:p>
        </p:txBody>
      </p:sp>
      <p:sp>
        <p:nvSpPr>
          <p:cNvPr id="12" name="Rectangle: Rounded Corners 11">
            <a:extLst>
              <a:ext uri="{FF2B5EF4-FFF2-40B4-BE49-F238E27FC236}">
                <a16:creationId xmlns:a16="http://schemas.microsoft.com/office/drawing/2014/main" id="{89D49EF5-447A-4FE7-B5E0-B88E64BD8FEA}"/>
              </a:ext>
            </a:extLst>
          </p:cNvPr>
          <p:cNvSpPr/>
          <p:nvPr/>
        </p:nvSpPr>
        <p:spPr>
          <a:xfrm>
            <a:off x="8563708" y="2077915"/>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should I convey my message</a:t>
            </a:r>
          </a:p>
        </p:txBody>
      </p:sp>
      <p:sp>
        <p:nvSpPr>
          <p:cNvPr id="13" name="Rectangle: Rounded Corners 12">
            <a:extLst>
              <a:ext uri="{FF2B5EF4-FFF2-40B4-BE49-F238E27FC236}">
                <a16:creationId xmlns:a16="http://schemas.microsoft.com/office/drawing/2014/main" id="{FB480884-9984-473C-89CA-ACCEF317176B}"/>
              </a:ext>
            </a:extLst>
          </p:cNvPr>
          <p:cNvSpPr/>
          <p:nvPr/>
        </p:nvSpPr>
        <p:spPr>
          <a:xfrm>
            <a:off x="8484578" y="4806462"/>
            <a:ext cx="2162907" cy="142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Where to start</a:t>
            </a:r>
          </a:p>
        </p:txBody>
      </p:sp>
    </p:spTree>
    <p:extLst>
      <p:ext uri="{BB962C8B-B14F-4D97-AF65-F5344CB8AC3E}">
        <p14:creationId xmlns:p14="http://schemas.microsoft.com/office/powerpoint/2010/main" val="73371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5B2B-0F87-40EC-B351-F3636FA97C59}"/>
              </a:ext>
            </a:extLst>
          </p:cNvPr>
          <p:cNvSpPr>
            <a:spLocks noGrp="1"/>
          </p:cNvSpPr>
          <p:nvPr>
            <p:ph type="title"/>
          </p:nvPr>
        </p:nvSpPr>
        <p:spPr>
          <a:xfrm>
            <a:off x="913795" y="609600"/>
            <a:ext cx="10353762" cy="1025769"/>
          </a:xfrm>
        </p:spPr>
        <p:txBody>
          <a:bodyPr/>
          <a:lstStyle/>
          <a:p>
            <a:r>
              <a:rPr lang="en-IN" dirty="0"/>
              <a:t>Think</a:t>
            </a:r>
          </a:p>
        </p:txBody>
      </p:sp>
      <p:sp>
        <p:nvSpPr>
          <p:cNvPr id="4" name="Content Placeholder 2">
            <a:extLst>
              <a:ext uri="{FF2B5EF4-FFF2-40B4-BE49-F238E27FC236}">
                <a16:creationId xmlns:a16="http://schemas.microsoft.com/office/drawing/2014/main" id="{5460C757-19A1-464A-B995-BCF4BA94159A}"/>
              </a:ext>
            </a:extLst>
          </p:cNvPr>
          <p:cNvSpPr txBox="1">
            <a:spLocks/>
          </p:cNvSpPr>
          <p:nvPr/>
        </p:nvSpPr>
        <p:spPr>
          <a:xfrm>
            <a:off x="913795" y="2050073"/>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IN"/>
          </a:p>
        </p:txBody>
      </p:sp>
      <p:sp>
        <p:nvSpPr>
          <p:cNvPr id="5" name="Rectangle: Rounded Corners 4">
            <a:extLst>
              <a:ext uri="{FF2B5EF4-FFF2-40B4-BE49-F238E27FC236}">
                <a16:creationId xmlns:a16="http://schemas.microsoft.com/office/drawing/2014/main" id="{FCD677DB-66C3-455E-A088-8C72DD3248C2}"/>
              </a:ext>
            </a:extLst>
          </p:cNvPr>
          <p:cNvSpPr/>
          <p:nvPr/>
        </p:nvSpPr>
        <p:spPr>
          <a:xfrm>
            <a:off x="1485900" y="2074984"/>
            <a:ext cx="2154115"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Will I be </a:t>
            </a:r>
            <a:r>
              <a:rPr lang="en-IN" dirty="0" err="1"/>
              <a:t>abe</a:t>
            </a:r>
            <a:r>
              <a:rPr lang="en-IN" dirty="0"/>
              <a:t> to learn?</a:t>
            </a:r>
          </a:p>
        </p:txBody>
      </p:sp>
      <p:sp>
        <p:nvSpPr>
          <p:cNvPr id="6" name="Rectangle: Rounded Corners 5">
            <a:extLst>
              <a:ext uri="{FF2B5EF4-FFF2-40B4-BE49-F238E27FC236}">
                <a16:creationId xmlns:a16="http://schemas.microsoft.com/office/drawing/2014/main" id="{1543E52E-CA9B-49EA-9CDB-37F687DEA32B}"/>
              </a:ext>
            </a:extLst>
          </p:cNvPr>
          <p:cNvSpPr/>
          <p:nvPr/>
        </p:nvSpPr>
        <p:spPr>
          <a:xfrm>
            <a:off x="5090745" y="2074984"/>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 it easy ??</a:t>
            </a:r>
          </a:p>
        </p:txBody>
      </p:sp>
      <p:sp>
        <p:nvSpPr>
          <p:cNvPr id="7" name="Rectangle: Rounded Corners 6">
            <a:extLst>
              <a:ext uri="{FF2B5EF4-FFF2-40B4-BE49-F238E27FC236}">
                <a16:creationId xmlns:a16="http://schemas.microsoft.com/office/drawing/2014/main" id="{21907F91-EC89-45EB-8A94-A2BC93C7D4EC}"/>
              </a:ext>
            </a:extLst>
          </p:cNvPr>
          <p:cNvSpPr/>
          <p:nvPr/>
        </p:nvSpPr>
        <p:spPr>
          <a:xfrm>
            <a:off x="8484578" y="2083776"/>
            <a:ext cx="2083777"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Will they understand wat I’m trying to tell</a:t>
            </a:r>
          </a:p>
        </p:txBody>
      </p:sp>
      <p:sp>
        <p:nvSpPr>
          <p:cNvPr id="8" name="Rectangle: Rounded Corners 7">
            <a:extLst>
              <a:ext uri="{FF2B5EF4-FFF2-40B4-BE49-F238E27FC236}">
                <a16:creationId xmlns:a16="http://schemas.microsoft.com/office/drawing/2014/main" id="{E1DF41DF-510D-40D7-9917-27D5B1ABE9AB}"/>
              </a:ext>
            </a:extLst>
          </p:cNvPr>
          <p:cNvSpPr/>
          <p:nvPr/>
        </p:nvSpPr>
        <p:spPr>
          <a:xfrm>
            <a:off x="3270737" y="4135314"/>
            <a:ext cx="2154114" cy="1310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Will I be able speak properly?</a:t>
            </a:r>
          </a:p>
        </p:txBody>
      </p:sp>
      <p:sp>
        <p:nvSpPr>
          <p:cNvPr id="9" name="Rectangle: Rounded Corners 8">
            <a:extLst>
              <a:ext uri="{FF2B5EF4-FFF2-40B4-BE49-F238E27FC236}">
                <a16:creationId xmlns:a16="http://schemas.microsoft.com/office/drawing/2014/main" id="{D65A872D-C78D-41F2-B3C3-F3AAA4BE0E4C}"/>
              </a:ext>
            </a:extLst>
          </p:cNvPr>
          <p:cNvSpPr/>
          <p:nvPr/>
        </p:nvSpPr>
        <p:spPr>
          <a:xfrm>
            <a:off x="6767151" y="4078163"/>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Will I sound funny?</a:t>
            </a:r>
          </a:p>
        </p:txBody>
      </p:sp>
    </p:spTree>
    <p:extLst>
      <p:ext uri="{BB962C8B-B14F-4D97-AF65-F5344CB8AC3E}">
        <p14:creationId xmlns:p14="http://schemas.microsoft.com/office/powerpoint/2010/main" val="46429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A613-0BAB-4AD1-ADD0-3D4C0AEEF0F1}"/>
              </a:ext>
            </a:extLst>
          </p:cNvPr>
          <p:cNvSpPr>
            <a:spLocks noGrp="1"/>
          </p:cNvSpPr>
          <p:nvPr>
            <p:ph type="title"/>
          </p:nvPr>
        </p:nvSpPr>
        <p:spPr>
          <a:xfrm>
            <a:off x="913795" y="609600"/>
            <a:ext cx="10353762" cy="867508"/>
          </a:xfrm>
        </p:spPr>
        <p:txBody>
          <a:bodyPr/>
          <a:lstStyle/>
          <a:p>
            <a:r>
              <a:rPr lang="en-IN" dirty="0"/>
              <a:t>Do</a:t>
            </a:r>
          </a:p>
        </p:txBody>
      </p:sp>
      <p:sp>
        <p:nvSpPr>
          <p:cNvPr id="4" name="Rectangle: Rounded Corners 3">
            <a:extLst>
              <a:ext uri="{FF2B5EF4-FFF2-40B4-BE49-F238E27FC236}">
                <a16:creationId xmlns:a16="http://schemas.microsoft.com/office/drawing/2014/main" id="{5E0F0BF4-91F2-449A-9D7B-B25774BB2AD2}"/>
              </a:ext>
            </a:extLst>
          </p:cNvPr>
          <p:cNvSpPr/>
          <p:nvPr/>
        </p:nvSpPr>
        <p:spPr>
          <a:xfrm>
            <a:off x="1485900" y="2074984"/>
            <a:ext cx="2154115"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the website to learn basic language</a:t>
            </a:r>
          </a:p>
        </p:txBody>
      </p:sp>
      <p:sp>
        <p:nvSpPr>
          <p:cNvPr id="5" name="Rectangle: Rounded Corners 4">
            <a:extLst>
              <a:ext uri="{FF2B5EF4-FFF2-40B4-BE49-F238E27FC236}">
                <a16:creationId xmlns:a16="http://schemas.microsoft.com/office/drawing/2014/main" id="{3C534F55-5AAB-40B8-90B4-AF8A0BC5EE99}"/>
              </a:ext>
            </a:extLst>
          </p:cNvPr>
          <p:cNvSpPr/>
          <p:nvPr/>
        </p:nvSpPr>
        <p:spPr>
          <a:xfrm>
            <a:off x="5076091" y="2066192"/>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Watch the </a:t>
            </a:r>
            <a:r>
              <a:rPr lang="en-IN" dirty="0" err="1"/>
              <a:t>youtube</a:t>
            </a:r>
            <a:r>
              <a:rPr lang="en-IN" dirty="0"/>
              <a:t> videos and learn</a:t>
            </a:r>
          </a:p>
        </p:txBody>
      </p:sp>
      <p:sp>
        <p:nvSpPr>
          <p:cNvPr id="6" name="Rectangle: Rounded Corners 5">
            <a:extLst>
              <a:ext uri="{FF2B5EF4-FFF2-40B4-BE49-F238E27FC236}">
                <a16:creationId xmlns:a16="http://schemas.microsoft.com/office/drawing/2014/main" id="{C9621632-7CED-49CF-80CD-404AD91DDC5F}"/>
              </a:ext>
            </a:extLst>
          </p:cNvPr>
          <p:cNvSpPr/>
          <p:nvPr/>
        </p:nvSpPr>
        <p:spPr>
          <a:xfrm>
            <a:off x="8484578" y="2083776"/>
            <a:ext cx="2083777"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Try to speak in actions</a:t>
            </a:r>
          </a:p>
        </p:txBody>
      </p:sp>
      <p:sp>
        <p:nvSpPr>
          <p:cNvPr id="7" name="Rectangle: Rounded Corners 6">
            <a:extLst>
              <a:ext uri="{FF2B5EF4-FFF2-40B4-BE49-F238E27FC236}">
                <a16:creationId xmlns:a16="http://schemas.microsoft.com/office/drawing/2014/main" id="{CD993C78-8FD3-49D4-B4C5-3A6CC067B0BD}"/>
              </a:ext>
            </a:extLst>
          </p:cNvPr>
          <p:cNvSpPr/>
          <p:nvPr/>
        </p:nvSpPr>
        <p:spPr>
          <a:xfrm>
            <a:off x="3103686" y="4268665"/>
            <a:ext cx="2154114" cy="1310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Try to write and convey</a:t>
            </a:r>
          </a:p>
        </p:txBody>
      </p:sp>
      <p:sp>
        <p:nvSpPr>
          <p:cNvPr id="8" name="Rectangle: Rounded Corners 7">
            <a:extLst>
              <a:ext uri="{FF2B5EF4-FFF2-40B4-BE49-F238E27FC236}">
                <a16:creationId xmlns:a16="http://schemas.microsoft.com/office/drawing/2014/main" id="{80614597-0EDA-4D2F-BA48-C9B096DB3DF1}"/>
              </a:ext>
            </a:extLst>
          </p:cNvPr>
          <p:cNvSpPr/>
          <p:nvPr/>
        </p:nvSpPr>
        <p:spPr>
          <a:xfrm>
            <a:off x="7001606" y="4215911"/>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 more expressive</a:t>
            </a:r>
          </a:p>
        </p:txBody>
      </p:sp>
    </p:spTree>
    <p:extLst>
      <p:ext uri="{BB962C8B-B14F-4D97-AF65-F5344CB8AC3E}">
        <p14:creationId xmlns:p14="http://schemas.microsoft.com/office/powerpoint/2010/main" val="212051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98A9-A851-49A2-BEF3-ADC522B77C63}"/>
              </a:ext>
            </a:extLst>
          </p:cNvPr>
          <p:cNvSpPr>
            <a:spLocks noGrp="1"/>
          </p:cNvSpPr>
          <p:nvPr>
            <p:ph type="title"/>
          </p:nvPr>
        </p:nvSpPr>
        <p:spPr>
          <a:xfrm>
            <a:off x="913795" y="609600"/>
            <a:ext cx="10353762" cy="893885"/>
          </a:xfrm>
        </p:spPr>
        <p:txBody>
          <a:bodyPr/>
          <a:lstStyle/>
          <a:p>
            <a:r>
              <a:rPr lang="en-IN" dirty="0"/>
              <a:t>Feel</a:t>
            </a:r>
          </a:p>
        </p:txBody>
      </p:sp>
      <p:sp>
        <p:nvSpPr>
          <p:cNvPr id="4" name="Rectangle: Rounded Corners 3">
            <a:extLst>
              <a:ext uri="{FF2B5EF4-FFF2-40B4-BE49-F238E27FC236}">
                <a16:creationId xmlns:a16="http://schemas.microsoft.com/office/drawing/2014/main" id="{97E6E28C-E4B0-43D0-B279-18D32DA1C4B1}"/>
              </a:ext>
            </a:extLst>
          </p:cNvPr>
          <p:cNvSpPr/>
          <p:nvPr/>
        </p:nvSpPr>
        <p:spPr>
          <a:xfrm>
            <a:off x="1485900" y="2074984"/>
            <a:ext cx="2154115"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Helpless </a:t>
            </a:r>
          </a:p>
        </p:txBody>
      </p:sp>
      <p:sp>
        <p:nvSpPr>
          <p:cNvPr id="5" name="Rectangle: Rounded Corners 4">
            <a:extLst>
              <a:ext uri="{FF2B5EF4-FFF2-40B4-BE49-F238E27FC236}">
                <a16:creationId xmlns:a16="http://schemas.microsoft.com/office/drawing/2014/main" id="{FE5868B1-81B2-4AB5-8BE7-0D73866D4078}"/>
              </a:ext>
            </a:extLst>
          </p:cNvPr>
          <p:cNvSpPr/>
          <p:nvPr/>
        </p:nvSpPr>
        <p:spPr>
          <a:xfrm>
            <a:off x="5076091" y="2066192"/>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Scared</a:t>
            </a:r>
          </a:p>
        </p:txBody>
      </p:sp>
      <p:sp>
        <p:nvSpPr>
          <p:cNvPr id="6" name="Rectangle: Rounded Corners 5">
            <a:extLst>
              <a:ext uri="{FF2B5EF4-FFF2-40B4-BE49-F238E27FC236}">
                <a16:creationId xmlns:a16="http://schemas.microsoft.com/office/drawing/2014/main" id="{C7EEBD3D-E47C-410E-80DC-34A399DE48B2}"/>
              </a:ext>
            </a:extLst>
          </p:cNvPr>
          <p:cNvSpPr/>
          <p:nvPr/>
        </p:nvSpPr>
        <p:spPr>
          <a:xfrm>
            <a:off x="8458201" y="2083776"/>
            <a:ext cx="2083777"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Worried </a:t>
            </a:r>
          </a:p>
        </p:txBody>
      </p:sp>
      <p:sp>
        <p:nvSpPr>
          <p:cNvPr id="7" name="Rectangle: Rounded Corners 6">
            <a:extLst>
              <a:ext uri="{FF2B5EF4-FFF2-40B4-BE49-F238E27FC236}">
                <a16:creationId xmlns:a16="http://schemas.microsoft.com/office/drawing/2014/main" id="{1B0AF71F-E66D-47B3-B09A-CA06FB116080}"/>
              </a:ext>
            </a:extLst>
          </p:cNvPr>
          <p:cNvSpPr/>
          <p:nvPr/>
        </p:nvSpPr>
        <p:spPr>
          <a:xfrm>
            <a:off x="1362809" y="4923692"/>
            <a:ext cx="2154114" cy="13100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Tensed</a:t>
            </a:r>
          </a:p>
        </p:txBody>
      </p:sp>
      <p:sp>
        <p:nvSpPr>
          <p:cNvPr id="8" name="Rectangle: Rounded Corners 7">
            <a:extLst>
              <a:ext uri="{FF2B5EF4-FFF2-40B4-BE49-F238E27FC236}">
                <a16:creationId xmlns:a16="http://schemas.microsoft.com/office/drawing/2014/main" id="{4801C985-F26D-4D80-A44E-B55873CD9D79}"/>
              </a:ext>
            </a:extLst>
          </p:cNvPr>
          <p:cNvSpPr/>
          <p:nvPr/>
        </p:nvSpPr>
        <p:spPr>
          <a:xfrm>
            <a:off x="5076091" y="4885592"/>
            <a:ext cx="2083777" cy="136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Fatigue</a:t>
            </a:r>
          </a:p>
        </p:txBody>
      </p:sp>
      <p:sp>
        <p:nvSpPr>
          <p:cNvPr id="9" name="Rectangle: Rounded Corners 8">
            <a:extLst>
              <a:ext uri="{FF2B5EF4-FFF2-40B4-BE49-F238E27FC236}">
                <a16:creationId xmlns:a16="http://schemas.microsoft.com/office/drawing/2014/main" id="{03210F47-DB5F-4ADD-A67F-E5FAF6760B6B}"/>
              </a:ext>
            </a:extLst>
          </p:cNvPr>
          <p:cNvSpPr/>
          <p:nvPr/>
        </p:nvSpPr>
        <p:spPr>
          <a:xfrm>
            <a:off x="8484578" y="4806462"/>
            <a:ext cx="2162907" cy="142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Overwhelmed </a:t>
            </a:r>
          </a:p>
        </p:txBody>
      </p:sp>
    </p:spTree>
    <p:extLst>
      <p:ext uri="{BB962C8B-B14F-4D97-AF65-F5344CB8AC3E}">
        <p14:creationId xmlns:p14="http://schemas.microsoft.com/office/powerpoint/2010/main" val="414422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01EE-96D9-4D5A-9F91-FA48C908578D}"/>
              </a:ext>
            </a:extLst>
          </p:cNvPr>
          <p:cNvSpPr>
            <a:spLocks noGrp="1"/>
          </p:cNvSpPr>
          <p:nvPr>
            <p:ph type="title"/>
          </p:nvPr>
        </p:nvSpPr>
        <p:spPr/>
        <p:txBody>
          <a:bodyPr/>
          <a:lstStyle/>
          <a:p>
            <a:r>
              <a:rPr lang="en-IN" dirty="0"/>
              <a:t>Conclusion   </a:t>
            </a:r>
          </a:p>
        </p:txBody>
      </p:sp>
      <p:sp>
        <p:nvSpPr>
          <p:cNvPr id="4" name="TextBox 3">
            <a:extLst>
              <a:ext uri="{FF2B5EF4-FFF2-40B4-BE49-F238E27FC236}">
                <a16:creationId xmlns:a16="http://schemas.microsoft.com/office/drawing/2014/main" id="{BE363C29-A551-49B3-8DBF-0032999B83E6}"/>
              </a:ext>
            </a:extLst>
          </p:cNvPr>
          <p:cNvSpPr txBox="1"/>
          <p:nvPr/>
        </p:nvSpPr>
        <p:spPr>
          <a:xfrm>
            <a:off x="1752600" y="2152650"/>
            <a:ext cx="9144000" cy="3416320"/>
          </a:xfrm>
          <a:prstGeom prst="rect">
            <a:avLst/>
          </a:prstGeom>
          <a:noFill/>
        </p:spPr>
        <p:txBody>
          <a:bodyPr wrap="square" rtlCol="0">
            <a:spAutoFit/>
          </a:bodyPr>
          <a:lstStyle/>
          <a:p>
            <a:r>
              <a:rPr lang="en-IN" dirty="0"/>
              <a:t>With a basic knowledge of language, an individual would enjoy his trip to foreign country.</a:t>
            </a:r>
          </a:p>
          <a:p>
            <a:r>
              <a:rPr lang="en-IN" dirty="0"/>
              <a:t>This could happen if he:</a:t>
            </a:r>
          </a:p>
          <a:p>
            <a:pPr marL="285750" indent="-285750">
              <a:buFont typeface="Arial" panose="020B0604020202020204" pitchFamily="34" charset="0"/>
              <a:buChar char="•"/>
            </a:pPr>
            <a:r>
              <a:rPr lang="en-IN" dirty="0"/>
              <a:t>Gets a guide who is fluent with his language along with native language.</a:t>
            </a:r>
          </a:p>
          <a:p>
            <a:pPr marL="285750" indent="-285750">
              <a:buFont typeface="Arial" panose="020B0604020202020204" pitchFamily="34" charset="0"/>
              <a:buChar char="•"/>
            </a:pPr>
            <a:r>
              <a:rPr lang="en-IN" dirty="0"/>
              <a:t>Be prepared with some kind of translator in form of mobile application.</a:t>
            </a:r>
          </a:p>
          <a:p>
            <a:pPr marL="285750" indent="-285750">
              <a:buFont typeface="Arial" panose="020B0604020202020204" pitchFamily="34" charset="0"/>
              <a:buChar char="•"/>
            </a:pPr>
            <a:r>
              <a:rPr lang="en-IN" dirty="0"/>
              <a:t>Use any Web Application like BasicLearning.com where he could find some basic </a:t>
            </a:r>
            <a:br>
              <a:rPr lang="en-IN" dirty="0"/>
            </a:br>
            <a:r>
              <a:rPr lang="en-IN" dirty="0"/>
              <a:t>communicating sentences which will make him feel comfortable on a different land.</a:t>
            </a:r>
            <a:br>
              <a:rPr lang="en-IN" dirty="0"/>
            </a:br>
            <a:endParaRPr lang="en-IN" dirty="0"/>
          </a:p>
          <a:p>
            <a:r>
              <a:rPr lang="en-IN" dirty="0"/>
              <a:t>By this project for Human Computer Interaction, we have prepared an interface where a traveller </a:t>
            </a:r>
            <a:br>
              <a:rPr lang="en-IN" dirty="0"/>
            </a:br>
            <a:r>
              <a:rPr lang="en-IN" dirty="0"/>
              <a:t>who at least have a knowledge of English could find some basic but important communicating sentences, to be used to communicate to foreigners.</a:t>
            </a:r>
          </a:p>
          <a:p>
            <a:r>
              <a:rPr lang="en-IN" dirty="0"/>
              <a:t>Our website is interactive and dynamic; </a:t>
            </a:r>
            <a:r>
              <a:rPr lang="en-IN" dirty="0" err="1"/>
              <a:t>ie</a:t>
            </a:r>
            <a:r>
              <a:rPr lang="en-IN" dirty="0"/>
              <a:t>, can be used on a mobile phone.</a:t>
            </a:r>
            <a:br>
              <a:rPr lang="en-IN" dirty="0"/>
            </a:br>
            <a:r>
              <a:rPr lang="en-IN" dirty="0"/>
              <a:t> </a:t>
            </a:r>
          </a:p>
        </p:txBody>
      </p:sp>
    </p:spTree>
    <p:extLst>
      <p:ext uri="{BB962C8B-B14F-4D97-AF65-F5344CB8AC3E}">
        <p14:creationId xmlns:p14="http://schemas.microsoft.com/office/powerpoint/2010/main" val="3864339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{AC2076AB-BAD5-475C-A6DB-CC226DA15624}tf55705232_win32</Template>
  <TotalTime>114</TotalTime>
  <Words>319</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Goudy Old Style</vt:lpstr>
      <vt:lpstr>Wingdings 2</vt:lpstr>
      <vt:lpstr>SlateVTI</vt:lpstr>
      <vt:lpstr>NEED FINDINGS</vt:lpstr>
      <vt:lpstr>Team Members:</vt:lpstr>
      <vt:lpstr> Problem Statement</vt:lpstr>
      <vt:lpstr>Empathy Map</vt:lpstr>
      <vt:lpstr>Say</vt:lpstr>
      <vt:lpstr>Think</vt:lpstr>
      <vt:lpstr>Do</vt:lpstr>
      <vt:lpstr>Feel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FINDINGS</dc:title>
  <dc:creator>AISH</dc:creator>
  <cp:lastModifiedBy>Pranjal Mathur</cp:lastModifiedBy>
  <cp:revision>11</cp:revision>
  <dcterms:created xsi:type="dcterms:W3CDTF">2020-11-26T11:15:05Z</dcterms:created>
  <dcterms:modified xsi:type="dcterms:W3CDTF">2020-11-26T15:57:48Z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