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2226" y="37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283075"/>
            <a:ext cx="8301000" cy="111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342900" y="435716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Application with Recommendation System using 	                   		   Intelligent Agent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PES1201802121 – Mohammad Shahrukh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PES1201802123 – Pranjal Mathur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PES1201802387 –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Keerthana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O.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45907-3CF3-4166-B1E1-CD005E33962B}"/>
              </a:ext>
            </a:extLst>
          </p:cNvPr>
          <p:cNvSpPr txBox="1"/>
          <p:nvPr/>
        </p:nvSpPr>
        <p:spPr>
          <a:xfrm>
            <a:off x="942975" y="2381250"/>
            <a:ext cx="7372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Our Web Application is like a Social Media Platform (like Instagram) where we can prepare our profile, Add &amp; Remove our pictures, Like them as we as others too. </a:t>
            </a: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Using Database, we are storing each Profiles and Pictures of users.</a:t>
            </a: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Using Decision Tree as our Intelligent Agent, we are Recommending a particular profile to check others (mutual profiles).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BF30-4A47-4D2E-ADA8-154FBE15B70D}"/>
              </a:ext>
            </a:extLst>
          </p:cNvPr>
          <p:cNvSpPr txBox="1"/>
          <p:nvPr/>
        </p:nvSpPr>
        <p:spPr>
          <a:xfrm>
            <a:off x="890587" y="2352973"/>
            <a:ext cx="73628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Uploadcare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It is an Infrastructure as a Service (IaaS) file uploader commonly used by developers on websites, blogs and applications. File formats can also be changed. Images can be previewed and delivered through the app's high-speed content delivery network (CDN).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Django: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It is a Python-based free and open-source web framework, which follows the model-template-view (MTV) architectural pattern. Django's primary goal is to ease the creation of complex, database-driven websites.</a:t>
            </a:r>
            <a:endParaRPr lang="en-IN" sz="1800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CA4D-F207-458E-A406-7CFF29225E85}"/>
              </a:ext>
            </a:extLst>
          </p:cNvPr>
          <p:cNvSpPr txBox="1"/>
          <p:nvPr/>
        </p:nvSpPr>
        <p:spPr>
          <a:xfrm>
            <a:off x="1023937" y="2536448"/>
            <a:ext cx="70961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AJAX :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 It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 is a set of web development techniques using many web technologies on the client side to create asynchronous web applications. With Ajax, web applications can send and retrieve data from a server asynchronously (in the background) without interfering with the display and behavior of the existing page.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34B62-88B4-4852-921F-1A13C886712C}"/>
              </a:ext>
            </a:extLst>
          </p:cNvPr>
          <p:cNvSpPr txBox="1"/>
          <p:nvPr/>
        </p:nvSpPr>
        <p:spPr>
          <a:xfrm>
            <a:off x="985837" y="2521059"/>
            <a:ext cx="7172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Decision tree 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 It is a decision support tool that uses a tree-like model of decisions and their possible consequences, including chance event outcomes, resource costs, and utility. It is one way to display an algorithm that only contains conditional control statements.</a:t>
            </a: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Decision trees are commonly used in operations research, specifically in decision analysis, to help identify a strategy most likely to reach a goal, but are also a popular tool in machine learning.</a:t>
            </a:r>
          </a:p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3295098" y="3075000"/>
            <a:ext cx="25538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110</Words>
  <Application>Microsoft Office PowerPoint</Application>
  <PresentationFormat>On-screen Show 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Pranjal Mathur</cp:lastModifiedBy>
  <cp:revision>43</cp:revision>
  <dcterms:created xsi:type="dcterms:W3CDTF">2020-04-04T14:48:00Z</dcterms:created>
  <dcterms:modified xsi:type="dcterms:W3CDTF">2020-04-16T11:10:14Z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