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01" r:id="rId5"/>
    <p:sldId id="305" r:id="rId6"/>
    <p:sldId id="336" r:id="rId7"/>
    <p:sldId id="312" r:id="rId8"/>
    <p:sldId id="341" r:id="rId9"/>
    <p:sldId id="329" r:id="rId10"/>
    <p:sldId id="342" r:id="rId11"/>
    <p:sldId id="344" r:id="rId12"/>
    <p:sldId id="343" r:id="rId13"/>
    <p:sldId id="340" r:id="rId14"/>
    <p:sldId id="3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6816" userDrawn="1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1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1A71315-D290-4571-DB01-FAF6BA690B31}" name="Elizabeth Feldbruegge (Aston Carter)" initials="EF(C" userId="S::v-elizabethf@microsoft.com::8d9d97b7-22ed-43c2-af3e-b07e46fd6454" providerId="AD"/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8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27102A9-8310-4765-A935-A1911B00CA5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47" autoAdjust="0"/>
  </p:normalViewPr>
  <p:slideViewPr>
    <p:cSldViewPr>
      <p:cViewPr varScale="1">
        <p:scale>
          <a:sx n="84" d="100"/>
          <a:sy n="84" d="100"/>
        </p:scale>
        <p:origin x="658" y="67"/>
      </p:cViewPr>
      <p:guideLst>
        <p:guide pos="3840"/>
        <p:guide pos="6816"/>
        <p:guide pos="336"/>
        <p:guide orient="horz" pos="12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5" d="100"/>
          <a:sy n="95" d="100"/>
        </p:scale>
        <p:origin x="357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392A36-20D9-4FC6-91F5-DEEAEAD9A1C1}" type="doc">
      <dgm:prSet loTypeId="urn:microsoft.com/office/officeart/2005/8/layout/cycle4" loCatId="cycle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C30DDE3-9933-4F29-9DCA-AAEE1AD8D040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b="1"/>
            <a:t>Casual Learners (Primary)</a:t>
          </a:r>
          <a:r>
            <a:rPr lang="en-US"/>
            <a:t> </a:t>
          </a:r>
          <a:endParaRPr lang="en-IN" dirty="0"/>
        </a:p>
      </dgm:t>
    </dgm:pt>
    <dgm:pt modelId="{115C2FB8-856C-4E7F-8F15-C64FB94C4365}" type="parTrans" cxnId="{E0749F65-81F0-4DA4-93CC-D652898E73CA}">
      <dgm:prSet/>
      <dgm:spPr/>
      <dgm:t>
        <a:bodyPr/>
        <a:lstStyle/>
        <a:p>
          <a:endParaRPr lang="en-IN"/>
        </a:p>
      </dgm:t>
    </dgm:pt>
    <dgm:pt modelId="{154C2FE9-B73C-4363-8DAD-7FBD657B85F3}" type="sibTrans" cxnId="{E0749F65-81F0-4DA4-93CC-D652898E73CA}">
      <dgm:prSet/>
      <dgm:spPr/>
      <dgm:t>
        <a:bodyPr/>
        <a:lstStyle/>
        <a:p>
          <a:endParaRPr lang="en-IN"/>
        </a:p>
      </dgm:t>
    </dgm:pt>
    <dgm:pt modelId="{32404FFB-F278-466E-B7B6-F2D9B10DEFA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Age: 18-35</a:t>
          </a:r>
          <a:endParaRPr lang="en-IN" dirty="0"/>
        </a:p>
      </dgm:t>
    </dgm:pt>
    <dgm:pt modelId="{37B7E5FD-B06C-41B7-9ED6-F94466D13647}" type="parTrans" cxnId="{D1660265-78AB-45DA-8FF3-ACA9193A7DF3}">
      <dgm:prSet/>
      <dgm:spPr/>
      <dgm:t>
        <a:bodyPr/>
        <a:lstStyle/>
        <a:p>
          <a:endParaRPr lang="en-IN"/>
        </a:p>
      </dgm:t>
    </dgm:pt>
    <dgm:pt modelId="{901BABB2-E352-4359-9D9C-7CB87F0A0F8D}" type="sibTrans" cxnId="{D1660265-78AB-45DA-8FF3-ACA9193A7DF3}">
      <dgm:prSet/>
      <dgm:spPr/>
      <dgm:t>
        <a:bodyPr/>
        <a:lstStyle/>
        <a:p>
          <a:endParaRPr lang="en-IN"/>
        </a:p>
      </dgm:t>
    </dgm:pt>
    <dgm:pt modelId="{B1B91D23-C35C-4158-A7F5-8DD805A72279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/>
            <a:t>Professional Developers</a:t>
          </a:r>
          <a:r>
            <a:rPr lang="en-US"/>
            <a:t> </a:t>
          </a:r>
          <a:endParaRPr lang="en-IN" dirty="0"/>
        </a:p>
      </dgm:t>
    </dgm:pt>
    <dgm:pt modelId="{9C921B13-3248-4CB5-8DB5-31C51DDF78B4}" type="parTrans" cxnId="{C5BC6970-3568-48EE-BE03-04B3AD5DAC73}">
      <dgm:prSet/>
      <dgm:spPr/>
      <dgm:t>
        <a:bodyPr/>
        <a:lstStyle/>
        <a:p>
          <a:endParaRPr lang="en-IN"/>
        </a:p>
      </dgm:t>
    </dgm:pt>
    <dgm:pt modelId="{01955A5B-012B-49A3-A525-00A8DBCBF1DD}" type="sibTrans" cxnId="{C5BC6970-3568-48EE-BE03-04B3AD5DAC73}">
      <dgm:prSet/>
      <dgm:spPr/>
      <dgm:t>
        <a:bodyPr/>
        <a:lstStyle/>
        <a:p>
          <a:endParaRPr lang="en-IN"/>
        </a:p>
      </dgm:t>
    </dgm:pt>
    <dgm:pt modelId="{7190F843-FBD9-4C5B-853F-BC652DB52349}">
      <dgm:prSet phldrT="[Text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pPr algn="r">
            <a:buFont typeface="Arial" panose="020B0604020202020204" pitchFamily="34" charset="0"/>
            <a:buNone/>
          </a:pPr>
          <a:r>
            <a:rPr lang="en-US" sz="1200" dirty="0">
              <a:solidFill>
                <a:schemeClr val="bg1"/>
              </a:solidFill>
            </a:rPr>
            <a:t>Age: 25-45</a:t>
          </a:r>
          <a:endParaRPr lang="en-IN" sz="1200" dirty="0">
            <a:solidFill>
              <a:schemeClr val="bg1"/>
            </a:solidFill>
          </a:endParaRPr>
        </a:p>
      </dgm:t>
    </dgm:pt>
    <dgm:pt modelId="{7975F74A-7847-4F4B-A88C-C450B2DEAF4F}" type="parTrans" cxnId="{AD66CF05-A0FD-456E-BDB5-826C53DF9A74}">
      <dgm:prSet/>
      <dgm:spPr/>
      <dgm:t>
        <a:bodyPr/>
        <a:lstStyle/>
        <a:p>
          <a:endParaRPr lang="en-IN"/>
        </a:p>
      </dgm:t>
    </dgm:pt>
    <dgm:pt modelId="{278573E9-331E-4C60-B75B-6995275FFB7A}" type="sibTrans" cxnId="{AD66CF05-A0FD-456E-BDB5-826C53DF9A74}">
      <dgm:prSet/>
      <dgm:spPr/>
      <dgm:t>
        <a:bodyPr/>
        <a:lstStyle/>
        <a:p>
          <a:endParaRPr lang="en-IN"/>
        </a:p>
      </dgm:t>
    </dgm:pt>
    <dgm:pt modelId="{FD53424D-EACB-4A50-81B6-67F767E984B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Location: Primarily emerging markets</a:t>
          </a:r>
          <a:endParaRPr lang="en-IN" sz="1200" dirty="0"/>
        </a:p>
      </dgm:t>
    </dgm:pt>
    <dgm:pt modelId="{26C72449-7BB0-4AC7-937F-9859CF07C2A4}" type="parTrans" cxnId="{B3A1A0CE-56DB-41C7-B63A-68015B260E76}">
      <dgm:prSet/>
      <dgm:spPr/>
      <dgm:t>
        <a:bodyPr/>
        <a:lstStyle/>
        <a:p>
          <a:endParaRPr lang="en-IN"/>
        </a:p>
      </dgm:t>
    </dgm:pt>
    <dgm:pt modelId="{1AB684C1-B1DD-4199-AF76-8C11FBD09420}" type="sibTrans" cxnId="{B3A1A0CE-56DB-41C7-B63A-68015B260E76}">
      <dgm:prSet/>
      <dgm:spPr/>
      <dgm:t>
        <a:bodyPr/>
        <a:lstStyle/>
        <a:p>
          <a:endParaRPr lang="en-IN"/>
        </a:p>
      </dgm:t>
    </dgm:pt>
    <dgm:pt modelId="{710FEA8C-7629-4432-AAC1-B28537192E8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/>
            <a:t>Educational Users</a:t>
          </a:r>
          <a:r>
            <a:rPr lang="en-US"/>
            <a:t> </a:t>
          </a:r>
          <a:endParaRPr lang="en-IN" dirty="0"/>
        </a:p>
      </dgm:t>
    </dgm:pt>
    <dgm:pt modelId="{0D690292-5DA4-465C-900F-9C96380A1006}" type="sibTrans" cxnId="{0584D268-1ACC-42C7-B702-5BAB50F4EE62}">
      <dgm:prSet/>
      <dgm:spPr/>
      <dgm:t>
        <a:bodyPr/>
        <a:lstStyle/>
        <a:p>
          <a:endParaRPr lang="en-IN"/>
        </a:p>
      </dgm:t>
    </dgm:pt>
    <dgm:pt modelId="{88C3820F-696E-47CB-94BB-1ED8A732E534}" type="parTrans" cxnId="{0584D268-1ACC-42C7-B702-5BAB50F4EE62}">
      <dgm:prSet/>
      <dgm:spPr/>
      <dgm:t>
        <a:bodyPr/>
        <a:lstStyle/>
        <a:p>
          <a:endParaRPr lang="en-IN"/>
        </a:p>
      </dgm:t>
    </dgm:pt>
    <dgm:pt modelId="{70ED48A4-67A6-405D-A3C1-2BE8D0597BA9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/>
            <a:t>Global English Learners</a:t>
          </a:r>
          <a:r>
            <a:rPr lang="en-US"/>
            <a:t> </a:t>
          </a:r>
          <a:endParaRPr lang="en-IN" dirty="0"/>
        </a:p>
      </dgm:t>
    </dgm:pt>
    <dgm:pt modelId="{56F0EA16-7807-4474-B09B-18BD5DA91B20}" type="sibTrans" cxnId="{FEE94DF5-5891-40FA-8A4E-1A2F40219677}">
      <dgm:prSet/>
      <dgm:spPr/>
      <dgm:t>
        <a:bodyPr/>
        <a:lstStyle/>
        <a:p>
          <a:endParaRPr lang="en-IN"/>
        </a:p>
      </dgm:t>
    </dgm:pt>
    <dgm:pt modelId="{076DF545-C168-4C85-8199-62CD3EA4F840}" type="parTrans" cxnId="{FEE94DF5-5891-40FA-8A4E-1A2F40219677}">
      <dgm:prSet/>
      <dgm:spPr/>
      <dgm:t>
        <a:bodyPr/>
        <a:lstStyle/>
        <a:p>
          <a:endParaRPr lang="en-IN"/>
        </a:p>
      </dgm:t>
    </dgm:pt>
    <dgm:pt modelId="{C7F3042E-9176-42DB-A3A8-249C9A6AF92B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Motivations: Travel, personal growth, cultural interest</a:t>
          </a:r>
          <a:endParaRPr lang="en-US" dirty="0"/>
        </a:p>
      </dgm:t>
    </dgm:pt>
    <dgm:pt modelId="{10CB1190-D6B6-4792-9BBE-7F68689C12F2}" type="parTrans" cxnId="{5A33CF4C-27A4-4E8A-908F-C0454EC2C64C}">
      <dgm:prSet/>
      <dgm:spPr/>
      <dgm:t>
        <a:bodyPr/>
        <a:lstStyle/>
        <a:p>
          <a:endParaRPr lang="en-IN"/>
        </a:p>
      </dgm:t>
    </dgm:pt>
    <dgm:pt modelId="{FC083E30-B577-48D2-B59F-AA70DEC53984}" type="sibTrans" cxnId="{5A33CF4C-27A4-4E8A-908F-C0454EC2C64C}">
      <dgm:prSet/>
      <dgm:spPr/>
      <dgm:t>
        <a:bodyPr/>
        <a:lstStyle/>
        <a:p>
          <a:endParaRPr lang="en-IN"/>
        </a:p>
      </dgm:t>
    </dgm:pt>
    <dgm:pt modelId="{D7360D4C-D8E1-47AF-A845-D090AE92E0C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Pain points: Maintaining motivation, fitting learning into busy schedule</a:t>
          </a:r>
          <a:endParaRPr lang="en-US" dirty="0"/>
        </a:p>
      </dgm:t>
    </dgm:pt>
    <dgm:pt modelId="{FCF955F3-D655-47BB-94EC-1822325C0DBC}" type="parTrans" cxnId="{F33EF22C-AD63-4AA3-B1F1-6D9850364C32}">
      <dgm:prSet/>
      <dgm:spPr/>
      <dgm:t>
        <a:bodyPr/>
        <a:lstStyle/>
        <a:p>
          <a:endParaRPr lang="en-IN"/>
        </a:p>
      </dgm:t>
    </dgm:pt>
    <dgm:pt modelId="{5DDA1DBE-9793-4F6D-BEE7-6A3BA35C705E}" type="sibTrans" cxnId="{F33EF22C-AD63-4AA3-B1F1-6D9850364C32}">
      <dgm:prSet/>
      <dgm:spPr/>
      <dgm:t>
        <a:bodyPr/>
        <a:lstStyle/>
        <a:p>
          <a:endParaRPr lang="en-IN"/>
        </a:p>
      </dgm:t>
    </dgm:pt>
    <dgm:pt modelId="{77491C93-A14D-4D25-A72E-32A567864D4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Opportunity: Expand engagement beyond initial curiosity</a:t>
          </a:r>
        </a:p>
      </dgm:t>
    </dgm:pt>
    <dgm:pt modelId="{0718D4E3-E881-4492-8475-13BE6EACC27D}" type="parTrans" cxnId="{ECF47962-F8F6-4CA0-AB1C-9832F4065AA2}">
      <dgm:prSet/>
      <dgm:spPr/>
      <dgm:t>
        <a:bodyPr/>
        <a:lstStyle/>
        <a:p>
          <a:endParaRPr lang="en-IN"/>
        </a:p>
      </dgm:t>
    </dgm:pt>
    <dgm:pt modelId="{0585E14D-86BB-4A7A-A005-5D925E26258B}" type="sibTrans" cxnId="{ECF47962-F8F6-4CA0-AB1C-9832F4065AA2}">
      <dgm:prSet/>
      <dgm:spPr/>
      <dgm:t>
        <a:bodyPr/>
        <a:lstStyle/>
        <a:p>
          <a:endParaRPr lang="en-IN"/>
        </a:p>
      </dgm:t>
    </dgm:pt>
    <dgm:pt modelId="{6B717778-E9D4-44F6-9D6A-CBBD8B4E3418}">
      <dgm:prSet phldrT="[Text]"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r">
            <a:buFont typeface="Arial" panose="020B0604020202020204" pitchFamily="34" charset="0"/>
            <a:buChar char="•"/>
          </a:pPr>
          <a:r>
            <a:rPr lang="en-US" sz="1400" dirty="0">
              <a:solidFill>
                <a:schemeClr val="bg1"/>
              </a:solidFill>
            </a:rPr>
            <a:t>Age: 13-22</a:t>
          </a:r>
          <a:endParaRPr lang="en-IN" sz="1400" dirty="0">
            <a:solidFill>
              <a:schemeClr val="bg1"/>
            </a:solidFill>
          </a:endParaRPr>
        </a:p>
      </dgm:t>
    </dgm:pt>
    <dgm:pt modelId="{52BA566C-1263-467F-BDA7-E6D3718C07DF}" type="sibTrans" cxnId="{E7F3879F-8501-4976-8C3C-0581A28A38EE}">
      <dgm:prSet/>
      <dgm:spPr/>
      <dgm:t>
        <a:bodyPr/>
        <a:lstStyle/>
        <a:p>
          <a:endParaRPr lang="en-IN"/>
        </a:p>
      </dgm:t>
    </dgm:pt>
    <dgm:pt modelId="{89E20301-97D3-4862-8448-03F20FF6EDB8}" type="parTrans" cxnId="{E7F3879F-8501-4976-8C3C-0581A28A38EE}">
      <dgm:prSet/>
      <dgm:spPr/>
      <dgm:t>
        <a:bodyPr/>
        <a:lstStyle/>
        <a:p>
          <a:endParaRPr lang="en-IN"/>
        </a:p>
      </dgm:t>
    </dgm:pt>
    <dgm:pt modelId="{8D03B7A2-750D-42F0-8B12-416666D80441}">
      <dgm:prSet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r"/>
          <a:r>
            <a:rPr lang="en-US" sz="1400" dirty="0">
              <a:solidFill>
                <a:schemeClr val="bg1"/>
              </a:solidFill>
            </a:rPr>
            <a:t>Motivations: School requirements, college applications, study abroad</a:t>
          </a:r>
        </a:p>
      </dgm:t>
    </dgm:pt>
    <dgm:pt modelId="{E8FD603F-C40A-4017-8A51-6BBAC2E11FA8}" type="sibTrans" cxnId="{34A341FA-2592-4528-9C43-2191154AA4E4}">
      <dgm:prSet/>
      <dgm:spPr/>
      <dgm:t>
        <a:bodyPr/>
        <a:lstStyle/>
        <a:p>
          <a:endParaRPr lang="en-IN"/>
        </a:p>
      </dgm:t>
    </dgm:pt>
    <dgm:pt modelId="{0BBE13CD-FA7C-4A36-8C3F-1E5BE6279837}" type="parTrans" cxnId="{34A341FA-2592-4528-9C43-2191154AA4E4}">
      <dgm:prSet/>
      <dgm:spPr/>
      <dgm:t>
        <a:bodyPr/>
        <a:lstStyle/>
        <a:p>
          <a:endParaRPr lang="en-IN"/>
        </a:p>
      </dgm:t>
    </dgm:pt>
    <dgm:pt modelId="{306D5DA2-B5EE-44B7-8FF8-DB9DD2547579}">
      <dgm:prSet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r"/>
          <a:r>
            <a:rPr lang="en-US" sz="1400" dirty="0">
              <a:solidFill>
                <a:schemeClr val="bg1"/>
              </a:solidFill>
            </a:rPr>
            <a:t>Pain points: Need for more formal assessment and credentialing</a:t>
          </a:r>
        </a:p>
      </dgm:t>
    </dgm:pt>
    <dgm:pt modelId="{D6205289-D50C-488C-A1AC-7009A14EB05E}" type="sibTrans" cxnId="{7EC473E9-199C-4387-80AB-642EC019D31F}">
      <dgm:prSet/>
      <dgm:spPr/>
      <dgm:t>
        <a:bodyPr/>
        <a:lstStyle/>
        <a:p>
          <a:endParaRPr lang="en-IN"/>
        </a:p>
      </dgm:t>
    </dgm:pt>
    <dgm:pt modelId="{4F367C59-9A32-41AB-8E57-5CD6EEDFBB83}" type="parTrans" cxnId="{7EC473E9-199C-4387-80AB-642EC019D31F}">
      <dgm:prSet/>
      <dgm:spPr/>
      <dgm:t>
        <a:bodyPr/>
        <a:lstStyle/>
        <a:p>
          <a:endParaRPr lang="en-IN"/>
        </a:p>
      </dgm:t>
    </dgm:pt>
    <dgm:pt modelId="{1934F361-A173-4FAA-813D-AFAAA1B22F33}">
      <dgm:prSet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 algn="r"/>
          <a:r>
            <a:rPr lang="en-US" sz="1400" dirty="0">
              <a:solidFill>
                <a:schemeClr val="bg1"/>
              </a:solidFill>
            </a:rPr>
            <a:t>Opportunity: Deeper integration with educational institutions</a:t>
          </a:r>
        </a:p>
      </dgm:t>
    </dgm:pt>
    <dgm:pt modelId="{44A73BDE-5EC4-46A2-AFC1-88B1375A99F1}" type="sibTrans" cxnId="{3F000EFE-6E05-4F5F-B424-EE14B69B29BB}">
      <dgm:prSet/>
      <dgm:spPr/>
      <dgm:t>
        <a:bodyPr/>
        <a:lstStyle/>
        <a:p>
          <a:endParaRPr lang="en-IN"/>
        </a:p>
      </dgm:t>
    </dgm:pt>
    <dgm:pt modelId="{C15F8149-7CF4-4AC8-B33D-414533819B3D}" type="parTrans" cxnId="{3F000EFE-6E05-4F5F-B424-EE14B69B29BB}">
      <dgm:prSet/>
      <dgm:spPr/>
      <dgm:t>
        <a:bodyPr/>
        <a:lstStyle/>
        <a:p>
          <a:endParaRPr lang="en-IN"/>
        </a:p>
      </dgm:t>
    </dgm:pt>
    <dgm:pt modelId="{61A8ED1B-0032-48CC-B53A-C8558D06A015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/>
            <a:t>Motivations: Economic mobility, education access</a:t>
          </a:r>
        </a:p>
      </dgm:t>
    </dgm:pt>
    <dgm:pt modelId="{6B6F677B-0E0C-43B3-817E-6ACB7082863C}" type="parTrans" cxnId="{EAB52C59-9AAE-499B-84AA-48A11A50C7D9}">
      <dgm:prSet/>
      <dgm:spPr/>
      <dgm:t>
        <a:bodyPr/>
        <a:lstStyle/>
        <a:p>
          <a:endParaRPr lang="en-IN"/>
        </a:p>
      </dgm:t>
    </dgm:pt>
    <dgm:pt modelId="{CAD03736-6396-4EA6-BFD0-01EE32C72E42}" type="sibTrans" cxnId="{EAB52C59-9AAE-499B-84AA-48A11A50C7D9}">
      <dgm:prSet/>
      <dgm:spPr/>
      <dgm:t>
        <a:bodyPr/>
        <a:lstStyle/>
        <a:p>
          <a:endParaRPr lang="en-IN"/>
        </a:p>
      </dgm:t>
    </dgm:pt>
    <dgm:pt modelId="{05C94ACF-8A75-4A46-8B3A-50690D3315FC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/>
            <a:t>Pain points: Affordable credentialing, practical application</a:t>
          </a:r>
        </a:p>
      </dgm:t>
    </dgm:pt>
    <dgm:pt modelId="{65B1BF50-59FC-455F-8EED-C77AE202912E}" type="parTrans" cxnId="{F625E31A-60A0-4CB5-A9B2-A3F1D56AB0B3}">
      <dgm:prSet/>
      <dgm:spPr/>
      <dgm:t>
        <a:bodyPr/>
        <a:lstStyle/>
        <a:p>
          <a:endParaRPr lang="en-IN"/>
        </a:p>
      </dgm:t>
    </dgm:pt>
    <dgm:pt modelId="{30B2E9A5-9EDF-4194-8C49-B099DCBA4B4A}" type="sibTrans" cxnId="{F625E31A-60A0-4CB5-A9B2-A3F1D56AB0B3}">
      <dgm:prSet/>
      <dgm:spPr/>
      <dgm:t>
        <a:bodyPr/>
        <a:lstStyle/>
        <a:p>
          <a:endParaRPr lang="en-IN"/>
        </a:p>
      </dgm:t>
    </dgm:pt>
    <dgm:pt modelId="{CE3E1A55-03C3-4870-9BE5-6270D1CE1E12}">
      <dgm:prSet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200" dirty="0"/>
            <a:t>Opportunity: Expand English test offering and job-      placement services</a:t>
          </a:r>
        </a:p>
      </dgm:t>
    </dgm:pt>
    <dgm:pt modelId="{B41B0EBA-FD54-4720-A607-9271CDF621EA}" type="parTrans" cxnId="{7D606687-8A25-4F05-8E22-4477ABA0E53A}">
      <dgm:prSet/>
      <dgm:spPr/>
      <dgm:t>
        <a:bodyPr/>
        <a:lstStyle/>
        <a:p>
          <a:endParaRPr lang="en-IN"/>
        </a:p>
      </dgm:t>
    </dgm:pt>
    <dgm:pt modelId="{099F88EC-121F-4BFD-9772-A52274BDAC90}" type="sibTrans" cxnId="{7D606687-8A25-4F05-8E22-4477ABA0E53A}">
      <dgm:prSet/>
      <dgm:spPr/>
      <dgm:t>
        <a:bodyPr/>
        <a:lstStyle/>
        <a:p>
          <a:endParaRPr lang="en-IN"/>
        </a:p>
      </dgm:t>
    </dgm:pt>
    <dgm:pt modelId="{9CE4B960-F2FB-4CEC-BF61-9B0340E187F1}">
      <dgm:prSet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pPr algn="r"/>
          <a:r>
            <a:rPr lang="en-US" sz="1200" dirty="0">
              <a:solidFill>
                <a:schemeClr val="bg1"/>
              </a:solidFill>
            </a:rPr>
            <a:t>Motivations: Career advancement, relocation, business needs</a:t>
          </a:r>
        </a:p>
      </dgm:t>
    </dgm:pt>
    <dgm:pt modelId="{E0DDF28A-960E-42BB-A691-0CF5611DF1C5}" type="parTrans" cxnId="{09B15013-B0D9-4937-933B-BD0DC199A538}">
      <dgm:prSet/>
      <dgm:spPr/>
      <dgm:t>
        <a:bodyPr/>
        <a:lstStyle/>
        <a:p>
          <a:endParaRPr lang="en-IN"/>
        </a:p>
      </dgm:t>
    </dgm:pt>
    <dgm:pt modelId="{E0548AAC-7E33-45F8-9FBA-2C1137F328A7}" type="sibTrans" cxnId="{09B15013-B0D9-4937-933B-BD0DC199A538}">
      <dgm:prSet/>
      <dgm:spPr/>
      <dgm:t>
        <a:bodyPr/>
        <a:lstStyle/>
        <a:p>
          <a:endParaRPr lang="en-IN"/>
        </a:p>
      </dgm:t>
    </dgm:pt>
    <dgm:pt modelId="{A858A3CF-257C-4681-BA3E-7282A75718B8}">
      <dgm:prSet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pPr algn="r"/>
          <a:r>
            <a:rPr lang="en-US" sz="1200" dirty="0">
              <a:solidFill>
                <a:schemeClr val="bg1"/>
              </a:solidFill>
            </a:rPr>
            <a:t>Pain points: Lack of professional/business content</a:t>
          </a:r>
        </a:p>
      </dgm:t>
    </dgm:pt>
    <dgm:pt modelId="{48BF8974-1590-4EB0-9BE8-54949F1D60E6}" type="parTrans" cxnId="{8F61BF2B-882F-40A5-9DE1-B063B0210194}">
      <dgm:prSet/>
      <dgm:spPr/>
      <dgm:t>
        <a:bodyPr/>
        <a:lstStyle/>
        <a:p>
          <a:endParaRPr lang="en-IN"/>
        </a:p>
      </dgm:t>
    </dgm:pt>
    <dgm:pt modelId="{1CBED5F4-4CA4-41F8-8CB4-CF75F49AE945}" type="sibTrans" cxnId="{8F61BF2B-882F-40A5-9DE1-B063B0210194}">
      <dgm:prSet/>
      <dgm:spPr/>
      <dgm:t>
        <a:bodyPr/>
        <a:lstStyle/>
        <a:p>
          <a:endParaRPr lang="en-IN"/>
        </a:p>
      </dgm:t>
    </dgm:pt>
    <dgm:pt modelId="{41E2A492-9368-44B9-A32B-8CBC9D79C1C3}">
      <dgm:prSet custT="1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 lIns="0" tIns="0" rIns="0" bIns="0"/>
        <a:lstStyle/>
        <a:p>
          <a:pPr algn="r"/>
          <a:r>
            <a:rPr lang="en-US" sz="1200" dirty="0">
              <a:solidFill>
                <a:schemeClr val="bg1"/>
              </a:solidFill>
            </a:rPr>
            <a:t>Opportunity: Create business-focused content and B2B solutions</a:t>
          </a:r>
        </a:p>
      </dgm:t>
    </dgm:pt>
    <dgm:pt modelId="{8AF3D4E9-C237-4CE5-A1B7-740031E90658}" type="parTrans" cxnId="{D83432D6-20CC-4B15-8CBB-59B3069BD0EC}">
      <dgm:prSet/>
      <dgm:spPr/>
      <dgm:t>
        <a:bodyPr/>
        <a:lstStyle/>
        <a:p>
          <a:endParaRPr lang="en-IN"/>
        </a:p>
      </dgm:t>
    </dgm:pt>
    <dgm:pt modelId="{F2414C70-9D87-4140-9DEA-C86AB192F7A9}" type="sibTrans" cxnId="{D83432D6-20CC-4B15-8CBB-59B3069BD0EC}">
      <dgm:prSet/>
      <dgm:spPr/>
      <dgm:t>
        <a:bodyPr/>
        <a:lstStyle/>
        <a:p>
          <a:endParaRPr lang="en-IN"/>
        </a:p>
      </dgm:t>
    </dgm:pt>
    <dgm:pt modelId="{95F4959D-70CE-4810-89B6-12DCC93D88C4}" type="pres">
      <dgm:prSet presAssocID="{34392A36-20D9-4FC6-91F5-DEEAEAD9A1C1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7DA56F50-51D6-47ED-8EA4-7D9B0F77254B}" type="pres">
      <dgm:prSet presAssocID="{34392A36-20D9-4FC6-91F5-DEEAEAD9A1C1}" presName="children" presStyleCnt="0"/>
      <dgm:spPr/>
    </dgm:pt>
    <dgm:pt modelId="{9F527403-DA4C-41DE-9443-026F31798B04}" type="pres">
      <dgm:prSet presAssocID="{34392A36-20D9-4FC6-91F5-DEEAEAD9A1C1}" presName="child1group" presStyleCnt="0"/>
      <dgm:spPr/>
    </dgm:pt>
    <dgm:pt modelId="{DBC1BF78-1503-4303-A696-0E34E85C3848}" type="pres">
      <dgm:prSet presAssocID="{34392A36-20D9-4FC6-91F5-DEEAEAD9A1C1}" presName="child1" presStyleLbl="bgAcc1" presStyleIdx="0" presStyleCnt="4" custScaleX="166973" custScaleY="144905" custLinFactNeighborX="-32050" custLinFactNeighborY="24280"/>
      <dgm:spPr/>
    </dgm:pt>
    <dgm:pt modelId="{38B268A5-87F0-49C7-8132-4A893FB7286A}" type="pres">
      <dgm:prSet presAssocID="{34392A36-20D9-4FC6-91F5-DEEAEAD9A1C1}" presName="child1Text" presStyleLbl="bgAcc1" presStyleIdx="0" presStyleCnt="4">
        <dgm:presLayoutVars>
          <dgm:bulletEnabled val="1"/>
        </dgm:presLayoutVars>
      </dgm:prSet>
      <dgm:spPr/>
    </dgm:pt>
    <dgm:pt modelId="{FBD9B3DF-8819-4E04-AA9B-3657C1D90B0B}" type="pres">
      <dgm:prSet presAssocID="{34392A36-20D9-4FC6-91F5-DEEAEAD9A1C1}" presName="child2group" presStyleCnt="0"/>
      <dgm:spPr/>
    </dgm:pt>
    <dgm:pt modelId="{0CDF51C2-2614-4A94-88AF-31BBEF9598A4}" type="pres">
      <dgm:prSet presAssocID="{34392A36-20D9-4FC6-91F5-DEEAEAD9A1C1}" presName="child2" presStyleLbl="bgAcc1" presStyleIdx="1" presStyleCnt="4" custScaleX="141820" custScaleY="152192" custLinFactNeighborX="55827" custLinFactNeighborY="15073"/>
      <dgm:spPr/>
    </dgm:pt>
    <dgm:pt modelId="{ADD6EB2E-11E8-4DF2-977C-A63DE79109A9}" type="pres">
      <dgm:prSet presAssocID="{34392A36-20D9-4FC6-91F5-DEEAEAD9A1C1}" presName="child2Text" presStyleLbl="bgAcc1" presStyleIdx="1" presStyleCnt="4">
        <dgm:presLayoutVars>
          <dgm:bulletEnabled val="1"/>
        </dgm:presLayoutVars>
      </dgm:prSet>
      <dgm:spPr/>
    </dgm:pt>
    <dgm:pt modelId="{F62E376D-8FA7-432C-9FCB-8CC3A7FCD4CE}" type="pres">
      <dgm:prSet presAssocID="{34392A36-20D9-4FC6-91F5-DEEAEAD9A1C1}" presName="child3group" presStyleCnt="0"/>
      <dgm:spPr/>
    </dgm:pt>
    <dgm:pt modelId="{9A8EB02B-2F2C-4BAC-B73A-FFBFC44A9350}" type="pres">
      <dgm:prSet presAssocID="{34392A36-20D9-4FC6-91F5-DEEAEAD9A1C1}" presName="child3" presStyleLbl="bgAcc1" presStyleIdx="2" presStyleCnt="4" custScaleX="172121" custScaleY="129546" custLinFactNeighborX="37679" custLinFactNeighborY="-33119"/>
      <dgm:spPr/>
    </dgm:pt>
    <dgm:pt modelId="{A3A2289A-1468-4240-8A6B-382C1D4674F9}" type="pres">
      <dgm:prSet presAssocID="{34392A36-20D9-4FC6-91F5-DEEAEAD9A1C1}" presName="child3Text" presStyleLbl="bgAcc1" presStyleIdx="2" presStyleCnt="4">
        <dgm:presLayoutVars>
          <dgm:bulletEnabled val="1"/>
        </dgm:presLayoutVars>
      </dgm:prSet>
      <dgm:spPr/>
    </dgm:pt>
    <dgm:pt modelId="{5B4F7A0D-514D-4FEC-B2DE-4ADA0FA5A530}" type="pres">
      <dgm:prSet presAssocID="{34392A36-20D9-4FC6-91F5-DEEAEAD9A1C1}" presName="child4group" presStyleCnt="0"/>
      <dgm:spPr/>
    </dgm:pt>
    <dgm:pt modelId="{28AB9901-4A98-4097-A9BA-D537F19F9805}" type="pres">
      <dgm:prSet presAssocID="{34392A36-20D9-4FC6-91F5-DEEAEAD9A1C1}" presName="child4" presStyleLbl="bgAcc1" presStyleIdx="3" presStyleCnt="4" custScaleX="162576" custScaleY="134220" custLinFactNeighborX="-39798" custLinFactNeighborY="-22215"/>
      <dgm:spPr/>
    </dgm:pt>
    <dgm:pt modelId="{FB406882-556A-41F7-B411-D410A0FBCB9F}" type="pres">
      <dgm:prSet presAssocID="{34392A36-20D9-4FC6-91F5-DEEAEAD9A1C1}" presName="child4Text" presStyleLbl="bgAcc1" presStyleIdx="3" presStyleCnt="4">
        <dgm:presLayoutVars>
          <dgm:bulletEnabled val="1"/>
        </dgm:presLayoutVars>
      </dgm:prSet>
      <dgm:spPr/>
    </dgm:pt>
    <dgm:pt modelId="{DBC37257-6D90-419C-8733-B3E39006E418}" type="pres">
      <dgm:prSet presAssocID="{34392A36-20D9-4FC6-91F5-DEEAEAD9A1C1}" presName="childPlaceholder" presStyleCnt="0"/>
      <dgm:spPr/>
    </dgm:pt>
    <dgm:pt modelId="{82D10D5D-642F-408C-8152-4FDCCEB851EF}" type="pres">
      <dgm:prSet presAssocID="{34392A36-20D9-4FC6-91F5-DEEAEAD9A1C1}" presName="circle" presStyleCnt="0"/>
      <dgm:spPr/>
    </dgm:pt>
    <dgm:pt modelId="{C2271786-4AF1-417B-8756-F6DD92BC36BF}" type="pres">
      <dgm:prSet presAssocID="{34392A36-20D9-4FC6-91F5-DEEAEAD9A1C1}" presName="quadrant1" presStyleLbl="node1" presStyleIdx="0" presStyleCnt="4" custLinFactNeighborX="5313" custLinFactNeighborY="5122">
        <dgm:presLayoutVars>
          <dgm:chMax val="1"/>
          <dgm:bulletEnabled val="1"/>
        </dgm:presLayoutVars>
      </dgm:prSet>
      <dgm:spPr/>
    </dgm:pt>
    <dgm:pt modelId="{F55E23B8-BB17-4BFC-B5CD-A9C35AEFEBB2}" type="pres">
      <dgm:prSet presAssocID="{34392A36-20D9-4FC6-91F5-DEEAEAD9A1C1}" presName="quadrant2" presStyleLbl="node1" presStyleIdx="1" presStyleCnt="4" custLinFactNeighborX="694" custLinFactNeighborY="5313">
        <dgm:presLayoutVars>
          <dgm:chMax val="1"/>
          <dgm:bulletEnabled val="1"/>
        </dgm:presLayoutVars>
      </dgm:prSet>
      <dgm:spPr/>
    </dgm:pt>
    <dgm:pt modelId="{B9EA53C7-C8AA-41FA-A166-ECED8317DE07}" type="pres">
      <dgm:prSet presAssocID="{34392A36-20D9-4FC6-91F5-DEEAEAD9A1C1}" presName="quadrant3" presStyleLbl="node1" presStyleIdx="2" presStyleCnt="4" custLinFactNeighborX="694">
        <dgm:presLayoutVars>
          <dgm:chMax val="1"/>
          <dgm:bulletEnabled val="1"/>
        </dgm:presLayoutVars>
      </dgm:prSet>
      <dgm:spPr/>
    </dgm:pt>
    <dgm:pt modelId="{B728C336-2BC0-4ECC-992E-57EDA78A669D}" type="pres">
      <dgm:prSet presAssocID="{34392A36-20D9-4FC6-91F5-DEEAEAD9A1C1}" presName="quadrant4" presStyleLbl="node1" presStyleIdx="3" presStyleCnt="4" custLinFactNeighborX="5313" custLinFactNeighborY="694">
        <dgm:presLayoutVars>
          <dgm:chMax val="1"/>
          <dgm:bulletEnabled val="1"/>
        </dgm:presLayoutVars>
      </dgm:prSet>
      <dgm:spPr/>
    </dgm:pt>
    <dgm:pt modelId="{803B5CD7-64CF-458F-B337-FA0E38D8FF28}" type="pres">
      <dgm:prSet presAssocID="{34392A36-20D9-4FC6-91F5-DEEAEAD9A1C1}" presName="quadrantPlaceholder" presStyleCnt="0"/>
      <dgm:spPr/>
    </dgm:pt>
    <dgm:pt modelId="{7BE3CB83-8110-47B9-B2BD-187B34D77989}" type="pres">
      <dgm:prSet presAssocID="{34392A36-20D9-4FC6-91F5-DEEAEAD9A1C1}" presName="center1" presStyleLbl="fgShp" presStyleIdx="0" presStyleCnt="2" custAng="16200000" custFlipVert="1" custScaleY="6352" custLinFactNeighborX="11461" custLinFactNeighborY="-3299"/>
      <dgm:spPr/>
    </dgm:pt>
    <dgm:pt modelId="{CA2921BD-4FF7-4D37-B65D-EFCB3EC47F2E}" type="pres">
      <dgm:prSet presAssocID="{34392A36-20D9-4FC6-91F5-DEEAEAD9A1C1}" presName="center2" presStyleLbl="fgShp" presStyleIdx="1" presStyleCnt="2" custAng="16200000" custFlipVert="1" custScaleY="6352" custLinFactNeighborX="5937"/>
      <dgm:spPr/>
    </dgm:pt>
  </dgm:ptLst>
  <dgm:cxnLst>
    <dgm:cxn modelId="{AD66CF05-A0FD-456E-BDB5-826C53DF9A74}" srcId="{B1B91D23-C35C-4158-A7F5-8DD805A72279}" destId="{7190F843-FBD9-4C5B-853F-BC652DB52349}" srcOrd="0" destOrd="0" parTransId="{7975F74A-7847-4F4B-A88C-C450B2DEAF4F}" sibTransId="{278573E9-331E-4C60-B75B-6995275FFB7A}"/>
    <dgm:cxn modelId="{BA21250F-7205-4D3F-8A19-795D4DBF1AC1}" type="presOf" srcId="{C7F3042E-9176-42DB-A3A8-249C9A6AF92B}" destId="{DBC1BF78-1503-4303-A696-0E34E85C3848}" srcOrd="0" destOrd="1" presId="urn:microsoft.com/office/officeart/2005/8/layout/cycle4"/>
    <dgm:cxn modelId="{B3181D12-F8B4-44EA-9EDE-7BC6BD9E0B47}" type="presOf" srcId="{A858A3CF-257C-4681-BA3E-7282A75718B8}" destId="{9A8EB02B-2F2C-4BAC-B73A-FFBFC44A9350}" srcOrd="0" destOrd="2" presId="urn:microsoft.com/office/officeart/2005/8/layout/cycle4"/>
    <dgm:cxn modelId="{09B15013-B0D9-4937-933B-BD0DC199A538}" srcId="{B1B91D23-C35C-4158-A7F5-8DD805A72279}" destId="{9CE4B960-F2FB-4CEC-BF61-9B0340E187F1}" srcOrd="1" destOrd="0" parTransId="{E0DDF28A-960E-42BB-A691-0CF5611DF1C5}" sibTransId="{E0548AAC-7E33-45F8-9FBA-2C1137F328A7}"/>
    <dgm:cxn modelId="{7773DE14-963E-464B-8907-362489092CDC}" type="presOf" srcId="{9CE4B960-F2FB-4CEC-BF61-9B0340E187F1}" destId="{9A8EB02B-2F2C-4BAC-B73A-FFBFC44A9350}" srcOrd="0" destOrd="1" presId="urn:microsoft.com/office/officeart/2005/8/layout/cycle4"/>
    <dgm:cxn modelId="{503FAB17-2B57-4D60-84DF-0238454AE48D}" type="presOf" srcId="{306D5DA2-B5EE-44B7-8FF8-DB9DD2547579}" destId="{ADD6EB2E-11E8-4DF2-977C-A63DE79109A9}" srcOrd="1" destOrd="2" presId="urn:microsoft.com/office/officeart/2005/8/layout/cycle4"/>
    <dgm:cxn modelId="{8C0D2D1A-A017-43B6-A588-18146D88375A}" type="presOf" srcId="{710FEA8C-7629-4432-AAC1-B28537192E81}" destId="{F55E23B8-BB17-4BFC-B5CD-A9C35AEFEBB2}" srcOrd="0" destOrd="0" presId="urn:microsoft.com/office/officeart/2005/8/layout/cycle4"/>
    <dgm:cxn modelId="{F625E31A-60A0-4CB5-A9B2-A3F1D56AB0B3}" srcId="{70ED48A4-67A6-405D-A3C1-2BE8D0597BA9}" destId="{05C94ACF-8A75-4A46-8B3A-50690D3315FC}" srcOrd="2" destOrd="0" parTransId="{65B1BF50-59FC-455F-8EED-C77AE202912E}" sibTransId="{30B2E9A5-9EDF-4194-8C49-B099DCBA4B4A}"/>
    <dgm:cxn modelId="{ECDD1B24-1494-463E-84A3-8607F5659F1A}" type="presOf" srcId="{306D5DA2-B5EE-44B7-8FF8-DB9DD2547579}" destId="{0CDF51C2-2614-4A94-88AF-31BBEF9598A4}" srcOrd="0" destOrd="2" presId="urn:microsoft.com/office/officeart/2005/8/layout/cycle4"/>
    <dgm:cxn modelId="{8F61BF2B-882F-40A5-9DE1-B063B0210194}" srcId="{B1B91D23-C35C-4158-A7F5-8DD805A72279}" destId="{A858A3CF-257C-4681-BA3E-7282A75718B8}" srcOrd="2" destOrd="0" parTransId="{48BF8974-1590-4EB0-9BE8-54949F1D60E6}" sibTransId="{1CBED5F4-4CA4-41F8-8CB4-CF75F49AE945}"/>
    <dgm:cxn modelId="{F33EF22C-AD63-4AA3-B1F1-6D9850364C32}" srcId="{4C30DDE3-9933-4F29-9DCA-AAEE1AD8D040}" destId="{D7360D4C-D8E1-47AF-A845-D090AE92E0C5}" srcOrd="2" destOrd="0" parTransId="{FCF955F3-D655-47BB-94EC-1822325C0DBC}" sibTransId="{5DDA1DBE-9793-4F6D-BEE7-6A3BA35C705E}"/>
    <dgm:cxn modelId="{6733AF34-10E6-4819-8009-0418FF7E0308}" type="presOf" srcId="{32404FFB-F278-466E-B7B6-F2D9B10DEFAE}" destId="{38B268A5-87F0-49C7-8132-4A893FB7286A}" srcOrd="1" destOrd="0" presId="urn:microsoft.com/office/officeart/2005/8/layout/cycle4"/>
    <dgm:cxn modelId="{922F3B35-92C2-43AA-8850-CD420BA5021E}" type="presOf" srcId="{70ED48A4-67A6-405D-A3C1-2BE8D0597BA9}" destId="{B728C336-2BC0-4ECC-992E-57EDA78A669D}" srcOrd="0" destOrd="0" presId="urn:microsoft.com/office/officeart/2005/8/layout/cycle4"/>
    <dgm:cxn modelId="{ECF47962-F8F6-4CA0-AB1C-9832F4065AA2}" srcId="{4C30DDE3-9933-4F29-9DCA-AAEE1AD8D040}" destId="{77491C93-A14D-4D25-A72E-32A567864D41}" srcOrd="3" destOrd="0" parTransId="{0718D4E3-E881-4492-8475-13BE6EACC27D}" sibTransId="{0585E14D-86BB-4A7A-A005-5D925E26258B}"/>
    <dgm:cxn modelId="{D1660265-78AB-45DA-8FF3-ACA9193A7DF3}" srcId="{4C30DDE3-9933-4F29-9DCA-AAEE1AD8D040}" destId="{32404FFB-F278-466E-B7B6-F2D9B10DEFAE}" srcOrd="0" destOrd="0" parTransId="{37B7E5FD-B06C-41B7-9ED6-F94466D13647}" sibTransId="{901BABB2-E352-4359-9D9C-7CB87F0A0F8D}"/>
    <dgm:cxn modelId="{E0749F65-81F0-4DA4-93CC-D652898E73CA}" srcId="{34392A36-20D9-4FC6-91F5-DEEAEAD9A1C1}" destId="{4C30DDE3-9933-4F29-9DCA-AAEE1AD8D040}" srcOrd="0" destOrd="0" parTransId="{115C2FB8-856C-4E7F-8F15-C64FB94C4365}" sibTransId="{154C2FE9-B73C-4363-8DAD-7FBD657B85F3}"/>
    <dgm:cxn modelId="{0584D268-1ACC-42C7-B702-5BAB50F4EE62}" srcId="{34392A36-20D9-4FC6-91F5-DEEAEAD9A1C1}" destId="{710FEA8C-7629-4432-AAC1-B28537192E81}" srcOrd="1" destOrd="0" parTransId="{88C3820F-696E-47CB-94BB-1ED8A732E534}" sibTransId="{0D690292-5DA4-465C-900F-9C96380A1006}"/>
    <dgm:cxn modelId="{739DAA69-9D18-4576-9A24-A197105B30AE}" type="presOf" srcId="{34392A36-20D9-4FC6-91F5-DEEAEAD9A1C1}" destId="{95F4959D-70CE-4810-89B6-12DCC93D88C4}" srcOrd="0" destOrd="0" presId="urn:microsoft.com/office/officeart/2005/8/layout/cycle4"/>
    <dgm:cxn modelId="{5A33CF4C-27A4-4E8A-908F-C0454EC2C64C}" srcId="{4C30DDE3-9933-4F29-9DCA-AAEE1AD8D040}" destId="{C7F3042E-9176-42DB-A3A8-249C9A6AF92B}" srcOrd="1" destOrd="0" parTransId="{10CB1190-D6B6-4792-9BBE-7F68689C12F2}" sibTransId="{FC083E30-B577-48D2-B59F-AA70DEC53984}"/>
    <dgm:cxn modelId="{451DA06D-3CB1-41FC-8FB9-1B7CB7D17689}" type="presOf" srcId="{61A8ED1B-0032-48CC-B53A-C8558D06A015}" destId="{FB406882-556A-41F7-B411-D410A0FBCB9F}" srcOrd="1" destOrd="1" presId="urn:microsoft.com/office/officeart/2005/8/layout/cycle4"/>
    <dgm:cxn modelId="{535E1E70-6920-449C-9984-DB7E3D7439CE}" type="presOf" srcId="{A858A3CF-257C-4681-BA3E-7282A75718B8}" destId="{A3A2289A-1468-4240-8A6B-382C1D4674F9}" srcOrd="1" destOrd="2" presId="urn:microsoft.com/office/officeart/2005/8/layout/cycle4"/>
    <dgm:cxn modelId="{C5BC6970-3568-48EE-BE03-04B3AD5DAC73}" srcId="{34392A36-20D9-4FC6-91F5-DEEAEAD9A1C1}" destId="{B1B91D23-C35C-4158-A7F5-8DD805A72279}" srcOrd="2" destOrd="0" parTransId="{9C921B13-3248-4CB5-8DB5-31C51DDF78B4}" sibTransId="{01955A5B-012B-49A3-A525-00A8DBCBF1DD}"/>
    <dgm:cxn modelId="{8F68DC73-74BB-4D9A-9F7C-E2F6C0CE1EC7}" type="presOf" srcId="{FD53424D-EACB-4A50-81B6-67F767E984B5}" destId="{FB406882-556A-41F7-B411-D410A0FBCB9F}" srcOrd="1" destOrd="0" presId="urn:microsoft.com/office/officeart/2005/8/layout/cycle4"/>
    <dgm:cxn modelId="{EAB52C59-9AAE-499B-84AA-48A11A50C7D9}" srcId="{70ED48A4-67A6-405D-A3C1-2BE8D0597BA9}" destId="{61A8ED1B-0032-48CC-B53A-C8558D06A015}" srcOrd="1" destOrd="0" parTransId="{6B6F677B-0E0C-43B3-817E-6ACB7082863C}" sibTransId="{CAD03736-6396-4EA6-BFD0-01EE32C72E42}"/>
    <dgm:cxn modelId="{2C28E284-046B-4BDC-872C-264C036A1567}" type="presOf" srcId="{6B717778-E9D4-44F6-9D6A-CBBD8B4E3418}" destId="{0CDF51C2-2614-4A94-88AF-31BBEF9598A4}" srcOrd="0" destOrd="0" presId="urn:microsoft.com/office/officeart/2005/8/layout/cycle4"/>
    <dgm:cxn modelId="{86A56585-743C-4BB8-8A8D-B87D25FA9E04}" type="presOf" srcId="{32404FFB-F278-466E-B7B6-F2D9B10DEFAE}" destId="{DBC1BF78-1503-4303-A696-0E34E85C3848}" srcOrd="0" destOrd="0" presId="urn:microsoft.com/office/officeart/2005/8/layout/cycle4"/>
    <dgm:cxn modelId="{7D606687-8A25-4F05-8E22-4477ABA0E53A}" srcId="{70ED48A4-67A6-405D-A3C1-2BE8D0597BA9}" destId="{CE3E1A55-03C3-4870-9BE5-6270D1CE1E12}" srcOrd="3" destOrd="0" parTransId="{B41B0EBA-FD54-4720-A607-9271CDF621EA}" sibTransId="{099F88EC-121F-4BFD-9772-A52274BDAC90}"/>
    <dgm:cxn modelId="{B0C5AB89-505A-4C13-B882-617C02609B05}" type="presOf" srcId="{05C94ACF-8A75-4A46-8B3A-50690D3315FC}" destId="{FB406882-556A-41F7-B411-D410A0FBCB9F}" srcOrd="1" destOrd="2" presId="urn:microsoft.com/office/officeart/2005/8/layout/cycle4"/>
    <dgm:cxn modelId="{84AEF68C-758C-46C0-B01F-07ACCAB902D3}" type="presOf" srcId="{05C94ACF-8A75-4A46-8B3A-50690D3315FC}" destId="{28AB9901-4A98-4097-A9BA-D537F19F9805}" srcOrd="0" destOrd="2" presId="urn:microsoft.com/office/officeart/2005/8/layout/cycle4"/>
    <dgm:cxn modelId="{8B5EE097-D7DF-4649-8F10-33A51C6812D7}" type="presOf" srcId="{1934F361-A173-4FAA-813D-AFAAA1B22F33}" destId="{ADD6EB2E-11E8-4DF2-977C-A63DE79109A9}" srcOrd="1" destOrd="3" presId="urn:microsoft.com/office/officeart/2005/8/layout/cycle4"/>
    <dgm:cxn modelId="{E7F3879F-8501-4976-8C3C-0581A28A38EE}" srcId="{710FEA8C-7629-4432-AAC1-B28537192E81}" destId="{6B717778-E9D4-44F6-9D6A-CBBD8B4E3418}" srcOrd="0" destOrd="0" parTransId="{89E20301-97D3-4862-8448-03F20FF6EDB8}" sibTransId="{52BA566C-1263-467F-BDA7-E6D3718C07DF}"/>
    <dgm:cxn modelId="{363119A1-226F-48FB-B2C9-00B58335C1CA}" type="presOf" srcId="{7190F843-FBD9-4C5B-853F-BC652DB52349}" destId="{9A8EB02B-2F2C-4BAC-B73A-FFBFC44A9350}" srcOrd="0" destOrd="0" presId="urn:microsoft.com/office/officeart/2005/8/layout/cycle4"/>
    <dgm:cxn modelId="{C34C54A7-41FA-4F07-AF6D-991222F08E1E}" type="presOf" srcId="{FD53424D-EACB-4A50-81B6-67F767E984B5}" destId="{28AB9901-4A98-4097-A9BA-D537F19F9805}" srcOrd="0" destOrd="0" presId="urn:microsoft.com/office/officeart/2005/8/layout/cycle4"/>
    <dgm:cxn modelId="{09F396A7-D9C6-490D-B867-0993F3C86E8B}" type="presOf" srcId="{41E2A492-9368-44B9-A32B-8CBC9D79C1C3}" destId="{9A8EB02B-2F2C-4BAC-B73A-FFBFC44A9350}" srcOrd="0" destOrd="3" presId="urn:microsoft.com/office/officeart/2005/8/layout/cycle4"/>
    <dgm:cxn modelId="{2D10BAAF-C2F9-485D-B2CB-502E0B888493}" type="presOf" srcId="{41E2A492-9368-44B9-A32B-8CBC9D79C1C3}" destId="{A3A2289A-1468-4240-8A6B-382C1D4674F9}" srcOrd="1" destOrd="3" presId="urn:microsoft.com/office/officeart/2005/8/layout/cycle4"/>
    <dgm:cxn modelId="{7A5866B0-23DE-49F0-A827-046EB3B6FA21}" type="presOf" srcId="{7190F843-FBD9-4C5B-853F-BC652DB52349}" destId="{A3A2289A-1468-4240-8A6B-382C1D4674F9}" srcOrd="1" destOrd="0" presId="urn:microsoft.com/office/officeart/2005/8/layout/cycle4"/>
    <dgm:cxn modelId="{4517F6BC-69CD-4E72-B2C4-6058C49F4F57}" type="presOf" srcId="{CE3E1A55-03C3-4870-9BE5-6270D1CE1E12}" destId="{FB406882-556A-41F7-B411-D410A0FBCB9F}" srcOrd="1" destOrd="3" presId="urn:microsoft.com/office/officeart/2005/8/layout/cycle4"/>
    <dgm:cxn modelId="{819ED1BD-3041-4D36-83E6-04E62C7C2475}" type="presOf" srcId="{C7F3042E-9176-42DB-A3A8-249C9A6AF92B}" destId="{38B268A5-87F0-49C7-8132-4A893FB7286A}" srcOrd="1" destOrd="1" presId="urn:microsoft.com/office/officeart/2005/8/layout/cycle4"/>
    <dgm:cxn modelId="{41445ABE-D2D4-4E87-9912-A8DDBC3D570D}" type="presOf" srcId="{D7360D4C-D8E1-47AF-A845-D090AE92E0C5}" destId="{38B268A5-87F0-49C7-8132-4A893FB7286A}" srcOrd="1" destOrd="2" presId="urn:microsoft.com/office/officeart/2005/8/layout/cycle4"/>
    <dgm:cxn modelId="{D96459C2-3958-4012-AF54-2AE994394898}" type="presOf" srcId="{8D03B7A2-750D-42F0-8B12-416666D80441}" destId="{0CDF51C2-2614-4A94-88AF-31BBEF9598A4}" srcOrd="0" destOrd="1" presId="urn:microsoft.com/office/officeart/2005/8/layout/cycle4"/>
    <dgm:cxn modelId="{7FA3FBC2-1F8F-42E6-95A0-F954FD91E27F}" type="presOf" srcId="{77491C93-A14D-4D25-A72E-32A567864D41}" destId="{DBC1BF78-1503-4303-A696-0E34E85C3848}" srcOrd="0" destOrd="3" presId="urn:microsoft.com/office/officeart/2005/8/layout/cycle4"/>
    <dgm:cxn modelId="{B54B02C3-31C1-43EC-A226-FC06895A7786}" type="presOf" srcId="{CE3E1A55-03C3-4870-9BE5-6270D1CE1E12}" destId="{28AB9901-4A98-4097-A9BA-D537F19F9805}" srcOrd="0" destOrd="3" presId="urn:microsoft.com/office/officeart/2005/8/layout/cycle4"/>
    <dgm:cxn modelId="{2B0969C8-B595-481F-8D4B-479127EDEA41}" type="presOf" srcId="{6B717778-E9D4-44F6-9D6A-CBBD8B4E3418}" destId="{ADD6EB2E-11E8-4DF2-977C-A63DE79109A9}" srcOrd="1" destOrd="0" presId="urn:microsoft.com/office/officeart/2005/8/layout/cycle4"/>
    <dgm:cxn modelId="{718B35C9-6239-4B6E-BA58-8ECCAA31D102}" type="presOf" srcId="{8D03B7A2-750D-42F0-8B12-416666D80441}" destId="{ADD6EB2E-11E8-4DF2-977C-A63DE79109A9}" srcOrd="1" destOrd="1" presId="urn:microsoft.com/office/officeart/2005/8/layout/cycle4"/>
    <dgm:cxn modelId="{17CD35CA-2321-46BE-86DA-C7115A1C0EDA}" type="presOf" srcId="{4C30DDE3-9933-4F29-9DCA-AAEE1AD8D040}" destId="{C2271786-4AF1-417B-8756-F6DD92BC36BF}" srcOrd="0" destOrd="0" presId="urn:microsoft.com/office/officeart/2005/8/layout/cycle4"/>
    <dgm:cxn modelId="{FBA42ACD-8A9E-491D-9E81-534E8739B0C5}" type="presOf" srcId="{61A8ED1B-0032-48CC-B53A-C8558D06A015}" destId="{28AB9901-4A98-4097-A9BA-D537F19F9805}" srcOrd="0" destOrd="1" presId="urn:microsoft.com/office/officeart/2005/8/layout/cycle4"/>
    <dgm:cxn modelId="{B3A1A0CE-56DB-41C7-B63A-68015B260E76}" srcId="{70ED48A4-67A6-405D-A3C1-2BE8D0597BA9}" destId="{FD53424D-EACB-4A50-81B6-67F767E984B5}" srcOrd="0" destOrd="0" parTransId="{26C72449-7BB0-4AC7-937F-9859CF07C2A4}" sibTransId="{1AB684C1-B1DD-4199-AF76-8C11FBD09420}"/>
    <dgm:cxn modelId="{D83432D6-20CC-4B15-8CBB-59B3069BD0EC}" srcId="{B1B91D23-C35C-4158-A7F5-8DD805A72279}" destId="{41E2A492-9368-44B9-A32B-8CBC9D79C1C3}" srcOrd="3" destOrd="0" parTransId="{8AF3D4E9-C237-4CE5-A1B7-740031E90658}" sibTransId="{F2414C70-9D87-4140-9DEA-C86AB192F7A9}"/>
    <dgm:cxn modelId="{52AEDAD8-2FD9-4074-835B-8068339A02DB}" type="presOf" srcId="{77491C93-A14D-4D25-A72E-32A567864D41}" destId="{38B268A5-87F0-49C7-8132-4A893FB7286A}" srcOrd="1" destOrd="3" presId="urn:microsoft.com/office/officeart/2005/8/layout/cycle4"/>
    <dgm:cxn modelId="{4F0663DA-C541-4856-8E41-85517AD2C860}" type="presOf" srcId="{1934F361-A173-4FAA-813D-AFAAA1B22F33}" destId="{0CDF51C2-2614-4A94-88AF-31BBEF9598A4}" srcOrd="0" destOrd="3" presId="urn:microsoft.com/office/officeart/2005/8/layout/cycle4"/>
    <dgm:cxn modelId="{5F67BDE6-5A6D-4C19-8F4E-11C5090DBD3E}" type="presOf" srcId="{D7360D4C-D8E1-47AF-A845-D090AE92E0C5}" destId="{DBC1BF78-1503-4303-A696-0E34E85C3848}" srcOrd="0" destOrd="2" presId="urn:microsoft.com/office/officeart/2005/8/layout/cycle4"/>
    <dgm:cxn modelId="{7EC473E9-199C-4387-80AB-642EC019D31F}" srcId="{710FEA8C-7629-4432-AAC1-B28537192E81}" destId="{306D5DA2-B5EE-44B7-8FF8-DB9DD2547579}" srcOrd="2" destOrd="0" parTransId="{4F367C59-9A32-41AB-8E57-5CD6EEDFBB83}" sibTransId="{D6205289-D50C-488C-A1AC-7009A14EB05E}"/>
    <dgm:cxn modelId="{B7A341ED-2E40-483E-8A24-ADE932BD0AFB}" type="presOf" srcId="{9CE4B960-F2FB-4CEC-BF61-9B0340E187F1}" destId="{A3A2289A-1468-4240-8A6B-382C1D4674F9}" srcOrd="1" destOrd="1" presId="urn:microsoft.com/office/officeart/2005/8/layout/cycle4"/>
    <dgm:cxn modelId="{FEE94DF5-5891-40FA-8A4E-1A2F40219677}" srcId="{34392A36-20D9-4FC6-91F5-DEEAEAD9A1C1}" destId="{70ED48A4-67A6-405D-A3C1-2BE8D0597BA9}" srcOrd="3" destOrd="0" parTransId="{076DF545-C168-4C85-8199-62CD3EA4F840}" sibTransId="{56F0EA16-7807-4474-B09B-18BD5DA91B20}"/>
    <dgm:cxn modelId="{34A341FA-2592-4528-9C43-2191154AA4E4}" srcId="{710FEA8C-7629-4432-AAC1-B28537192E81}" destId="{8D03B7A2-750D-42F0-8B12-416666D80441}" srcOrd="1" destOrd="0" parTransId="{0BBE13CD-FA7C-4A36-8C3F-1E5BE6279837}" sibTransId="{E8FD603F-C40A-4017-8A51-6BBAC2E11FA8}"/>
    <dgm:cxn modelId="{5286B2FA-8907-42B3-A36D-970F48A1E27A}" type="presOf" srcId="{B1B91D23-C35C-4158-A7F5-8DD805A72279}" destId="{B9EA53C7-C8AA-41FA-A166-ECED8317DE07}" srcOrd="0" destOrd="0" presId="urn:microsoft.com/office/officeart/2005/8/layout/cycle4"/>
    <dgm:cxn modelId="{3F000EFE-6E05-4F5F-B424-EE14B69B29BB}" srcId="{710FEA8C-7629-4432-AAC1-B28537192E81}" destId="{1934F361-A173-4FAA-813D-AFAAA1B22F33}" srcOrd="3" destOrd="0" parTransId="{C15F8149-7CF4-4AC8-B33D-414533819B3D}" sibTransId="{44A73BDE-5EC4-46A2-AFC1-88B1375A99F1}"/>
    <dgm:cxn modelId="{DF45C0E1-710F-4A72-85D2-9A3C19852EE0}" type="presParOf" srcId="{95F4959D-70CE-4810-89B6-12DCC93D88C4}" destId="{7DA56F50-51D6-47ED-8EA4-7D9B0F77254B}" srcOrd="0" destOrd="0" presId="urn:microsoft.com/office/officeart/2005/8/layout/cycle4"/>
    <dgm:cxn modelId="{B0800ECA-8D72-429A-8A05-B0948C5F78D2}" type="presParOf" srcId="{7DA56F50-51D6-47ED-8EA4-7D9B0F77254B}" destId="{9F527403-DA4C-41DE-9443-026F31798B04}" srcOrd="0" destOrd="0" presId="urn:microsoft.com/office/officeart/2005/8/layout/cycle4"/>
    <dgm:cxn modelId="{9D018AD7-4966-4773-BECA-47DCE3F9FCF3}" type="presParOf" srcId="{9F527403-DA4C-41DE-9443-026F31798B04}" destId="{DBC1BF78-1503-4303-A696-0E34E85C3848}" srcOrd="0" destOrd="0" presId="urn:microsoft.com/office/officeart/2005/8/layout/cycle4"/>
    <dgm:cxn modelId="{BF1DFAB5-BA89-42D9-8934-E09A3EE4418F}" type="presParOf" srcId="{9F527403-DA4C-41DE-9443-026F31798B04}" destId="{38B268A5-87F0-49C7-8132-4A893FB7286A}" srcOrd="1" destOrd="0" presId="urn:microsoft.com/office/officeart/2005/8/layout/cycle4"/>
    <dgm:cxn modelId="{C6945C1F-D63E-4AF2-8AF3-F784E18C8088}" type="presParOf" srcId="{7DA56F50-51D6-47ED-8EA4-7D9B0F77254B}" destId="{FBD9B3DF-8819-4E04-AA9B-3657C1D90B0B}" srcOrd="1" destOrd="0" presId="urn:microsoft.com/office/officeart/2005/8/layout/cycle4"/>
    <dgm:cxn modelId="{CFFF65A1-8FC7-4BCC-AFFB-9D87666E1034}" type="presParOf" srcId="{FBD9B3DF-8819-4E04-AA9B-3657C1D90B0B}" destId="{0CDF51C2-2614-4A94-88AF-31BBEF9598A4}" srcOrd="0" destOrd="0" presId="urn:microsoft.com/office/officeart/2005/8/layout/cycle4"/>
    <dgm:cxn modelId="{5A9791C0-96D3-4946-8308-DCF36056D930}" type="presParOf" srcId="{FBD9B3DF-8819-4E04-AA9B-3657C1D90B0B}" destId="{ADD6EB2E-11E8-4DF2-977C-A63DE79109A9}" srcOrd="1" destOrd="0" presId="urn:microsoft.com/office/officeart/2005/8/layout/cycle4"/>
    <dgm:cxn modelId="{67D9A4D6-EC72-4504-8D49-5A6C000A7FC9}" type="presParOf" srcId="{7DA56F50-51D6-47ED-8EA4-7D9B0F77254B}" destId="{F62E376D-8FA7-432C-9FCB-8CC3A7FCD4CE}" srcOrd="2" destOrd="0" presId="urn:microsoft.com/office/officeart/2005/8/layout/cycle4"/>
    <dgm:cxn modelId="{8FD9737C-DD82-44C3-B88F-9232E8A8D64C}" type="presParOf" srcId="{F62E376D-8FA7-432C-9FCB-8CC3A7FCD4CE}" destId="{9A8EB02B-2F2C-4BAC-B73A-FFBFC44A9350}" srcOrd="0" destOrd="0" presId="urn:microsoft.com/office/officeart/2005/8/layout/cycle4"/>
    <dgm:cxn modelId="{F15D2BDF-4399-415D-AD41-C16A74325C89}" type="presParOf" srcId="{F62E376D-8FA7-432C-9FCB-8CC3A7FCD4CE}" destId="{A3A2289A-1468-4240-8A6B-382C1D4674F9}" srcOrd="1" destOrd="0" presId="urn:microsoft.com/office/officeart/2005/8/layout/cycle4"/>
    <dgm:cxn modelId="{ABA07658-FBA0-45F2-B62D-E2EE0D1A6E90}" type="presParOf" srcId="{7DA56F50-51D6-47ED-8EA4-7D9B0F77254B}" destId="{5B4F7A0D-514D-4FEC-B2DE-4ADA0FA5A530}" srcOrd="3" destOrd="0" presId="urn:microsoft.com/office/officeart/2005/8/layout/cycle4"/>
    <dgm:cxn modelId="{BEC89E5C-6838-4CF9-9FAD-2552E16F3F26}" type="presParOf" srcId="{5B4F7A0D-514D-4FEC-B2DE-4ADA0FA5A530}" destId="{28AB9901-4A98-4097-A9BA-D537F19F9805}" srcOrd="0" destOrd="0" presId="urn:microsoft.com/office/officeart/2005/8/layout/cycle4"/>
    <dgm:cxn modelId="{BF6E598D-ED26-42F5-BC91-2B623A8CB3A0}" type="presParOf" srcId="{5B4F7A0D-514D-4FEC-B2DE-4ADA0FA5A530}" destId="{FB406882-556A-41F7-B411-D410A0FBCB9F}" srcOrd="1" destOrd="0" presId="urn:microsoft.com/office/officeart/2005/8/layout/cycle4"/>
    <dgm:cxn modelId="{F29D91A1-5872-4570-9531-6BAC71CABADD}" type="presParOf" srcId="{7DA56F50-51D6-47ED-8EA4-7D9B0F77254B}" destId="{DBC37257-6D90-419C-8733-B3E39006E418}" srcOrd="4" destOrd="0" presId="urn:microsoft.com/office/officeart/2005/8/layout/cycle4"/>
    <dgm:cxn modelId="{236FFCB1-7BB5-4337-9CA7-DEED45537F3C}" type="presParOf" srcId="{95F4959D-70CE-4810-89B6-12DCC93D88C4}" destId="{82D10D5D-642F-408C-8152-4FDCCEB851EF}" srcOrd="1" destOrd="0" presId="urn:microsoft.com/office/officeart/2005/8/layout/cycle4"/>
    <dgm:cxn modelId="{395B322B-9305-45DD-8A3F-FDE7345C355C}" type="presParOf" srcId="{82D10D5D-642F-408C-8152-4FDCCEB851EF}" destId="{C2271786-4AF1-417B-8756-F6DD92BC36BF}" srcOrd="0" destOrd="0" presId="urn:microsoft.com/office/officeart/2005/8/layout/cycle4"/>
    <dgm:cxn modelId="{3DF3C809-17D9-4B93-B412-2C1E87B5F3F2}" type="presParOf" srcId="{82D10D5D-642F-408C-8152-4FDCCEB851EF}" destId="{F55E23B8-BB17-4BFC-B5CD-A9C35AEFEBB2}" srcOrd="1" destOrd="0" presId="urn:microsoft.com/office/officeart/2005/8/layout/cycle4"/>
    <dgm:cxn modelId="{4E5A0586-6608-47DD-BCB7-24B4E61070F2}" type="presParOf" srcId="{82D10D5D-642F-408C-8152-4FDCCEB851EF}" destId="{B9EA53C7-C8AA-41FA-A166-ECED8317DE07}" srcOrd="2" destOrd="0" presId="urn:microsoft.com/office/officeart/2005/8/layout/cycle4"/>
    <dgm:cxn modelId="{45F5F00A-7D8E-43F9-A2D1-D814EBA8FC06}" type="presParOf" srcId="{82D10D5D-642F-408C-8152-4FDCCEB851EF}" destId="{B728C336-2BC0-4ECC-992E-57EDA78A669D}" srcOrd="3" destOrd="0" presId="urn:microsoft.com/office/officeart/2005/8/layout/cycle4"/>
    <dgm:cxn modelId="{B3C94D5B-2965-4F13-AE8D-C1424876D4B1}" type="presParOf" srcId="{82D10D5D-642F-408C-8152-4FDCCEB851EF}" destId="{803B5CD7-64CF-458F-B337-FA0E38D8FF28}" srcOrd="4" destOrd="0" presId="urn:microsoft.com/office/officeart/2005/8/layout/cycle4"/>
    <dgm:cxn modelId="{C1337EBD-BA2E-48CB-83F5-FA9DA6EFA2E9}" type="presParOf" srcId="{95F4959D-70CE-4810-89B6-12DCC93D88C4}" destId="{7BE3CB83-8110-47B9-B2BD-187B34D77989}" srcOrd="2" destOrd="0" presId="urn:microsoft.com/office/officeart/2005/8/layout/cycle4"/>
    <dgm:cxn modelId="{DE79DFD3-670A-44F5-83C5-91E5280FC8D9}" type="presParOf" srcId="{95F4959D-70CE-4810-89B6-12DCC93D88C4}" destId="{CA2921BD-4FF7-4D37-B65D-EFCB3EC47F2E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A11835-8B89-4127-8B2C-2F5CE6A0E9F3}" type="doc">
      <dgm:prSet loTypeId="urn:microsoft.com/office/officeart/2005/8/layout/vList5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8B3BD73-D3FB-4A9A-8F55-0D488448CB05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Higher Education Partnerships</a:t>
          </a:r>
          <a:r>
            <a:rPr lang="en-US" dirty="0"/>
            <a:t> </a:t>
          </a:r>
          <a:endParaRPr lang="en-IN" dirty="0"/>
        </a:p>
      </dgm:t>
    </dgm:pt>
    <dgm:pt modelId="{D5D016BC-87B1-4C52-800D-529F3132FD66}" type="parTrans" cxnId="{939FE855-CF80-487C-A686-7AF067DBBC9E}">
      <dgm:prSet/>
      <dgm:spPr/>
      <dgm:t>
        <a:bodyPr/>
        <a:lstStyle/>
        <a:p>
          <a:endParaRPr lang="en-IN"/>
        </a:p>
      </dgm:t>
    </dgm:pt>
    <dgm:pt modelId="{96625F0F-95FD-4E74-97CC-D4640B895D6E}" type="sibTrans" cxnId="{939FE855-CF80-487C-A686-7AF067DBBC9E}">
      <dgm:prSet/>
      <dgm:spPr/>
      <dgm:t>
        <a:bodyPr/>
        <a:lstStyle/>
        <a:p>
          <a:endParaRPr lang="en-IN"/>
        </a:p>
      </dgm:t>
    </dgm:pt>
    <dgm:pt modelId="{20921545-BCC5-495C-86E3-D1D09B1574B5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Expand university acceptance of Duolingo English Test</a:t>
          </a:r>
          <a:endParaRPr lang="en-IN" dirty="0"/>
        </a:p>
      </dgm:t>
    </dgm:pt>
    <dgm:pt modelId="{3DA71AF8-C85F-4AC3-9532-485B9A6A1AD8}" type="parTrans" cxnId="{BBE3921E-0665-4FAA-B84B-1858F43FB9B4}">
      <dgm:prSet/>
      <dgm:spPr/>
      <dgm:t>
        <a:bodyPr/>
        <a:lstStyle/>
        <a:p>
          <a:endParaRPr lang="en-IN"/>
        </a:p>
      </dgm:t>
    </dgm:pt>
    <dgm:pt modelId="{434E887C-EF51-4C20-B077-B2808E2DE070}" type="sibTrans" cxnId="{BBE3921E-0665-4FAA-B84B-1858F43FB9B4}">
      <dgm:prSet/>
      <dgm:spPr/>
      <dgm:t>
        <a:bodyPr/>
        <a:lstStyle/>
        <a:p>
          <a:endParaRPr lang="en-IN"/>
        </a:p>
      </dgm:t>
    </dgm:pt>
    <dgm:pt modelId="{40FCC099-B7AE-4A31-8C31-D4E7F33F4AEB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B2B Enterprise Program</a:t>
          </a:r>
          <a:r>
            <a:rPr lang="en-US" dirty="0"/>
            <a:t> </a:t>
          </a:r>
          <a:endParaRPr lang="en-IN" dirty="0"/>
        </a:p>
      </dgm:t>
    </dgm:pt>
    <dgm:pt modelId="{41C98605-CD44-4AE5-8C23-21D4598CCCEC}" type="parTrans" cxnId="{A8287E79-A3B2-42A8-9199-4641B60EA7AF}">
      <dgm:prSet/>
      <dgm:spPr/>
      <dgm:t>
        <a:bodyPr/>
        <a:lstStyle/>
        <a:p>
          <a:endParaRPr lang="en-IN"/>
        </a:p>
      </dgm:t>
    </dgm:pt>
    <dgm:pt modelId="{EBF0D24D-671F-4F3D-BD22-44109103AAC1}" type="sibTrans" cxnId="{A8287E79-A3B2-42A8-9199-4641B60EA7AF}">
      <dgm:prSet/>
      <dgm:spPr/>
      <dgm:t>
        <a:bodyPr/>
        <a:lstStyle/>
        <a:p>
          <a:endParaRPr lang="en-IN"/>
        </a:p>
      </dgm:t>
    </dgm:pt>
    <dgm:pt modelId="{D56EE329-8EB3-4D6B-B8BC-F02E6534FAE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Localize app experience for high-potential markets (India, Brazil, Indonesia)</a:t>
          </a:r>
        </a:p>
      </dgm:t>
    </dgm:pt>
    <dgm:pt modelId="{7A08B5BE-9158-422E-8F53-E9C919B3D2D3}" type="parTrans" cxnId="{39FE40DE-C0CD-4C22-AE3F-FCB8574C0BC5}">
      <dgm:prSet/>
      <dgm:spPr/>
      <dgm:t>
        <a:bodyPr/>
        <a:lstStyle/>
        <a:p>
          <a:endParaRPr lang="en-IN"/>
        </a:p>
      </dgm:t>
    </dgm:pt>
    <dgm:pt modelId="{0C4B3358-4638-4C89-B56B-94B4B591EA5D}" type="sibTrans" cxnId="{39FE40DE-C0CD-4C22-AE3F-FCB8574C0BC5}">
      <dgm:prSet/>
      <dgm:spPr/>
      <dgm:t>
        <a:bodyPr/>
        <a:lstStyle/>
        <a:p>
          <a:endParaRPr lang="en-IN"/>
        </a:p>
      </dgm:t>
    </dgm:pt>
    <dgm:pt modelId="{893B80D0-5BFD-466F-ADBB-0CE114F00EB5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b="1" dirty="0"/>
            <a:t>Emerging Market Expansion</a:t>
          </a:r>
          <a:endParaRPr lang="en-IN" dirty="0"/>
        </a:p>
      </dgm:t>
    </dgm:pt>
    <dgm:pt modelId="{485A83C0-EEFD-4286-9FA4-72C8FF0FD2C0}" type="parTrans" cxnId="{09C6808E-58A7-4D66-9F8D-C94DB1DF1EAE}">
      <dgm:prSet/>
      <dgm:spPr/>
      <dgm:t>
        <a:bodyPr/>
        <a:lstStyle/>
        <a:p>
          <a:endParaRPr lang="en-IN"/>
        </a:p>
      </dgm:t>
    </dgm:pt>
    <dgm:pt modelId="{28663AF7-BCB0-4483-A46F-BD563673643F}" type="sibTrans" cxnId="{09C6808E-58A7-4D66-9F8D-C94DB1DF1EAE}">
      <dgm:prSet/>
      <dgm:spPr/>
      <dgm:t>
        <a:bodyPr/>
        <a:lstStyle/>
        <a:p>
          <a:endParaRPr lang="en-IN"/>
        </a:p>
      </dgm:t>
    </dgm:pt>
    <dgm:pt modelId="{CD55AE71-4495-4FEC-8B85-9856CEFC9170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Content Creator Partnerships</a:t>
          </a:r>
          <a:r>
            <a:rPr lang="en-US" dirty="0"/>
            <a:t> </a:t>
          </a:r>
          <a:endParaRPr lang="en-IN" dirty="0"/>
        </a:p>
      </dgm:t>
    </dgm:pt>
    <dgm:pt modelId="{CE10A0C3-81C2-42DA-9FF9-782EC840BB0F}" type="parTrans" cxnId="{1A3B9328-1AD6-4E6C-B4A8-FE522CBD9A0B}">
      <dgm:prSet/>
      <dgm:spPr/>
      <dgm:t>
        <a:bodyPr/>
        <a:lstStyle/>
        <a:p>
          <a:endParaRPr lang="en-IN"/>
        </a:p>
      </dgm:t>
    </dgm:pt>
    <dgm:pt modelId="{55C183B7-B748-4A1A-A761-F1977FAD23B6}" type="sibTrans" cxnId="{1A3B9328-1AD6-4E6C-B4A8-FE522CBD9A0B}">
      <dgm:prSet/>
      <dgm:spPr/>
      <dgm:t>
        <a:bodyPr/>
        <a:lstStyle/>
        <a:p>
          <a:endParaRPr lang="en-IN"/>
        </a:p>
      </dgm:t>
    </dgm:pt>
    <dgm:pt modelId="{05858136-5F5A-451B-A14C-D6ACF190B2AB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b="1" dirty="0"/>
            <a:t>"Learn Together" Social Campaign</a:t>
          </a:r>
          <a:r>
            <a:rPr lang="en-US" dirty="0"/>
            <a:t> </a:t>
          </a:r>
          <a:endParaRPr lang="en-IN" dirty="0"/>
        </a:p>
      </dgm:t>
    </dgm:pt>
    <dgm:pt modelId="{35B2CD16-9A82-4352-BCB5-5D3D27BE738F}" type="parTrans" cxnId="{FFCA18D3-FE4D-4F0E-B142-2253A887C5B9}">
      <dgm:prSet/>
      <dgm:spPr/>
      <dgm:t>
        <a:bodyPr/>
        <a:lstStyle/>
        <a:p>
          <a:endParaRPr lang="en-IN"/>
        </a:p>
      </dgm:t>
    </dgm:pt>
    <dgm:pt modelId="{46A088C1-7F77-49AF-AFC0-F45E5284E84F}" type="sibTrans" cxnId="{FFCA18D3-FE4D-4F0E-B142-2253A887C5B9}">
      <dgm:prSet/>
      <dgm:spPr/>
      <dgm:t>
        <a:bodyPr/>
        <a:lstStyle/>
        <a:p>
          <a:endParaRPr lang="en-IN"/>
        </a:p>
      </dgm:t>
    </dgm:pt>
    <dgm:pt modelId="{19D3E943-E8F6-4BE4-9497-3C37FC9E722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Launch friend/family referral program with shared rewards</a:t>
          </a:r>
          <a:endParaRPr lang="en-IN" dirty="0"/>
        </a:p>
      </dgm:t>
    </dgm:pt>
    <dgm:pt modelId="{9C97ABC6-FA33-4F6C-B2F3-FB70D5016424}" type="sibTrans" cxnId="{FE64DA97-4C05-4073-A522-E4CFB3D0130A}">
      <dgm:prSet/>
      <dgm:spPr/>
      <dgm:t>
        <a:bodyPr/>
        <a:lstStyle/>
        <a:p>
          <a:endParaRPr lang="en-IN"/>
        </a:p>
      </dgm:t>
    </dgm:pt>
    <dgm:pt modelId="{95AFCAF3-C29C-43C3-94EC-D13746EC237B}" type="parTrans" cxnId="{FE64DA97-4C05-4073-A522-E4CFB3D0130A}">
      <dgm:prSet/>
      <dgm:spPr/>
      <dgm:t>
        <a:bodyPr/>
        <a:lstStyle/>
        <a:p>
          <a:endParaRPr lang="en-IN"/>
        </a:p>
      </dgm:t>
    </dgm:pt>
    <dgm:pt modelId="{7655D286-0D59-4522-9EFB-D5C4EC108C67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Create viral social challenges around language milestones</a:t>
          </a:r>
          <a:endParaRPr lang="en-US" dirty="0"/>
        </a:p>
      </dgm:t>
    </dgm:pt>
    <dgm:pt modelId="{9B4B8E23-129C-45C7-89ED-22A39296E4BB}" type="parTrans" cxnId="{8C84FD90-2435-495B-8E3E-74C77E99BC9E}">
      <dgm:prSet/>
      <dgm:spPr/>
      <dgm:t>
        <a:bodyPr/>
        <a:lstStyle/>
        <a:p>
          <a:endParaRPr lang="en-IN"/>
        </a:p>
      </dgm:t>
    </dgm:pt>
    <dgm:pt modelId="{74C67B62-8DB3-4EE3-A7E3-D08C56261A2C}" type="sibTrans" cxnId="{8C84FD90-2435-495B-8E3E-74C77E99BC9E}">
      <dgm:prSet/>
      <dgm:spPr/>
      <dgm:t>
        <a:bodyPr/>
        <a:lstStyle/>
        <a:p>
          <a:endParaRPr lang="en-IN"/>
        </a:p>
      </dgm:t>
    </dgm:pt>
    <dgm:pt modelId="{CE7D9B45-A16C-4E2A-892C-9CF12C89B60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Implement group learning features to increase accountability</a:t>
          </a:r>
          <a:endParaRPr lang="en-US" dirty="0"/>
        </a:p>
      </dgm:t>
    </dgm:pt>
    <dgm:pt modelId="{162ADB9E-2FC2-48A4-B8B7-CD3BA3CE478C}" type="parTrans" cxnId="{09A68EE5-46E3-48DE-837B-AB257BF16072}">
      <dgm:prSet/>
      <dgm:spPr/>
      <dgm:t>
        <a:bodyPr/>
        <a:lstStyle/>
        <a:p>
          <a:endParaRPr lang="en-IN"/>
        </a:p>
      </dgm:t>
    </dgm:pt>
    <dgm:pt modelId="{AF8005B1-757B-4A7B-A7A6-2C0267A202FC}" type="sibTrans" cxnId="{09A68EE5-46E3-48DE-837B-AB257BF16072}">
      <dgm:prSet/>
      <dgm:spPr/>
      <dgm:t>
        <a:bodyPr/>
        <a:lstStyle/>
        <a:p>
          <a:endParaRPr lang="en-IN"/>
        </a:p>
      </dgm:t>
    </dgm:pt>
    <dgm:pt modelId="{BEC0EF1C-15A3-4B1A-B0C0-D8F2D0F94A3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Partner with mobile carriers for zero-rating data usage</a:t>
          </a:r>
        </a:p>
      </dgm:t>
    </dgm:pt>
    <dgm:pt modelId="{563F7947-7B83-484D-ACF4-AF52AA6C8622}" type="parTrans" cxnId="{CFE4509F-2DAC-4F9B-A470-3DAC98A35067}">
      <dgm:prSet/>
      <dgm:spPr/>
      <dgm:t>
        <a:bodyPr/>
        <a:lstStyle/>
        <a:p>
          <a:endParaRPr lang="en-IN"/>
        </a:p>
      </dgm:t>
    </dgm:pt>
    <dgm:pt modelId="{EA6B6185-38CB-4670-B209-44A577090D72}" type="sibTrans" cxnId="{CFE4509F-2DAC-4F9B-A470-3DAC98A35067}">
      <dgm:prSet/>
      <dgm:spPr/>
      <dgm:t>
        <a:bodyPr/>
        <a:lstStyle/>
        <a:p>
          <a:endParaRPr lang="en-IN"/>
        </a:p>
      </dgm:t>
    </dgm:pt>
    <dgm:pt modelId="{A16A8A66-DBB4-443B-8F8E-B2635CBA94CC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Develop market-specific content addressing local needs</a:t>
          </a:r>
        </a:p>
      </dgm:t>
    </dgm:pt>
    <dgm:pt modelId="{A368F29A-8FFA-41F8-A4CB-71BA2E3120EB}" type="parTrans" cxnId="{5708D933-843D-4ABD-AA09-8ABE44E7F326}">
      <dgm:prSet/>
      <dgm:spPr/>
      <dgm:t>
        <a:bodyPr/>
        <a:lstStyle/>
        <a:p>
          <a:endParaRPr lang="en-IN"/>
        </a:p>
      </dgm:t>
    </dgm:pt>
    <dgm:pt modelId="{6D75CF92-64F8-4FBC-8220-847C6CF8DC94}" type="sibTrans" cxnId="{5708D933-843D-4ABD-AA09-8ABE44E7F326}">
      <dgm:prSet/>
      <dgm:spPr/>
      <dgm:t>
        <a:bodyPr/>
        <a:lstStyle/>
        <a:p>
          <a:endParaRPr lang="en-IN"/>
        </a:p>
      </dgm:t>
    </dgm:pt>
    <dgm:pt modelId="{F8E3EF53-4352-4780-A69D-37FE1593AB6F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Create co-branded certificate programs with prestigious institutions</a:t>
          </a:r>
        </a:p>
      </dgm:t>
    </dgm:pt>
    <dgm:pt modelId="{1D99C1B2-72F4-4B3C-B52D-86D5AC9930B5}" type="parTrans" cxnId="{A0DCE073-5F8C-43E9-9000-DF32D322C800}">
      <dgm:prSet/>
      <dgm:spPr/>
      <dgm:t>
        <a:bodyPr/>
        <a:lstStyle/>
        <a:p>
          <a:endParaRPr lang="en-IN"/>
        </a:p>
      </dgm:t>
    </dgm:pt>
    <dgm:pt modelId="{C8815738-7165-4F52-AD89-0B109A8285D0}" type="sibTrans" cxnId="{A0DCE073-5F8C-43E9-9000-DF32D322C800}">
      <dgm:prSet/>
      <dgm:spPr/>
      <dgm:t>
        <a:bodyPr/>
        <a:lstStyle/>
        <a:p>
          <a:endParaRPr lang="en-IN"/>
        </a:p>
      </dgm:t>
    </dgm:pt>
    <dgm:pt modelId="{03A22472-211D-4B72-AA59-A25B0ACEF87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Develop campus ambassador programs at key universities</a:t>
          </a:r>
          <a:endParaRPr lang="en-US" dirty="0"/>
        </a:p>
      </dgm:t>
    </dgm:pt>
    <dgm:pt modelId="{F2B393A9-073A-4078-AE89-8FFE6AE95052}" type="parTrans" cxnId="{7DAAD954-6144-45C8-ACC6-4D77E1D87912}">
      <dgm:prSet/>
      <dgm:spPr/>
      <dgm:t>
        <a:bodyPr/>
        <a:lstStyle/>
        <a:p>
          <a:endParaRPr lang="en-IN"/>
        </a:p>
      </dgm:t>
    </dgm:pt>
    <dgm:pt modelId="{603DE560-91EE-4D7A-965C-062648D6CEA5}" type="sibTrans" cxnId="{7DAAD954-6144-45C8-ACC6-4D77E1D87912}">
      <dgm:prSet/>
      <dgm:spPr/>
      <dgm:t>
        <a:bodyPr/>
        <a:lstStyle/>
        <a:p>
          <a:endParaRPr lang="en-IN"/>
        </a:p>
      </dgm:t>
    </dgm:pt>
    <dgm:pt modelId="{53A06EAC-1FC8-463A-8CAD-5F11CE47FD7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/>
            <a:t>Localize app experience for high-potential markets (India, Brazil, Indonesia)</a:t>
          </a:r>
          <a:endParaRPr lang="en-IN" dirty="0"/>
        </a:p>
      </dgm:t>
    </dgm:pt>
    <dgm:pt modelId="{E6432875-0616-4607-A402-5D5D639A82FA}" type="parTrans" cxnId="{EBB1AAD4-46EE-47F0-9CCC-04C73FDF1F2A}">
      <dgm:prSet/>
      <dgm:spPr/>
      <dgm:t>
        <a:bodyPr/>
        <a:lstStyle/>
        <a:p>
          <a:endParaRPr lang="en-IN"/>
        </a:p>
      </dgm:t>
    </dgm:pt>
    <dgm:pt modelId="{F25B06CA-881F-4FDE-9D57-2A189C68B1F0}" type="sibTrans" cxnId="{EBB1AAD4-46EE-47F0-9CCC-04C73FDF1F2A}">
      <dgm:prSet/>
      <dgm:spPr/>
      <dgm:t>
        <a:bodyPr/>
        <a:lstStyle/>
        <a:p>
          <a:endParaRPr lang="en-IN"/>
        </a:p>
      </dgm:t>
    </dgm:pt>
    <dgm:pt modelId="{5D80E23F-4128-489B-8CD8-B8F54759C75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/>
            <a:t>Partner with mobile carriers for zero-rating data usage</a:t>
          </a:r>
          <a:endParaRPr lang="en-IN" dirty="0"/>
        </a:p>
      </dgm:t>
    </dgm:pt>
    <dgm:pt modelId="{E8C5AB1F-B383-40E8-B7DE-9886A6A1A4CD}" type="parTrans" cxnId="{066FB2EF-DA8F-4B85-B79A-9C7CB58FE71B}">
      <dgm:prSet/>
      <dgm:spPr/>
      <dgm:t>
        <a:bodyPr/>
        <a:lstStyle/>
        <a:p>
          <a:endParaRPr lang="en-IN"/>
        </a:p>
      </dgm:t>
    </dgm:pt>
    <dgm:pt modelId="{316806E4-2110-4155-BEA9-614F2E123666}" type="sibTrans" cxnId="{066FB2EF-DA8F-4B85-B79A-9C7CB58FE71B}">
      <dgm:prSet/>
      <dgm:spPr/>
      <dgm:t>
        <a:bodyPr/>
        <a:lstStyle/>
        <a:p>
          <a:endParaRPr lang="en-IN"/>
        </a:p>
      </dgm:t>
    </dgm:pt>
    <dgm:pt modelId="{C0103F71-4978-43BE-8FFE-BE5B91EC398A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Develop market-specific content addressing local needs</a:t>
          </a:r>
        </a:p>
      </dgm:t>
    </dgm:pt>
    <dgm:pt modelId="{DF7A4C47-C0CE-4EEE-9C8A-9F7D0BFDAD9E}" type="parTrans" cxnId="{BB960B42-BF2B-4994-9073-EC53EF1B7816}">
      <dgm:prSet/>
      <dgm:spPr/>
      <dgm:t>
        <a:bodyPr/>
        <a:lstStyle/>
        <a:p>
          <a:endParaRPr lang="en-IN"/>
        </a:p>
      </dgm:t>
    </dgm:pt>
    <dgm:pt modelId="{0536C869-130E-47EF-B89F-81247DCEEB5F}" type="sibTrans" cxnId="{BB960B42-BF2B-4994-9073-EC53EF1B7816}">
      <dgm:prSet/>
      <dgm:spPr/>
      <dgm:t>
        <a:bodyPr/>
        <a:lstStyle/>
        <a:p>
          <a:endParaRPr lang="en-IN"/>
        </a:p>
      </dgm:t>
    </dgm:pt>
    <dgm:pt modelId="{B6134CC5-FB83-49FA-AA39-D9DF4AD52BDD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dirty="0"/>
            <a:t>Localize app experience for high-potential markets (India, Brazil, Indonesia)</a:t>
          </a:r>
        </a:p>
      </dgm:t>
    </dgm:pt>
    <dgm:pt modelId="{92A7A33C-E96E-4DC2-B5A9-DA805FC18F2A}" type="parTrans" cxnId="{700BBB5E-0DFB-4F0C-B60F-838E20934688}">
      <dgm:prSet/>
      <dgm:spPr/>
      <dgm:t>
        <a:bodyPr/>
        <a:lstStyle/>
        <a:p>
          <a:endParaRPr lang="en-IN"/>
        </a:p>
      </dgm:t>
    </dgm:pt>
    <dgm:pt modelId="{6B911D07-EB15-485C-B8A8-5C742E72228B}" type="sibTrans" cxnId="{700BBB5E-0DFB-4F0C-B60F-838E20934688}">
      <dgm:prSet/>
      <dgm:spPr/>
      <dgm:t>
        <a:bodyPr/>
        <a:lstStyle/>
        <a:p>
          <a:endParaRPr lang="en-IN"/>
        </a:p>
      </dgm:t>
    </dgm:pt>
    <dgm:pt modelId="{0C809B6C-4E62-4023-A71B-3523F0265084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/>
            <a:t>Partner with mobile carriers for zero-rating data usage</a:t>
          </a:r>
          <a:endParaRPr lang="en-IN" dirty="0"/>
        </a:p>
      </dgm:t>
    </dgm:pt>
    <dgm:pt modelId="{B48591C1-A8A3-46F9-9F0E-21AD7C8151E2}" type="parTrans" cxnId="{D71ADD3D-5171-458B-A532-CB9F50151E72}">
      <dgm:prSet/>
      <dgm:spPr/>
      <dgm:t>
        <a:bodyPr/>
        <a:lstStyle/>
        <a:p>
          <a:endParaRPr lang="en-IN"/>
        </a:p>
      </dgm:t>
    </dgm:pt>
    <dgm:pt modelId="{2124F551-588C-4852-AE0C-CC6A3E80BFD7}" type="sibTrans" cxnId="{D71ADD3D-5171-458B-A532-CB9F50151E72}">
      <dgm:prSet/>
      <dgm:spPr/>
      <dgm:t>
        <a:bodyPr/>
        <a:lstStyle/>
        <a:p>
          <a:endParaRPr lang="en-IN"/>
        </a:p>
      </dgm:t>
    </dgm:pt>
    <dgm:pt modelId="{7625DD81-6AE3-40CE-8343-24509E9AB7A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IN" dirty="0"/>
            <a:t>Develop market-specific content addressing local needs</a:t>
          </a:r>
        </a:p>
      </dgm:t>
    </dgm:pt>
    <dgm:pt modelId="{60CBDF76-1398-4CCE-A7AE-C6017DC9F446}" type="parTrans" cxnId="{535E6E41-4499-4013-BC07-F6248C8EB5BC}">
      <dgm:prSet/>
      <dgm:spPr/>
      <dgm:t>
        <a:bodyPr/>
        <a:lstStyle/>
        <a:p>
          <a:endParaRPr lang="en-IN"/>
        </a:p>
      </dgm:t>
    </dgm:pt>
    <dgm:pt modelId="{F3B58F2A-BFE2-4515-9F3D-BFE3A0B83422}" type="sibTrans" cxnId="{535E6E41-4499-4013-BC07-F6248C8EB5BC}">
      <dgm:prSet/>
      <dgm:spPr/>
      <dgm:t>
        <a:bodyPr/>
        <a:lstStyle/>
        <a:p>
          <a:endParaRPr lang="en-IN"/>
        </a:p>
      </dgm:t>
    </dgm:pt>
    <dgm:pt modelId="{7E807F6E-075C-4E71-8920-A5633E8BF0FE}" type="pres">
      <dgm:prSet presAssocID="{8AA11835-8B89-4127-8B2C-2F5CE6A0E9F3}" presName="Name0" presStyleCnt="0">
        <dgm:presLayoutVars>
          <dgm:dir/>
          <dgm:animLvl val="lvl"/>
          <dgm:resizeHandles val="exact"/>
        </dgm:presLayoutVars>
      </dgm:prSet>
      <dgm:spPr/>
    </dgm:pt>
    <dgm:pt modelId="{33D75DC1-1206-4222-859C-4950CEE26241}" type="pres">
      <dgm:prSet presAssocID="{38B3BD73-D3FB-4A9A-8F55-0D488448CB05}" presName="linNode" presStyleCnt="0"/>
      <dgm:spPr/>
    </dgm:pt>
    <dgm:pt modelId="{02BC7465-2F7D-49BF-8E91-7D4C31E7DECC}" type="pres">
      <dgm:prSet presAssocID="{38B3BD73-D3FB-4A9A-8F55-0D488448CB05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F65DCE2B-4F7E-4E22-98E7-4C9D9E664191}" type="pres">
      <dgm:prSet presAssocID="{38B3BD73-D3FB-4A9A-8F55-0D488448CB05}" presName="descendantText" presStyleLbl="alignAccFollowNode1" presStyleIdx="0" presStyleCnt="5" custLinFactNeighborX="2706" custLinFactNeighborY="-37808">
        <dgm:presLayoutVars>
          <dgm:bulletEnabled val="1"/>
        </dgm:presLayoutVars>
      </dgm:prSet>
      <dgm:spPr/>
    </dgm:pt>
    <dgm:pt modelId="{6C2EE1E8-6A46-47D0-9066-FD563D0C6339}" type="pres">
      <dgm:prSet presAssocID="{96625F0F-95FD-4E74-97CC-D4640B895D6E}" presName="sp" presStyleCnt="0"/>
      <dgm:spPr/>
    </dgm:pt>
    <dgm:pt modelId="{BB0F4537-72B5-44EF-9F17-F633C12D19EE}" type="pres">
      <dgm:prSet presAssocID="{40FCC099-B7AE-4A31-8C31-D4E7F33F4AEB}" presName="linNode" presStyleCnt="0"/>
      <dgm:spPr/>
    </dgm:pt>
    <dgm:pt modelId="{921152D6-B60E-43CD-A9F6-0FBE9A6A186A}" type="pres">
      <dgm:prSet presAssocID="{40FCC099-B7AE-4A31-8C31-D4E7F33F4AE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8F4E81C4-FCA2-4860-A80A-6C00BE6F8B2A}" type="pres">
      <dgm:prSet presAssocID="{40FCC099-B7AE-4A31-8C31-D4E7F33F4AEB}" presName="descendantText" presStyleLbl="alignAccFollowNode1" presStyleIdx="1" presStyleCnt="5">
        <dgm:presLayoutVars>
          <dgm:bulletEnabled val="1"/>
        </dgm:presLayoutVars>
      </dgm:prSet>
      <dgm:spPr/>
    </dgm:pt>
    <dgm:pt modelId="{F05C70E3-75FE-4C40-9792-CC2D721E315C}" type="pres">
      <dgm:prSet presAssocID="{EBF0D24D-671F-4F3D-BD22-44109103AAC1}" presName="sp" presStyleCnt="0"/>
      <dgm:spPr/>
    </dgm:pt>
    <dgm:pt modelId="{D1DA16F2-D34B-4936-B124-FCA0D2252103}" type="pres">
      <dgm:prSet presAssocID="{893B80D0-5BFD-466F-ADBB-0CE114F00EB5}" presName="linNode" presStyleCnt="0"/>
      <dgm:spPr/>
    </dgm:pt>
    <dgm:pt modelId="{7E0D55A6-02CE-4CCB-9F5B-E1021000BB2C}" type="pres">
      <dgm:prSet presAssocID="{893B80D0-5BFD-466F-ADBB-0CE114F00EB5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CCB7E58-8CA5-402B-AE6C-FF7604A38374}" type="pres">
      <dgm:prSet presAssocID="{893B80D0-5BFD-466F-ADBB-0CE114F00EB5}" presName="descendantText" presStyleLbl="alignAccFollowNode1" presStyleIdx="2" presStyleCnt="5">
        <dgm:presLayoutVars>
          <dgm:bulletEnabled val="1"/>
        </dgm:presLayoutVars>
      </dgm:prSet>
      <dgm:spPr/>
    </dgm:pt>
    <dgm:pt modelId="{8DB253E8-8B5D-47A2-B078-DA3B7A79E008}" type="pres">
      <dgm:prSet presAssocID="{28663AF7-BCB0-4483-A46F-BD563673643F}" presName="sp" presStyleCnt="0"/>
      <dgm:spPr/>
    </dgm:pt>
    <dgm:pt modelId="{74D457BA-3543-40ED-A6F8-8BB37912FCCC}" type="pres">
      <dgm:prSet presAssocID="{05858136-5F5A-451B-A14C-D6ACF190B2AB}" presName="linNode" presStyleCnt="0"/>
      <dgm:spPr/>
    </dgm:pt>
    <dgm:pt modelId="{530AAC3F-0BCF-4607-A87E-5372C3641D3C}" type="pres">
      <dgm:prSet presAssocID="{05858136-5F5A-451B-A14C-D6ACF190B2A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6F97D084-D358-435C-9091-C356BF5A4378}" type="pres">
      <dgm:prSet presAssocID="{05858136-5F5A-451B-A14C-D6ACF190B2AB}" presName="descendantText" presStyleLbl="alignAccFollowNode1" presStyleIdx="3" presStyleCnt="5">
        <dgm:presLayoutVars>
          <dgm:bulletEnabled val="1"/>
        </dgm:presLayoutVars>
      </dgm:prSet>
      <dgm:spPr/>
    </dgm:pt>
    <dgm:pt modelId="{27CA74E3-254F-4F20-AE61-6D9B7B5D07BA}" type="pres">
      <dgm:prSet presAssocID="{46A088C1-7F77-49AF-AFC0-F45E5284E84F}" presName="sp" presStyleCnt="0"/>
      <dgm:spPr/>
    </dgm:pt>
    <dgm:pt modelId="{CD8F05FC-331B-4AAA-A73F-4AE2FC894D83}" type="pres">
      <dgm:prSet presAssocID="{CD55AE71-4495-4FEC-8B85-9856CEFC9170}" presName="linNode" presStyleCnt="0"/>
      <dgm:spPr/>
    </dgm:pt>
    <dgm:pt modelId="{44057B86-D203-4A93-9AC8-0D6B82D69707}" type="pres">
      <dgm:prSet presAssocID="{CD55AE71-4495-4FEC-8B85-9856CEFC9170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3E8B9474-4EB6-4B04-8C65-868A77FCA608}" type="pres">
      <dgm:prSet presAssocID="{CD55AE71-4495-4FEC-8B85-9856CEFC917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57E6004-9373-4FFB-8648-ACB5826B1B1C}" type="presOf" srcId="{7625DD81-6AE3-40CE-8343-24509E9AB7A1}" destId="{7CCB7E58-8CA5-402B-AE6C-FF7604A38374}" srcOrd="0" destOrd="2" presId="urn:microsoft.com/office/officeart/2005/8/layout/vList5"/>
    <dgm:cxn modelId="{D2A46016-C6EA-4130-BA61-EA99D045AC51}" type="presOf" srcId="{CE7D9B45-A16C-4E2A-892C-9CF12C89B601}" destId="{6F97D084-D358-435C-9091-C356BF5A4378}" srcOrd="0" destOrd="2" presId="urn:microsoft.com/office/officeart/2005/8/layout/vList5"/>
    <dgm:cxn modelId="{BBE3921E-0665-4FAA-B84B-1858F43FB9B4}" srcId="{38B3BD73-D3FB-4A9A-8F55-0D488448CB05}" destId="{20921545-BCC5-495C-86E3-D1D09B1574B5}" srcOrd="0" destOrd="0" parTransId="{3DA71AF8-C85F-4AC3-9532-485B9A6A1AD8}" sibTransId="{434E887C-EF51-4C20-B077-B2808E2DE070}"/>
    <dgm:cxn modelId="{1A3B9328-1AD6-4E6C-B4A8-FE522CBD9A0B}" srcId="{8AA11835-8B89-4127-8B2C-2F5CE6A0E9F3}" destId="{CD55AE71-4495-4FEC-8B85-9856CEFC9170}" srcOrd="4" destOrd="0" parTransId="{CE10A0C3-81C2-42DA-9FF9-782EC840BB0F}" sibTransId="{55C183B7-B748-4A1A-A761-F1977FAD23B6}"/>
    <dgm:cxn modelId="{DC10A529-9BE1-4818-A206-FA32B628BA6E}" type="presOf" srcId="{F8E3EF53-4352-4780-A69D-37FE1593AB6F}" destId="{F65DCE2B-4F7E-4E22-98E7-4C9D9E664191}" srcOrd="0" destOrd="1" presId="urn:microsoft.com/office/officeart/2005/8/layout/vList5"/>
    <dgm:cxn modelId="{5708D933-843D-4ABD-AA09-8ABE44E7F326}" srcId="{40FCC099-B7AE-4A31-8C31-D4E7F33F4AEB}" destId="{A16A8A66-DBB4-443B-8F8E-B2635CBA94CC}" srcOrd="2" destOrd="0" parTransId="{A368F29A-8FFA-41F8-A4CB-71BA2E3120EB}" sibTransId="{6D75CF92-64F8-4FBC-8220-847C6CF8DC94}"/>
    <dgm:cxn modelId="{92CBA63D-C96E-4CC5-8CAE-61A2C680163D}" type="presOf" srcId="{53A06EAC-1FC8-463A-8CAD-5F11CE47FD72}" destId="{3E8B9474-4EB6-4B04-8C65-868A77FCA608}" srcOrd="0" destOrd="0" presId="urn:microsoft.com/office/officeart/2005/8/layout/vList5"/>
    <dgm:cxn modelId="{D71ADD3D-5171-458B-A532-CB9F50151E72}" srcId="{893B80D0-5BFD-466F-ADBB-0CE114F00EB5}" destId="{0C809B6C-4E62-4023-A71B-3523F0265084}" srcOrd="1" destOrd="0" parTransId="{B48591C1-A8A3-46F9-9F0E-21AD7C8151E2}" sibTransId="{2124F551-588C-4852-AE0C-CC6A3E80BFD7}"/>
    <dgm:cxn modelId="{13723D3F-7640-4EB3-9093-A8ABB34D43F0}" type="presOf" srcId="{B6134CC5-FB83-49FA-AA39-D9DF4AD52BDD}" destId="{7CCB7E58-8CA5-402B-AE6C-FF7604A38374}" srcOrd="0" destOrd="0" presId="urn:microsoft.com/office/officeart/2005/8/layout/vList5"/>
    <dgm:cxn modelId="{700BBB5E-0DFB-4F0C-B60F-838E20934688}" srcId="{893B80D0-5BFD-466F-ADBB-0CE114F00EB5}" destId="{B6134CC5-FB83-49FA-AA39-D9DF4AD52BDD}" srcOrd="0" destOrd="0" parTransId="{92A7A33C-E96E-4DC2-B5A9-DA805FC18F2A}" sibTransId="{6B911D07-EB15-485C-B8A8-5C742E72228B}"/>
    <dgm:cxn modelId="{535E6E41-4499-4013-BC07-F6248C8EB5BC}" srcId="{893B80D0-5BFD-466F-ADBB-0CE114F00EB5}" destId="{7625DD81-6AE3-40CE-8343-24509E9AB7A1}" srcOrd="2" destOrd="0" parTransId="{60CBDF76-1398-4CCE-A7AE-C6017DC9F446}" sibTransId="{F3B58F2A-BFE2-4515-9F3D-BFE3A0B83422}"/>
    <dgm:cxn modelId="{899EFD61-8379-4C2B-A02F-5E3B9795D559}" type="presOf" srcId="{38B3BD73-D3FB-4A9A-8F55-0D488448CB05}" destId="{02BC7465-2F7D-49BF-8E91-7D4C31E7DECC}" srcOrd="0" destOrd="0" presId="urn:microsoft.com/office/officeart/2005/8/layout/vList5"/>
    <dgm:cxn modelId="{BB960B42-BF2B-4994-9073-EC53EF1B7816}" srcId="{CD55AE71-4495-4FEC-8B85-9856CEFC9170}" destId="{C0103F71-4978-43BE-8FFE-BE5B91EC398A}" srcOrd="2" destOrd="0" parTransId="{DF7A4C47-C0CE-4EEE-9C8A-9F7D0BFDAD9E}" sibTransId="{0536C869-130E-47EF-B89F-81247DCEEB5F}"/>
    <dgm:cxn modelId="{24B35E48-090F-42E4-A435-E55DFE2DA121}" type="presOf" srcId="{05858136-5F5A-451B-A14C-D6ACF190B2AB}" destId="{530AAC3F-0BCF-4607-A87E-5372C3641D3C}" srcOrd="0" destOrd="0" presId="urn:microsoft.com/office/officeart/2005/8/layout/vList5"/>
    <dgm:cxn modelId="{A0DCE073-5F8C-43E9-9000-DF32D322C800}" srcId="{38B3BD73-D3FB-4A9A-8F55-0D488448CB05}" destId="{F8E3EF53-4352-4780-A69D-37FE1593AB6F}" srcOrd="1" destOrd="0" parTransId="{1D99C1B2-72F4-4B3C-B52D-86D5AC9930B5}" sibTransId="{C8815738-7165-4F52-AD89-0B109A8285D0}"/>
    <dgm:cxn modelId="{0C168954-8C9F-4132-BE2D-0A51E210176F}" type="presOf" srcId="{A16A8A66-DBB4-443B-8F8E-B2635CBA94CC}" destId="{8F4E81C4-FCA2-4860-A80A-6C00BE6F8B2A}" srcOrd="0" destOrd="2" presId="urn:microsoft.com/office/officeart/2005/8/layout/vList5"/>
    <dgm:cxn modelId="{EA72D154-841D-4A44-878B-E8D24C0BA7B8}" type="presOf" srcId="{03A22472-211D-4B72-AA59-A25B0ACEF870}" destId="{F65DCE2B-4F7E-4E22-98E7-4C9D9E664191}" srcOrd="0" destOrd="2" presId="urn:microsoft.com/office/officeart/2005/8/layout/vList5"/>
    <dgm:cxn modelId="{7DAAD954-6144-45C8-ACC6-4D77E1D87912}" srcId="{38B3BD73-D3FB-4A9A-8F55-0D488448CB05}" destId="{03A22472-211D-4B72-AA59-A25B0ACEF870}" srcOrd="2" destOrd="0" parTransId="{F2B393A9-073A-4078-AE89-8FFE6AE95052}" sibTransId="{603DE560-91EE-4D7A-965C-062648D6CEA5}"/>
    <dgm:cxn modelId="{939FE855-CF80-487C-A686-7AF067DBBC9E}" srcId="{8AA11835-8B89-4127-8B2C-2F5CE6A0E9F3}" destId="{38B3BD73-D3FB-4A9A-8F55-0D488448CB05}" srcOrd="0" destOrd="0" parTransId="{D5D016BC-87B1-4C52-800D-529F3132FD66}" sibTransId="{96625F0F-95FD-4E74-97CC-D4640B895D6E}"/>
    <dgm:cxn modelId="{EA303478-48AB-4AFF-B85A-19A9646C3C6F}" type="presOf" srcId="{BEC0EF1C-15A3-4B1A-B0C0-D8F2D0F94A3C}" destId="{8F4E81C4-FCA2-4860-A80A-6C00BE6F8B2A}" srcOrd="0" destOrd="1" presId="urn:microsoft.com/office/officeart/2005/8/layout/vList5"/>
    <dgm:cxn modelId="{108F7259-CBE2-41A8-8B3E-163B44F21FA8}" type="presOf" srcId="{19D3E943-E8F6-4BE4-9497-3C37FC9E7227}" destId="{6F97D084-D358-435C-9091-C356BF5A4378}" srcOrd="0" destOrd="0" presId="urn:microsoft.com/office/officeart/2005/8/layout/vList5"/>
    <dgm:cxn modelId="{A8287E79-A3B2-42A8-9199-4641B60EA7AF}" srcId="{8AA11835-8B89-4127-8B2C-2F5CE6A0E9F3}" destId="{40FCC099-B7AE-4A31-8C31-D4E7F33F4AEB}" srcOrd="1" destOrd="0" parTransId="{41C98605-CD44-4AE5-8C23-21D4598CCCEC}" sibTransId="{EBF0D24D-671F-4F3D-BD22-44109103AAC1}"/>
    <dgm:cxn modelId="{5E7E4D7A-D1BC-42EC-A6C5-950C3B4DD81A}" type="presOf" srcId="{CD55AE71-4495-4FEC-8B85-9856CEFC9170}" destId="{44057B86-D203-4A93-9AC8-0D6B82D69707}" srcOrd="0" destOrd="0" presId="urn:microsoft.com/office/officeart/2005/8/layout/vList5"/>
    <dgm:cxn modelId="{3740C88D-1DA9-414F-8343-21C2D961A60B}" type="presOf" srcId="{D56EE329-8EB3-4D6B-B8BC-F02E6534FAE2}" destId="{8F4E81C4-FCA2-4860-A80A-6C00BE6F8B2A}" srcOrd="0" destOrd="0" presId="urn:microsoft.com/office/officeart/2005/8/layout/vList5"/>
    <dgm:cxn modelId="{09C6808E-58A7-4D66-9F8D-C94DB1DF1EAE}" srcId="{8AA11835-8B89-4127-8B2C-2F5CE6A0E9F3}" destId="{893B80D0-5BFD-466F-ADBB-0CE114F00EB5}" srcOrd="2" destOrd="0" parTransId="{485A83C0-EEFD-4286-9FA4-72C8FF0FD2C0}" sibTransId="{28663AF7-BCB0-4483-A46F-BD563673643F}"/>
    <dgm:cxn modelId="{47C69C8E-67F2-405B-BBD5-48A3DBDDC4C8}" type="presOf" srcId="{893B80D0-5BFD-466F-ADBB-0CE114F00EB5}" destId="{7E0D55A6-02CE-4CCB-9F5B-E1021000BB2C}" srcOrd="0" destOrd="0" presId="urn:microsoft.com/office/officeart/2005/8/layout/vList5"/>
    <dgm:cxn modelId="{8C84FD90-2435-495B-8E3E-74C77E99BC9E}" srcId="{05858136-5F5A-451B-A14C-D6ACF190B2AB}" destId="{7655D286-0D59-4522-9EFB-D5C4EC108C67}" srcOrd="1" destOrd="0" parTransId="{9B4B8E23-129C-45C7-89ED-22A39296E4BB}" sibTransId="{74C67B62-8DB3-4EE3-A7E3-D08C56261A2C}"/>
    <dgm:cxn modelId="{ADE44E96-3FCC-4BC5-A151-1AAE5EB93F34}" type="presOf" srcId="{0C809B6C-4E62-4023-A71B-3523F0265084}" destId="{7CCB7E58-8CA5-402B-AE6C-FF7604A38374}" srcOrd="0" destOrd="1" presId="urn:microsoft.com/office/officeart/2005/8/layout/vList5"/>
    <dgm:cxn modelId="{FE64DA97-4C05-4073-A522-E4CFB3D0130A}" srcId="{05858136-5F5A-451B-A14C-D6ACF190B2AB}" destId="{19D3E943-E8F6-4BE4-9497-3C37FC9E7227}" srcOrd="0" destOrd="0" parTransId="{95AFCAF3-C29C-43C3-94EC-D13746EC237B}" sibTransId="{9C97ABC6-FA33-4F6C-B2F3-FB70D5016424}"/>
    <dgm:cxn modelId="{8F86E598-84DC-4639-B657-63BEE7C12B00}" type="presOf" srcId="{5D80E23F-4128-489B-8CD8-B8F54759C753}" destId="{3E8B9474-4EB6-4B04-8C65-868A77FCA608}" srcOrd="0" destOrd="1" presId="urn:microsoft.com/office/officeart/2005/8/layout/vList5"/>
    <dgm:cxn modelId="{CFE4509F-2DAC-4F9B-A470-3DAC98A35067}" srcId="{40FCC099-B7AE-4A31-8C31-D4E7F33F4AEB}" destId="{BEC0EF1C-15A3-4B1A-B0C0-D8F2D0F94A3C}" srcOrd="1" destOrd="0" parTransId="{563F7947-7B83-484D-ACF4-AF52AA6C8622}" sibTransId="{EA6B6185-38CB-4670-B209-44A577090D72}"/>
    <dgm:cxn modelId="{AFE67BAE-D90B-4E71-9CF4-A53034596642}" type="presOf" srcId="{C0103F71-4978-43BE-8FFE-BE5B91EC398A}" destId="{3E8B9474-4EB6-4B04-8C65-868A77FCA608}" srcOrd="0" destOrd="2" presId="urn:microsoft.com/office/officeart/2005/8/layout/vList5"/>
    <dgm:cxn modelId="{1C4BFCB3-BD34-4EAD-974D-C5AE3A5FF94B}" type="presOf" srcId="{40FCC099-B7AE-4A31-8C31-D4E7F33F4AEB}" destId="{921152D6-B60E-43CD-A9F6-0FBE9A6A186A}" srcOrd="0" destOrd="0" presId="urn:microsoft.com/office/officeart/2005/8/layout/vList5"/>
    <dgm:cxn modelId="{92505DC8-2EDB-485E-807E-DD30E30FF4D5}" type="presOf" srcId="{8AA11835-8B89-4127-8B2C-2F5CE6A0E9F3}" destId="{7E807F6E-075C-4E71-8920-A5633E8BF0FE}" srcOrd="0" destOrd="0" presId="urn:microsoft.com/office/officeart/2005/8/layout/vList5"/>
    <dgm:cxn modelId="{9F771FC9-E7EE-4944-9CF5-9D406757AB35}" type="presOf" srcId="{7655D286-0D59-4522-9EFB-D5C4EC108C67}" destId="{6F97D084-D358-435C-9091-C356BF5A4378}" srcOrd="0" destOrd="1" presId="urn:microsoft.com/office/officeart/2005/8/layout/vList5"/>
    <dgm:cxn modelId="{FFCA18D3-FE4D-4F0E-B142-2253A887C5B9}" srcId="{8AA11835-8B89-4127-8B2C-2F5CE6A0E9F3}" destId="{05858136-5F5A-451B-A14C-D6ACF190B2AB}" srcOrd="3" destOrd="0" parTransId="{35B2CD16-9A82-4352-BCB5-5D3D27BE738F}" sibTransId="{46A088C1-7F77-49AF-AFC0-F45E5284E84F}"/>
    <dgm:cxn modelId="{EBB1AAD4-46EE-47F0-9CCC-04C73FDF1F2A}" srcId="{CD55AE71-4495-4FEC-8B85-9856CEFC9170}" destId="{53A06EAC-1FC8-463A-8CAD-5F11CE47FD72}" srcOrd="0" destOrd="0" parTransId="{E6432875-0616-4607-A402-5D5D639A82FA}" sibTransId="{F25B06CA-881F-4FDE-9D57-2A189C68B1F0}"/>
    <dgm:cxn modelId="{39FE40DE-C0CD-4C22-AE3F-FCB8574C0BC5}" srcId="{40FCC099-B7AE-4A31-8C31-D4E7F33F4AEB}" destId="{D56EE329-8EB3-4D6B-B8BC-F02E6534FAE2}" srcOrd="0" destOrd="0" parTransId="{7A08B5BE-9158-422E-8F53-E9C919B3D2D3}" sibTransId="{0C4B3358-4638-4C89-B56B-94B4B591EA5D}"/>
    <dgm:cxn modelId="{326006DF-E973-49E7-AF4E-E1EE267FD3CA}" type="presOf" srcId="{20921545-BCC5-495C-86E3-D1D09B1574B5}" destId="{F65DCE2B-4F7E-4E22-98E7-4C9D9E664191}" srcOrd="0" destOrd="0" presId="urn:microsoft.com/office/officeart/2005/8/layout/vList5"/>
    <dgm:cxn modelId="{09A68EE5-46E3-48DE-837B-AB257BF16072}" srcId="{05858136-5F5A-451B-A14C-D6ACF190B2AB}" destId="{CE7D9B45-A16C-4E2A-892C-9CF12C89B601}" srcOrd="2" destOrd="0" parTransId="{162ADB9E-2FC2-48A4-B8B7-CD3BA3CE478C}" sibTransId="{AF8005B1-757B-4A7B-A7A6-2C0267A202FC}"/>
    <dgm:cxn modelId="{066FB2EF-DA8F-4B85-B79A-9C7CB58FE71B}" srcId="{CD55AE71-4495-4FEC-8B85-9856CEFC9170}" destId="{5D80E23F-4128-489B-8CD8-B8F54759C753}" srcOrd="1" destOrd="0" parTransId="{E8C5AB1F-B383-40E8-B7DE-9886A6A1A4CD}" sibTransId="{316806E4-2110-4155-BEA9-614F2E123666}"/>
    <dgm:cxn modelId="{4D7AB277-DDDA-454A-B1B5-86AAA287B680}" type="presParOf" srcId="{7E807F6E-075C-4E71-8920-A5633E8BF0FE}" destId="{33D75DC1-1206-4222-859C-4950CEE26241}" srcOrd="0" destOrd="0" presId="urn:microsoft.com/office/officeart/2005/8/layout/vList5"/>
    <dgm:cxn modelId="{01614B7D-96E3-4223-83F9-696F26D599E0}" type="presParOf" srcId="{33D75DC1-1206-4222-859C-4950CEE26241}" destId="{02BC7465-2F7D-49BF-8E91-7D4C31E7DECC}" srcOrd="0" destOrd="0" presId="urn:microsoft.com/office/officeart/2005/8/layout/vList5"/>
    <dgm:cxn modelId="{19109B36-18A8-46C1-99D0-C2C6B4A8F82B}" type="presParOf" srcId="{33D75DC1-1206-4222-859C-4950CEE26241}" destId="{F65DCE2B-4F7E-4E22-98E7-4C9D9E664191}" srcOrd="1" destOrd="0" presId="urn:microsoft.com/office/officeart/2005/8/layout/vList5"/>
    <dgm:cxn modelId="{3AA5C04C-7912-433C-B94E-D41AF3A75AC2}" type="presParOf" srcId="{7E807F6E-075C-4E71-8920-A5633E8BF0FE}" destId="{6C2EE1E8-6A46-47D0-9066-FD563D0C6339}" srcOrd="1" destOrd="0" presId="urn:microsoft.com/office/officeart/2005/8/layout/vList5"/>
    <dgm:cxn modelId="{02B6D1FA-A377-4832-A521-522962A02836}" type="presParOf" srcId="{7E807F6E-075C-4E71-8920-A5633E8BF0FE}" destId="{BB0F4537-72B5-44EF-9F17-F633C12D19EE}" srcOrd="2" destOrd="0" presId="urn:microsoft.com/office/officeart/2005/8/layout/vList5"/>
    <dgm:cxn modelId="{FEADDD36-EE98-486C-A094-7B005A059F9D}" type="presParOf" srcId="{BB0F4537-72B5-44EF-9F17-F633C12D19EE}" destId="{921152D6-B60E-43CD-A9F6-0FBE9A6A186A}" srcOrd="0" destOrd="0" presId="urn:microsoft.com/office/officeart/2005/8/layout/vList5"/>
    <dgm:cxn modelId="{B2A0EDDA-7927-4B7C-8F1D-23A22AB48A31}" type="presParOf" srcId="{BB0F4537-72B5-44EF-9F17-F633C12D19EE}" destId="{8F4E81C4-FCA2-4860-A80A-6C00BE6F8B2A}" srcOrd="1" destOrd="0" presId="urn:microsoft.com/office/officeart/2005/8/layout/vList5"/>
    <dgm:cxn modelId="{E19A47B5-B801-4116-8146-A443E809531D}" type="presParOf" srcId="{7E807F6E-075C-4E71-8920-A5633E8BF0FE}" destId="{F05C70E3-75FE-4C40-9792-CC2D721E315C}" srcOrd="3" destOrd="0" presId="urn:microsoft.com/office/officeart/2005/8/layout/vList5"/>
    <dgm:cxn modelId="{7968C555-4CBF-4906-B382-9D8F3BA01FD4}" type="presParOf" srcId="{7E807F6E-075C-4E71-8920-A5633E8BF0FE}" destId="{D1DA16F2-D34B-4936-B124-FCA0D2252103}" srcOrd="4" destOrd="0" presId="urn:microsoft.com/office/officeart/2005/8/layout/vList5"/>
    <dgm:cxn modelId="{7D5FDFD3-D615-4AE5-BCC2-74155FB2EE15}" type="presParOf" srcId="{D1DA16F2-D34B-4936-B124-FCA0D2252103}" destId="{7E0D55A6-02CE-4CCB-9F5B-E1021000BB2C}" srcOrd="0" destOrd="0" presId="urn:microsoft.com/office/officeart/2005/8/layout/vList5"/>
    <dgm:cxn modelId="{4C9B0346-98AF-4D64-8319-51E77500FC8C}" type="presParOf" srcId="{D1DA16F2-D34B-4936-B124-FCA0D2252103}" destId="{7CCB7E58-8CA5-402B-AE6C-FF7604A38374}" srcOrd="1" destOrd="0" presId="urn:microsoft.com/office/officeart/2005/8/layout/vList5"/>
    <dgm:cxn modelId="{1FBAC9A4-8FAA-406C-B78D-AC1AABA5E053}" type="presParOf" srcId="{7E807F6E-075C-4E71-8920-A5633E8BF0FE}" destId="{8DB253E8-8B5D-47A2-B078-DA3B7A79E008}" srcOrd="5" destOrd="0" presId="urn:microsoft.com/office/officeart/2005/8/layout/vList5"/>
    <dgm:cxn modelId="{7AFCBF45-2511-478B-AD65-450C18AB8BAD}" type="presParOf" srcId="{7E807F6E-075C-4E71-8920-A5633E8BF0FE}" destId="{74D457BA-3543-40ED-A6F8-8BB37912FCCC}" srcOrd="6" destOrd="0" presId="urn:microsoft.com/office/officeart/2005/8/layout/vList5"/>
    <dgm:cxn modelId="{A2516255-AB8C-4668-ABA6-97FEB04ADFAB}" type="presParOf" srcId="{74D457BA-3543-40ED-A6F8-8BB37912FCCC}" destId="{530AAC3F-0BCF-4607-A87E-5372C3641D3C}" srcOrd="0" destOrd="0" presId="urn:microsoft.com/office/officeart/2005/8/layout/vList5"/>
    <dgm:cxn modelId="{3C568725-598F-4377-8000-2A477D935AC6}" type="presParOf" srcId="{74D457BA-3543-40ED-A6F8-8BB37912FCCC}" destId="{6F97D084-D358-435C-9091-C356BF5A4378}" srcOrd="1" destOrd="0" presId="urn:microsoft.com/office/officeart/2005/8/layout/vList5"/>
    <dgm:cxn modelId="{B8835335-CE72-42A8-88B1-602EB8DD2871}" type="presParOf" srcId="{7E807F6E-075C-4E71-8920-A5633E8BF0FE}" destId="{27CA74E3-254F-4F20-AE61-6D9B7B5D07BA}" srcOrd="7" destOrd="0" presId="urn:microsoft.com/office/officeart/2005/8/layout/vList5"/>
    <dgm:cxn modelId="{CD5ED45D-8640-4A5F-A42C-E43833F7DA73}" type="presParOf" srcId="{7E807F6E-075C-4E71-8920-A5633E8BF0FE}" destId="{CD8F05FC-331B-4AAA-A73F-4AE2FC894D83}" srcOrd="8" destOrd="0" presId="urn:microsoft.com/office/officeart/2005/8/layout/vList5"/>
    <dgm:cxn modelId="{01EDDF99-ADD2-41B0-9105-D8E45C960D0C}" type="presParOf" srcId="{CD8F05FC-331B-4AAA-A73F-4AE2FC894D83}" destId="{44057B86-D203-4A93-9AC8-0D6B82D69707}" srcOrd="0" destOrd="0" presId="urn:microsoft.com/office/officeart/2005/8/layout/vList5"/>
    <dgm:cxn modelId="{E58B599C-3584-479D-8673-24620934EC01}" type="presParOf" srcId="{CD8F05FC-331B-4AAA-A73F-4AE2FC894D83}" destId="{3E8B9474-4EB6-4B04-8C65-868A77FCA60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377E95-BC31-4F04-9EA9-1D62DE0EB4D8}" type="doc">
      <dgm:prSet loTypeId="urn:microsoft.com/office/officeart/2005/8/layout/hList1" loCatId="list" qsTypeId="urn:microsoft.com/office/officeart/2005/8/quickstyle/3d5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D73CBAD-F2E7-49D2-A3E9-18D226B19CF0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 algn="ctr">
            <a:buNone/>
          </a:pPr>
          <a:r>
            <a:rPr lang="en-US" b="1" dirty="0"/>
            <a:t>Enhanced Subscription Tiers</a:t>
          </a:r>
          <a:r>
            <a:rPr lang="en-US" dirty="0"/>
            <a:t> </a:t>
          </a:r>
          <a:endParaRPr lang="en-IN" dirty="0"/>
        </a:p>
      </dgm:t>
    </dgm:pt>
    <dgm:pt modelId="{B80E7B1F-0F3B-43FF-B122-52AD7435B7E8}" type="parTrans" cxnId="{72A91D0A-9C99-4164-961D-F9885E494700}">
      <dgm:prSet/>
      <dgm:spPr/>
      <dgm:t>
        <a:bodyPr/>
        <a:lstStyle/>
        <a:p>
          <a:endParaRPr lang="en-IN"/>
        </a:p>
      </dgm:t>
    </dgm:pt>
    <dgm:pt modelId="{C4245439-B363-4397-9E87-880F6D166A99}" type="sibTrans" cxnId="{72A91D0A-9C99-4164-961D-F9885E494700}">
      <dgm:prSet/>
      <dgm:spPr/>
      <dgm:t>
        <a:bodyPr/>
        <a:lstStyle/>
        <a:p>
          <a:endParaRPr lang="en-IN"/>
        </a:p>
      </dgm:t>
    </dgm:pt>
    <dgm:pt modelId="{A7A18B7E-6B28-4998-B70F-86C4CE8E902F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</a:rPr>
            <a:t>Super Duolingo ($7-10/month): Current premium offering</a:t>
          </a:r>
          <a:endParaRPr lang="en-IN" dirty="0">
            <a:solidFill>
              <a:schemeClr val="bg1"/>
            </a:solidFill>
          </a:endParaRPr>
        </a:p>
      </dgm:t>
    </dgm:pt>
    <dgm:pt modelId="{C5B4AA0F-4880-4767-84A0-64B10AE1861B}" type="parTrans" cxnId="{0F169E85-EC29-448F-8BED-93F5419F8455}">
      <dgm:prSet/>
      <dgm:spPr/>
      <dgm:t>
        <a:bodyPr/>
        <a:lstStyle/>
        <a:p>
          <a:endParaRPr lang="en-IN"/>
        </a:p>
      </dgm:t>
    </dgm:pt>
    <dgm:pt modelId="{F56A504F-6732-41D3-BCEE-A58A5BBDB73C}" type="sibTrans" cxnId="{0F169E85-EC29-448F-8BED-93F5419F8455}">
      <dgm:prSet/>
      <dgm:spPr/>
      <dgm:t>
        <a:bodyPr/>
        <a:lstStyle/>
        <a:p>
          <a:endParaRPr lang="en-IN"/>
        </a:p>
      </dgm:t>
    </dgm:pt>
    <dgm:pt modelId="{0A78446C-4BA7-4D74-AE1A-A284A1B4B2E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Enterprise Solutions</a:t>
          </a:r>
          <a:r>
            <a:rPr lang="en-US" dirty="0"/>
            <a:t> </a:t>
          </a:r>
          <a:endParaRPr lang="en-IN" dirty="0"/>
        </a:p>
      </dgm:t>
    </dgm:pt>
    <dgm:pt modelId="{E6D9C079-B1A6-4B14-8CA4-1F6E09B0388E}" type="parTrans" cxnId="{33B1F293-83BE-48B8-9BFD-442A9166C225}">
      <dgm:prSet/>
      <dgm:spPr/>
      <dgm:t>
        <a:bodyPr/>
        <a:lstStyle/>
        <a:p>
          <a:endParaRPr lang="en-IN"/>
        </a:p>
      </dgm:t>
    </dgm:pt>
    <dgm:pt modelId="{9892FBB4-F56B-4F00-9DBE-91F7B34304D8}" type="sibTrans" cxnId="{33B1F293-83BE-48B8-9BFD-442A9166C225}">
      <dgm:prSet/>
      <dgm:spPr/>
      <dgm:t>
        <a:bodyPr/>
        <a:lstStyle/>
        <a:p>
          <a:endParaRPr lang="en-IN"/>
        </a:p>
      </dgm:t>
    </dgm:pt>
    <dgm:pt modelId="{668F4990-5D81-44C7-B36C-91F6B32D29BD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</a:rPr>
            <a:t>Team/corporate subscriptions with admin controls</a:t>
          </a:r>
          <a:endParaRPr lang="en-IN" dirty="0">
            <a:solidFill>
              <a:schemeClr val="bg1"/>
            </a:solidFill>
          </a:endParaRPr>
        </a:p>
      </dgm:t>
    </dgm:pt>
    <dgm:pt modelId="{F3CFE871-11C9-4BD9-B81C-B7CDBA064FBD}" type="parTrans" cxnId="{FFEDFCE8-0E41-40B0-916D-04A03E474CE6}">
      <dgm:prSet/>
      <dgm:spPr/>
      <dgm:t>
        <a:bodyPr/>
        <a:lstStyle/>
        <a:p>
          <a:endParaRPr lang="en-IN"/>
        </a:p>
      </dgm:t>
    </dgm:pt>
    <dgm:pt modelId="{B0B01309-42F2-4F38-8B6B-F33BF93813A9}" type="sibTrans" cxnId="{FFEDFCE8-0E41-40B0-916D-04A03E474CE6}">
      <dgm:prSet/>
      <dgm:spPr/>
      <dgm:t>
        <a:bodyPr/>
        <a:lstStyle/>
        <a:p>
          <a:endParaRPr lang="en-IN"/>
        </a:p>
      </dgm:t>
    </dgm:pt>
    <dgm:pt modelId="{E65453EA-6699-4E02-8B63-00BF9D97FB34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Marketplace Expansion</a:t>
          </a:r>
          <a:r>
            <a:rPr lang="en-US" dirty="0"/>
            <a:t> </a:t>
          </a:r>
          <a:endParaRPr lang="en-IN" dirty="0"/>
        </a:p>
      </dgm:t>
    </dgm:pt>
    <dgm:pt modelId="{674B1133-EC80-48C5-91D7-47D0892EF4CB}" type="parTrans" cxnId="{9C57B46F-8C91-4D16-8D5F-5ED24CDD6115}">
      <dgm:prSet/>
      <dgm:spPr/>
      <dgm:t>
        <a:bodyPr/>
        <a:lstStyle/>
        <a:p>
          <a:endParaRPr lang="en-IN"/>
        </a:p>
      </dgm:t>
    </dgm:pt>
    <dgm:pt modelId="{34C84FB6-5C0C-4FD7-AB93-9CB76CC71865}" type="sibTrans" cxnId="{9C57B46F-8C91-4D16-8D5F-5ED24CDD6115}">
      <dgm:prSet/>
      <dgm:spPr/>
      <dgm:t>
        <a:bodyPr/>
        <a:lstStyle/>
        <a:p>
          <a:endParaRPr lang="en-IN"/>
        </a:p>
      </dgm:t>
    </dgm:pt>
    <dgm:pt modelId="{B3CC4B45-1F21-49C0-AE72-4EEEB81F6E68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</a:rPr>
            <a:t>Community tutor marketplace with revenue sharing</a:t>
          </a:r>
          <a:endParaRPr lang="en-IN" dirty="0">
            <a:solidFill>
              <a:schemeClr val="bg1"/>
            </a:solidFill>
          </a:endParaRPr>
        </a:p>
      </dgm:t>
    </dgm:pt>
    <dgm:pt modelId="{92A7B046-EAB7-45EA-883E-D2FBB32DF61C}" type="parTrans" cxnId="{C9E3F13B-9A07-4174-9C83-F0BB6CAF42A9}">
      <dgm:prSet/>
      <dgm:spPr/>
      <dgm:t>
        <a:bodyPr/>
        <a:lstStyle/>
        <a:p>
          <a:endParaRPr lang="en-IN"/>
        </a:p>
      </dgm:t>
    </dgm:pt>
    <dgm:pt modelId="{E14F26CA-D168-4AED-BCB8-6184D9A41307}" type="sibTrans" cxnId="{C9E3F13B-9A07-4174-9C83-F0BB6CAF42A9}">
      <dgm:prSet/>
      <dgm:spPr/>
      <dgm:t>
        <a:bodyPr/>
        <a:lstStyle/>
        <a:p>
          <a:endParaRPr lang="en-IN"/>
        </a:p>
      </dgm:t>
    </dgm:pt>
    <dgm:pt modelId="{949FDE44-6B55-4228-9CC0-4ED0F7EC5B5E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Expanded Certification Ecosystem</a:t>
          </a:r>
          <a:r>
            <a:rPr lang="en-US" dirty="0"/>
            <a:t> </a:t>
          </a:r>
          <a:endParaRPr lang="en-IN" dirty="0"/>
        </a:p>
      </dgm:t>
    </dgm:pt>
    <dgm:pt modelId="{830EEA39-5840-4D1A-91EA-5DD21AB0BF2B}" type="parTrans" cxnId="{0711F2D0-47BF-462B-90CE-5234C8D16405}">
      <dgm:prSet/>
      <dgm:spPr/>
      <dgm:t>
        <a:bodyPr/>
        <a:lstStyle/>
        <a:p>
          <a:endParaRPr lang="en-IN"/>
        </a:p>
      </dgm:t>
    </dgm:pt>
    <dgm:pt modelId="{83E62D6F-66B5-4D37-9BAE-DEE593C5E100}" type="sibTrans" cxnId="{0711F2D0-47BF-462B-90CE-5234C8D16405}">
      <dgm:prSet/>
      <dgm:spPr/>
      <dgm:t>
        <a:bodyPr/>
        <a:lstStyle/>
        <a:p>
          <a:endParaRPr lang="en-IN"/>
        </a:p>
      </dgm:t>
    </dgm:pt>
    <dgm:pt modelId="{B5D76DA0-21A8-405E-A9B7-9E6BB5850AB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b="1" dirty="0"/>
            <a:t>Strategic Partnerships</a:t>
          </a:r>
          <a:r>
            <a:rPr lang="en-US" dirty="0"/>
            <a:t> </a:t>
          </a:r>
          <a:endParaRPr lang="en-IN" dirty="0"/>
        </a:p>
      </dgm:t>
    </dgm:pt>
    <dgm:pt modelId="{E9F5972A-B146-44A5-888A-35590B8D0F2F}" type="parTrans" cxnId="{A7957514-2A6D-4FCA-8056-61D56F5A8557}">
      <dgm:prSet/>
      <dgm:spPr/>
      <dgm:t>
        <a:bodyPr/>
        <a:lstStyle/>
        <a:p>
          <a:endParaRPr lang="en-IN"/>
        </a:p>
      </dgm:t>
    </dgm:pt>
    <dgm:pt modelId="{12156361-E6C0-4702-8C72-32D9D07E3E66}" type="sibTrans" cxnId="{A7957514-2A6D-4FCA-8056-61D56F5A8557}">
      <dgm:prSet/>
      <dgm:spPr/>
      <dgm:t>
        <a:bodyPr/>
        <a:lstStyle/>
        <a:p>
          <a:endParaRPr lang="en-IN"/>
        </a:p>
      </dgm:t>
    </dgm:pt>
    <dgm:pt modelId="{EFF79571-CB3D-4944-B29D-B5AB42091127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>
              <a:solidFill>
                <a:schemeClr val="bg1"/>
              </a:solidFill>
            </a:rPr>
            <a:t>Duolingo Pro ($15-20/month): Advanced features for serious learners </a:t>
          </a:r>
          <a:endParaRPr lang="en-US" dirty="0">
            <a:solidFill>
              <a:schemeClr val="bg1"/>
            </a:solidFill>
          </a:endParaRPr>
        </a:p>
      </dgm:t>
    </dgm:pt>
    <dgm:pt modelId="{AEF5EC0A-88C4-463F-815F-544D31615DF5}" type="parTrans" cxnId="{A93EA1AD-F943-4626-9B29-192156EF38D8}">
      <dgm:prSet/>
      <dgm:spPr/>
      <dgm:t>
        <a:bodyPr/>
        <a:lstStyle/>
        <a:p>
          <a:endParaRPr lang="en-IN"/>
        </a:p>
      </dgm:t>
    </dgm:pt>
    <dgm:pt modelId="{48A34306-7658-4AF0-8067-1FA2A836390D}" type="sibTrans" cxnId="{A93EA1AD-F943-4626-9B29-192156EF38D8}">
      <dgm:prSet/>
      <dgm:spPr/>
      <dgm:t>
        <a:bodyPr/>
        <a:lstStyle/>
        <a:p>
          <a:endParaRPr lang="en-IN"/>
        </a:p>
      </dgm:t>
    </dgm:pt>
    <dgm:pt modelId="{E16BFAC9-7CEB-4F4F-9F28-30A401C78533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>
              <a:solidFill>
                <a:schemeClr val="bg1"/>
              </a:solidFill>
            </a:rPr>
            <a:t>Live tutor sessions, professional content, advanced grammar</a:t>
          </a:r>
          <a:endParaRPr lang="en-US" dirty="0">
            <a:solidFill>
              <a:schemeClr val="bg1"/>
            </a:solidFill>
          </a:endParaRPr>
        </a:p>
      </dgm:t>
    </dgm:pt>
    <dgm:pt modelId="{F9253B35-72AB-4129-B550-89482B6B95BD}" type="parTrans" cxnId="{6A89F3BE-39C9-4010-9864-6F5CFACCE9AF}">
      <dgm:prSet/>
      <dgm:spPr/>
      <dgm:t>
        <a:bodyPr/>
        <a:lstStyle/>
        <a:p>
          <a:endParaRPr lang="en-IN"/>
        </a:p>
      </dgm:t>
    </dgm:pt>
    <dgm:pt modelId="{2D42E39E-781C-4AFD-B732-19FFCA767EFA}" type="sibTrans" cxnId="{6A89F3BE-39C9-4010-9864-6F5CFACCE9AF}">
      <dgm:prSet/>
      <dgm:spPr/>
      <dgm:t>
        <a:bodyPr/>
        <a:lstStyle/>
        <a:p>
          <a:endParaRPr lang="en-IN"/>
        </a:p>
      </dgm:t>
    </dgm:pt>
    <dgm:pt modelId="{2F4CE77B-FD6F-448F-AF1D-78E58DD622ED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>
              <a:solidFill>
                <a:schemeClr val="bg1"/>
              </a:solidFill>
            </a:rPr>
            <a:t>Family Plans ($20-25/month): Up to 6 family members</a:t>
          </a:r>
          <a:endParaRPr lang="en-US" dirty="0">
            <a:solidFill>
              <a:schemeClr val="bg1"/>
            </a:solidFill>
          </a:endParaRPr>
        </a:p>
      </dgm:t>
    </dgm:pt>
    <dgm:pt modelId="{23B4300D-B9E7-4965-8D7C-94B555C68BE7}" type="parTrans" cxnId="{ECF0F1B6-7052-4EEF-87C2-FC8F5140B05F}">
      <dgm:prSet/>
      <dgm:spPr/>
      <dgm:t>
        <a:bodyPr/>
        <a:lstStyle/>
        <a:p>
          <a:endParaRPr lang="en-IN"/>
        </a:p>
      </dgm:t>
    </dgm:pt>
    <dgm:pt modelId="{24B99DAD-D957-4E7A-BECB-7EC93E7A3A8B}" type="sibTrans" cxnId="{ECF0F1B6-7052-4EEF-87C2-FC8F5140B05F}">
      <dgm:prSet/>
      <dgm:spPr/>
      <dgm:t>
        <a:bodyPr/>
        <a:lstStyle/>
        <a:p>
          <a:endParaRPr lang="en-IN"/>
        </a:p>
      </dgm:t>
    </dgm:pt>
    <dgm:pt modelId="{AEA80428-1C0F-436C-B6A1-39DF079F6456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Student Plans ($4-5/month): Verified student discount</a:t>
          </a:r>
        </a:p>
      </dgm:t>
    </dgm:pt>
    <dgm:pt modelId="{0DD32C88-354B-429A-9354-B1FAD51BA792}" type="parTrans" cxnId="{4456EC13-A0EC-4D88-934E-44A7FE211A89}">
      <dgm:prSet/>
      <dgm:spPr/>
      <dgm:t>
        <a:bodyPr/>
        <a:lstStyle/>
        <a:p>
          <a:endParaRPr lang="en-IN"/>
        </a:p>
      </dgm:t>
    </dgm:pt>
    <dgm:pt modelId="{EA23EF08-559D-4CDB-BF32-078213FCBC7F}" type="sibTrans" cxnId="{4456EC13-A0EC-4D88-934E-44A7FE211A89}">
      <dgm:prSet/>
      <dgm:spPr/>
      <dgm:t>
        <a:bodyPr/>
        <a:lstStyle/>
        <a:p>
          <a:endParaRPr lang="en-IN"/>
        </a:p>
      </dgm:t>
    </dgm:pt>
    <dgm:pt modelId="{930CCA54-0FBB-4809-9F6A-A5863869CB95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Learning management system (LMS) integration</a:t>
          </a:r>
        </a:p>
      </dgm:t>
    </dgm:pt>
    <dgm:pt modelId="{AE9D1EC6-5AAA-4B8C-96D9-30560851EA95}" type="parTrans" cxnId="{BF4A6120-88AD-407C-8BB7-904DEAA96A25}">
      <dgm:prSet/>
      <dgm:spPr/>
      <dgm:t>
        <a:bodyPr/>
        <a:lstStyle/>
        <a:p>
          <a:endParaRPr lang="en-IN"/>
        </a:p>
      </dgm:t>
    </dgm:pt>
    <dgm:pt modelId="{2FDFB168-590C-4376-A3B5-AC69E672C6CD}" type="sibTrans" cxnId="{BF4A6120-88AD-407C-8BB7-904DEAA96A25}">
      <dgm:prSet/>
      <dgm:spPr/>
      <dgm:t>
        <a:bodyPr/>
        <a:lstStyle/>
        <a:p>
          <a:endParaRPr lang="en-IN"/>
        </a:p>
      </dgm:t>
    </dgm:pt>
    <dgm:pt modelId="{8FDFAC5E-457E-48F7-84DC-49FE651A39C3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>
              <a:solidFill>
                <a:schemeClr val="bg1"/>
              </a:solidFill>
            </a:rPr>
            <a:t>Custom content development for industries/companies</a:t>
          </a:r>
          <a:endParaRPr lang="en-US" dirty="0">
            <a:solidFill>
              <a:schemeClr val="bg1"/>
            </a:solidFill>
          </a:endParaRPr>
        </a:p>
      </dgm:t>
    </dgm:pt>
    <dgm:pt modelId="{3B54429F-5694-42F0-8F6D-41317C7EABAE}" type="parTrans" cxnId="{F26A1CBE-2282-408F-B850-A38D69CCFD0B}">
      <dgm:prSet/>
      <dgm:spPr/>
      <dgm:t>
        <a:bodyPr/>
        <a:lstStyle/>
        <a:p>
          <a:endParaRPr lang="en-IN"/>
        </a:p>
      </dgm:t>
    </dgm:pt>
    <dgm:pt modelId="{288208FA-F1FE-4A37-8867-5098DA0BD683}" type="sibTrans" cxnId="{F26A1CBE-2282-408F-B850-A38D69CCFD0B}">
      <dgm:prSet/>
      <dgm:spPr/>
      <dgm:t>
        <a:bodyPr/>
        <a:lstStyle/>
        <a:p>
          <a:endParaRPr lang="en-IN"/>
        </a:p>
      </dgm:t>
    </dgm:pt>
    <dgm:pt modelId="{DB3521CA-381F-4562-A66B-DCEAF3FF7118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Progress tracking and reporting for HR departments</a:t>
          </a:r>
        </a:p>
      </dgm:t>
    </dgm:pt>
    <dgm:pt modelId="{08E5123A-636D-49E3-85B4-5ADB5954B8EB}" type="parTrans" cxnId="{343BB2FD-8E12-4CDC-9446-7322031E8807}">
      <dgm:prSet/>
      <dgm:spPr/>
      <dgm:t>
        <a:bodyPr/>
        <a:lstStyle/>
        <a:p>
          <a:endParaRPr lang="en-IN"/>
        </a:p>
      </dgm:t>
    </dgm:pt>
    <dgm:pt modelId="{28570E33-2EBA-4652-BFCB-CBA7C19165A3}" type="sibTrans" cxnId="{343BB2FD-8E12-4CDC-9446-7322031E8807}">
      <dgm:prSet/>
      <dgm:spPr/>
      <dgm:t>
        <a:bodyPr/>
        <a:lstStyle/>
        <a:p>
          <a:endParaRPr lang="en-IN"/>
        </a:p>
      </dgm:t>
    </dgm:pt>
    <dgm:pt modelId="{C191531B-EDEC-48C9-8D2D-2D14C294BBB3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Premium content from third-party developers</a:t>
          </a:r>
        </a:p>
      </dgm:t>
    </dgm:pt>
    <dgm:pt modelId="{FB644EBF-D029-407B-9241-F2033D301E23}" type="parTrans" cxnId="{A4B41C31-153E-4CD9-9DF6-7ACCAE943029}">
      <dgm:prSet/>
      <dgm:spPr/>
      <dgm:t>
        <a:bodyPr/>
        <a:lstStyle/>
        <a:p>
          <a:endParaRPr lang="en-IN"/>
        </a:p>
      </dgm:t>
    </dgm:pt>
    <dgm:pt modelId="{E0B28BEE-C2B2-407B-9199-CAA1ED24D5AD}" type="sibTrans" cxnId="{A4B41C31-153E-4CD9-9DF6-7ACCAE943029}">
      <dgm:prSet/>
      <dgm:spPr/>
      <dgm:t>
        <a:bodyPr/>
        <a:lstStyle/>
        <a:p>
          <a:endParaRPr lang="en-IN"/>
        </a:p>
      </dgm:t>
    </dgm:pt>
    <dgm:pt modelId="{DDEB25C9-77A5-43AB-A520-691457C6FA97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>
              <a:solidFill>
                <a:schemeClr val="bg1"/>
              </a:solidFill>
            </a:rPr>
            <a:t>Language exchange facilitation services</a:t>
          </a:r>
          <a:endParaRPr lang="en-US" dirty="0">
            <a:solidFill>
              <a:schemeClr val="bg1"/>
            </a:solidFill>
          </a:endParaRPr>
        </a:p>
      </dgm:t>
    </dgm:pt>
    <dgm:pt modelId="{103BFABE-5397-484B-AEB2-AEC8F51289E6}" type="parTrans" cxnId="{38B628E4-3CFC-44B2-B4E7-3543392BEEA1}">
      <dgm:prSet/>
      <dgm:spPr/>
      <dgm:t>
        <a:bodyPr/>
        <a:lstStyle/>
        <a:p>
          <a:endParaRPr lang="en-IN"/>
        </a:p>
      </dgm:t>
    </dgm:pt>
    <dgm:pt modelId="{92847FDB-2A31-4F63-91CE-6E038F993184}" type="sibTrans" cxnId="{38B628E4-3CFC-44B2-B4E7-3543392BEEA1}">
      <dgm:prSet/>
      <dgm:spPr/>
      <dgm:t>
        <a:bodyPr/>
        <a:lstStyle/>
        <a:p>
          <a:endParaRPr lang="en-IN"/>
        </a:p>
      </dgm:t>
    </dgm:pt>
    <dgm:pt modelId="{D3111B54-DB5B-4FAD-9D86-EC48BCE39496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Cultural immersion experiences with partners</a:t>
          </a:r>
        </a:p>
      </dgm:t>
    </dgm:pt>
    <dgm:pt modelId="{D1E979EF-4060-4C1B-BF1C-3C43EAFF2156}" type="parTrans" cxnId="{3C040F66-F584-43A4-BFF2-03D6EA2C6681}">
      <dgm:prSet/>
      <dgm:spPr/>
      <dgm:t>
        <a:bodyPr/>
        <a:lstStyle/>
        <a:p>
          <a:endParaRPr lang="en-IN"/>
        </a:p>
      </dgm:t>
    </dgm:pt>
    <dgm:pt modelId="{BB9377CE-4EEA-46D1-8F17-02F1D9F273A8}" type="sibTrans" cxnId="{3C040F66-F584-43A4-BFF2-03D6EA2C6681}">
      <dgm:prSet/>
      <dgm:spPr/>
      <dgm:t>
        <a:bodyPr/>
        <a:lstStyle/>
        <a:p>
          <a:endParaRPr lang="en-IN"/>
        </a:p>
      </dgm:t>
    </dgm:pt>
    <dgm:pt modelId="{E559369B-AF48-4F53-B084-078F7964508E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schemeClr val="bg1"/>
              </a:solidFill>
            </a:rPr>
            <a:t>Additional proficiency tests beyond English</a:t>
          </a:r>
          <a:endParaRPr lang="en-IN" dirty="0">
            <a:solidFill>
              <a:schemeClr val="bg1"/>
            </a:solidFill>
          </a:endParaRPr>
        </a:p>
      </dgm:t>
    </dgm:pt>
    <dgm:pt modelId="{9B0E00F4-69C6-4A95-BB95-58427DCA8750}" type="parTrans" cxnId="{BD5CB771-2FC1-4BB5-A428-DFF9E310AE6F}">
      <dgm:prSet/>
      <dgm:spPr/>
      <dgm:t>
        <a:bodyPr/>
        <a:lstStyle/>
        <a:p>
          <a:endParaRPr lang="en-IN"/>
        </a:p>
      </dgm:t>
    </dgm:pt>
    <dgm:pt modelId="{09B89F02-4AEF-42C2-8ED6-52BBBC9F39FF}" type="sibTrans" cxnId="{BD5CB771-2FC1-4BB5-A428-DFF9E310AE6F}">
      <dgm:prSet/>
      <dgm:spPr/>
      <dgm:t>
        <a:bodyPr/>
        <a:lstStyle/>
        <a:p>
          <a:endParaRPr lang="en-IN"/>
        </a:p>
      </dgm:t>
    </dgm:pt>
    <dgm:pt modelId="{468D26E6-64E1-46D3-B026-A6FD982B31A5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>
              <a:solidFill>
                <a:schemeClr val="bg1"/>
              </a:solidFill>
            </a:rPr>
            <a:t>Professional certificate programs</a:t>
          </a:r>
          <a:endParaRPr lang="en-US" dirty="0">
            <a:solidFill>
              <a:schemeClr val="bg1"/>
            </a:solidFill>
          </a:endParaRPr>
        </a:p>
      </dgm:t>
    </dgm:pt>
    <dgm:pt modelId="{FA83AC91-0FC8-477A-BE99-9BECC0C5367E}" type="parTrans" cxnId="{9D9A2603-84A1-4582-B418-6B174A50ED6F}">
      <dgm:prSet/>
      <dgm:spPr/>
      <dgm:t>
        <a:bodyPr/>
        <a:lstStyle/>
        <a:p>
          <a:endParaRPr lang="en-IN"/>
        </a:p>
      </dgm:t>
    </dgm:pt>
    <dgm:pt modelId="{86B1D9C0-C21D-4FC3-88F6-003B64D8A90B}" type="sibTrans" cxnId="{9D9A2603-84A1-4582-B418-6B174A50ED6F}">
      <dgm:prSet/>
      <dgm:spPr/>
      <dgm:t>
        <a:bodyPr/>
        <a:lstStyle/>
        <a:p>
          <a:endParaRPr lang="en-IN"/>
        </a:p>
      </dgm:t>
    </dgm:pt>
    <dgm:pt modelId="{05D3D339-42D1-4719-92DD-69CF3645CDA3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Skill verification badges for professional profiles</a:t>
          </a:r>
        </a:p>
      </dgm:t>
    </dgm:pt>
    <dgm:pt modelId="{F8150D09-B00B-4796-9B30-A01546038C44}" type="parTrans" cxnId="{955DD4B7-3A42-4AB1-A9AB-68F49BB4AFA0}">
      <dgm:prSet/>
      <dgm:spPr/>
      <dgm:t>
        <a:bodyPr/>
        <a:lstStyle/>
        <a:p>
          <a:endParaRPr lang="en-IN"/>
        </a:p>
      </dgm:t>
    </dgm:pt>
    <dgm:pt modelId="{9F2C4FB5-9005-41C8-81ED-6BFF331090C5}" type="sibTrans" cxnId="{955DD4B7-3A42-4AB1-A9AB-68F49BB4AFA0}">
      <dgm:prSet/>
      <dgm:spPr/>
      <dgm:t>
        <a:bodyPr/>
        <a:lstStyle/>
        <a:p>
          <a:endParaRPr lang="en-IN"/>
        </a:p>
      </dgm:t>
    </dgm:pt>
    <dgm:pt modelId="{F1A2B27B-99F7-4507-96EC-31FCB89D5006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Accredited continuing education credits</a:t>
          </a:r>
        </a:p>
      </dgm:t>
    </dgm:pt>
    <dgm:pt modelId="{A4781E5D-CCF3-4BD2-BC77-3F09AA4FFF73}" type="parTrans" cxnId="{882B5CF8-4678-436A-AD07-9F26FCBAD0D5}">
      <dgm:prSet/>
      <dgm:spPr/>
      <dgm:t>
        <a:bodyPr/>
        <a:lstStyle/>
        <a:p>
          <a:endParaRPr lang="en-IN"/>
        </a:p>
      </dgm:t>
    </dgm:pt>
    <dgm:pt modelId="{0F85DAE6-D6FF-420F-98BA-9F4062C5CA7A}" type="sibTrans" cxnId="{882B5CF8-4678-436A-AD07-9F26FCBAD0D5}">
      <dgm:prSet/>
      <dgm:spPr/>
      <dgm:t>
        <a:bodyPr/>
        <a:lstStyle/>
        <a:p>
          <a:endParaRPr lang="en-IN"/>
        </a:p>
      </dgm:t>
    </dgm:pt>
    <dgm:pt modelId="{DB477C3D-34B0-4DAA-A08F-9E86A43172B6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solidFill>
                <a:schemeClr val="bg1"/>
              </a:solidFill>
            </a:rPr>
            <a:t>Travel industry integrations (airlines, booking sites)</a:t>
          </a:r>
          <a:endParaRPr lang="en-IN" dirty="0">
            <a:solidFill>
              <a:schemeClr val="bg1"/>
            </a:solidFill>
          </a:endParaRPr>
        </a:p>
      </dgm:t>
    </dgm:pt>
    <dgm:pt modelId="{52AF35C9-6A3C-46E7-A2C5-7C9CF0B7792B}" type="parTrans" cxnId="{4FC3DA25-EFF8-4EB2-ADDC-7BBA26C21A32}">
      <dgm:prSet/>
      <dgm:spPr/>
      <dgm:t>
        <a:bodyPr/>
        <a:lstStyle/>
        <a:p>
          <a:endParaRPr lang="en-IN"/>
        </a:p>
      </dgm:t>
    </dgm:pt>
    <dgm:pt modelId="{337EB1C3-AFCB-46B8-969F-1C7E15A6CA01}" type="sibTrans" cxnId="{4FC3DA25-EFF8-4EB2-ADDC-7BBA26C21A32}">
      <dgm:prSet/>
      <dgm:spPr/>
      <dgm:t>
        <a:bodyPr/>
        <a:lstStyle/>
        <a:p>
          <a:endParaRPr lang="en-IN"/>
        </a:p>
      </dgm:t>
    </dgm:pt>
    <dgm:pt modelId="{12E2E8FB-0BA3-4DA9-8EB1-C6C964DD278E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Integration with professional networking platforms</a:t>
          </a:r>
        </a:p>
      </dgm:t>
    </dgm:pt>
    <dgm:pt modelId="{BBC8C7F8-9492-4AAF-A73A-EB19E351AC5B}" type="parTrans" cxnId="{3CE61760-90EE-41EB-9ACB-96F0EA35D7B0}">
      <dgm:prSet/>
      <dgm:spPr/>
      <dgm:t>
        <a:bodyPr/>
        <a:lstStyle/>
        <a:p>
          <a:endParaRPr lang="en-IN"/>
        </a:p>
      </dgm:t>
    </dgm:pt>
    <dgm:pt modelId="{286EFBCC-2F7C-4722-B82C-13FD5401733C}" type="sibTrans" cxnId="{3CE61760-90EE-41EB-9ACB-96F0EA35D7B0}">
      <dgm:prSet/>
      <dgm:spPr/>
      <dgm:t>
        <a:bodyPr/>
        <a:lstStyle/>
        <a:p>
          <a:endParaRPr lang="en-IN"/>
        </a:p>
      </dgm:t>
    </dgm:pt>
    <dgm:pt modelId="{C10E1679-A5EF-490E-A170-845EF4D76804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>
              <a:solidFill>
                <a:schemeClr val="bg1"/>
              </a:solidFill>
            </a:rPr>
            <a:t>Content licensing to educational publishers</a:t>
          </a:r>
          <a:endParaRPr lang="en-US" dirty="0">
            <a:solidFill>
              <a:schemeClr val="bg1"/>
            </a:solidFill>
          </a:endParaRPr>
        </a:p>
      </dgm:t>
    </dgm:pt>
    <dgm:pt modelId="{455854F2-EC19-419A-8F54-52A91C8D5312}" type="parTrans" cxnId="{5C0C09F4-6045-4038-BEFB-E7599B269242}">
      <dgm:prSet/>
      <dgm:spPr/>
      <dgm:t>
        <a:bodyPr/>
        <a:lstStyle/>
        <a:p>
          <a:endParaRPr lang="en-IN"/>
        </a:p>
      </dgm:t>
    </dgm:pt>
    <dgm:pt modelId="{456BADB7-E271-40EF-92BC-429BF82887C3}" type="sibTrans" cxnId="{5C0C09F4-6045-4038-BEFB-E7599B269242}">
      <dgm:prSet/>
      <dgm:spPr/>
      <dgm:t>
        <a:bodyPr/>
        <a:lstStyle/>
        <a:p>
          <a:endParaRPr lang="en-IN"/>
        </a:p>
      </dgm:t>
    </dgm:pt>
    <dgm:pt modelId="{35B71E34-B7C5-44E2-8B5F-6E2AC60EDD81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White-label solutions for educational institutions</a:t>
          </a:r>
        </a:p>
      </dgm:t>
    </dgm:pt>
    <dgm:pt modelId="{B74C9BDE-54E9-4DD6-B5E5-DED0A3164814}" type="parTrans" cxnId="{FA6B84A8-BDEB-492B-A81B-53B9D9BAE329}">
      <dgm:prSet/>
      <dgm:spPr/>
      <dgm:t>
        <a:bodyPr/>
        <a:lstStyle/>
        <a:p>
          <a:endParaRPr lang="en-IN"/>
        </a:p>
      </dgm:t>
    </dgm:pt>
    <dgm:pt modelId="{43D4AA42-6A40-43BD-B005-7EFF0EE69095}" type="sibTrans" cxnId="{FA6B84A8-BDEB-492B-A81B-53B9D9BAE329}">
      <dgm:prSet/>
      <dgm:spPr/>
      <dgm:t>
        <a:bodyPr/>
        <a:lstStyle/>
        <a:p>
          <a:endParaRPr lang="en-IN"/>
        </a:p>
      </dgm:t>
    </dgm:pt>
    <dgm:pt modelId="{40F57E25-4B7C-4D2A-8479-A9F4BC61AAFF}" type="pres">
      <dgm:prSet presAssocID="{87377E95-BC31-4F04-9EA9-1D62DE0EB4D8}" presName="Name0" presStyleCnt="0">
        <dgm:presLayoutVars>
          <dgm:dir/>
          <dgm:animLvl val="lvl"/>
          <dgm:resizeHandles val="exact"/>
        </dgm:presLayoutVars>
      </dgm:prSet>
      <dgm:spPr/>
    </dgm:pt>
    <dgm:pt modelId="{7E62910C-577C-4926-B7AB-0A8C04E0B4BA}" type="pres">
      <dgm:prSet presAssocID="{3D73CBAD-F2E7-49D2-A3E9-18D226B19CF0}" presName="composite" presStyleCnt="0"/>
      <dgm:spPr/>
    </dgm:pt>
    <dgm:pt modelId="{8799F64F-DAD9-4436-8DE0-3D92C35E3A4A}" type="pres">
      <dgm:prSet presAssocID="{3D73CBAD-F2E7-49D2-A3E9-18D226B19CF0}" presName="parTx" presStyleLbl="alignNode1" presStyleIdx="0" presStyleCnt="5" custScaleY="115224" custLinFactNeighborX="-261" custLinFactNeighborY="-1588">
        <dgm:presLayoutVars>
          <dgm:chMax val="0"/>
          <dgm:chPref val="0"/>
          <dgm:bulletEnabled val="1"/>
        </dgm:presLayoutVars>
      </dgm:prSet>
      <dgm:spPr/>
    </dgm:pt>
    <dgm:pt modelId="{AD8BB79A-B76A-48DF-8DA8-37DE4D72F4C6}" type="pres">
      <dgm:prSet presAssocID="{3D73CBAD-F2E7-49D2-A3E9-18D226B19CF0}" presName="desTx" presStyleLbl="alignAccFollowNode1" presStyleIdx="0" presStyleCnt="5">
        <dgm:presLayoutVars>
          <dgm:bulletEnabled val="1"/>
        </dgm:presLayoutVars>
      </dgm:prSet>
      <dgm:spPr/>
    </dgm:pt>
    <dgm:pt modelId="{0B055090-65BB-4418-9067-35BD6387C3F6}" type="pres">
      <dgm:prSet presAssocID="{C4245439-B363-4397-9E87-880F6D166A99}" presName="space" presStyleCnt="0"/>
      <dgm:spPr/>
    </dgm:pt>
    <dgm:pt modelId="{45DCC9D2-DF02-462B-A05C-401431500C15}" type="pres">
      <dgm:prSet presAssocID="{0A78446C-4BA7-4D74-AE1A-A284A1B4B2E2}" presName="composite" presStyleCnt="0"/>
      <dgm:spPr/>
    </dgm:pt>
    <dgm:pt modelId="{9A57A9B2-F071-4B1F-B927-44809E875927}" type="pres">
      <dgm:prSet presAssocID="{0A78446C-4BA7-4D74-AE1A-A284A1B4B2E2}" presName="parTx" presStyleLbl="alignNode1" presStyleIdx="1" presStyleCnt="5" custScaleY="116944">
        <dgm:presLayoutVars>
          <dgm:chMax val="0"/>
          <dgm:chPref val="0"/>
          <dgm:bulletEnabled val="1"/>
        </dgm:presLayoutVars>
      </dgm:prSet>
      <dgm:spPr/>
    </dgm:pt>
    <dgm:pt modelId="{EEB33004-B46C-4F5A-A373-090756823A12}" type="pres">
      <dgm:prSet presAssocID="{0A78446C-4BA7-4D74-AE1A-A284A1B4B2E2}" presName="desTx" presStyleLbl="alignAccFollowNode1" presStyleIdx="1" presStyleCnt="5">
        <dgm:presLayoutVars>
          <dgm:bulletEnabled val="1"/>
        </dgm:presLayoutVars>
      </dgm:prSet>
      <dgm:spPr/>
    </dgm:pt>
    <dgm:pt modelId="{2E7CC6D1-6603-44D7-A9DD-28D773351DF0}" type="pres">
      <dgm:prSet presAssocID="{9892FBB4-F56B-4F00-9DBE-91F7B34304D8}" presName="space" presStyleCnt="0"/>
      <dgm:spPr/>
    </dgm:pt>
    <dgm:pt modelId="{4F8EADAE-6D0B-4793-80C1-1C61BD9C10AD}" type="pres">
      <dgm:prSet presAssocID="{E65453EA-6699-4E02-8B63-00BF9D97FB34}" presName="composite" presStyleCnt="0"/>
      <dgm:spPr/>
    </dgm:pt>
    <dgm:pt modelId="{C25E60AC-576F-446F-9ECE-963614770717}" type="pres">
      <dgm:prSet presAssocID="{E65453EA-6699-4E02-8B63-00BF9D97FB34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460F2035-BAB7-4726-B98E-8961DEC6B7FB}" type="pres">
      <dgm:prSet presAssocID="{E65453EA-6699-4E02-8B63-00BF9D97FB34}" presName="desTx" presStyleLbl="alignAccFollowNode1" presStyleIdx="2" presStyleCnt="5">
        <dgm:presLayoutVars>
          <dgm:bulletEnabled val="1"/>
        </dgm:presLayoutVars>
      </dgm:prSet>
      <dgm:spPr/>
    </dgm:pt>
    <dgm:pt modelId="{5D242613-3FA2-4FA9-99D5-4B36A183ECDA}" type="pres">
      <dgm:prSet presAssocID="{34C84FB6-5C0C-4FD7-AB93-9CB76CC71865}" presName="space" presStyleCnt="0"/>
      <dgm:spPr/>
    </dgm:pt>
    <dgm:pt modelId="{250FFDE4-5727-4DD4-861C-57D61E737569}" type="pres">
      <dgm:prSet presAssocID="{949FDE44-6B55-4228-9CC0-4ED0F7EC5B5E}" presName="composite" presStyleCnt="0"/>
      <dgm:spPr/>
    </dgm:pt>
    <dgm:pt modelId="{286CA57E-BACA-4D92-83F6-C1AEFF95E23C}" type="pres">
      <dgm:prSet presAssocID="{949FDE44-6B55-4228-9CC0-4ED0F7EC5B5E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7D5A6E8-AEA9-47CB-95CC-166EC62B00A9}" type="pres">
      <dgm:prSet presAssocID="{949FDE44-6B55-4228-9CC0-4ED0F7EC5B5E}" presName="desTx" presStyleLbl="alignAccFollowNode1" presStyleIdx="3" presStyleCnt="5">
        <dgm:presLayoutVars>
          <dgm:bulletEnabled val="1"/>
        </dgm:presLayoutVars>
      </dgm:prSet>
      <dgm:spPr/>
    </dgm:pt>
    <dgm:pt modelId="{A9D4377C-DE49-4DC8-BCE6-BCB9757E37C7}" type="pres">
      <dgm:prSet presAssocID="{83E62D6F-66B5-4D37-9BAE-DEE593C5E100}" presName="space" presStyleCnt="0"/>
      <dgm:spPr/>
    </dgm:pt>
    <dgm:pt modelId="{A79265DD-C0E3-4DDC-9074-5A9203EF944F}" type="pres">
      <dgm:prSet presAssocID="{B5D76DA0-21A8-405E-A9B7-9E6BB5850AB0}" presName="composite" presStyleCnt="0"/>
      <dgm:spPr/>
    </dgm:pt>
    <dgm:pt modelId="{395B38D1-D3B2-4317-834A-5BE24585E542}" type="pres">
      <dgm:prSet presAssocID="{B5D76DA0-21A8-405E-A9B7-9E6BB5850AB0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A65084E7-3CDA-45E9-875B-8CE15DA35567}" type="pres">
      <dgm:prSet presAssocID="{B5D76DA0-21A8-405E-A9B7-9E6BB5850AB0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9D9A2603-84A1-4582-B418-6B174A50ED6F}" srcId="{949FDE44-6B55-4228-9CC0-4ED0F7EC5B5E}" destId="{468D26E6-64E1-46D3-B026-A6FD982B31A5}" srcOrd="1" destOrd="0" parTransId="{FA83AC91-0FC8-477A-BE99-9BECC0C5367E}" sibTransId="{86B1D9C0-C21D-4FC3-88F6-003B64D8A90B}"/>
    <dgm:cxn modelId="{E1240F05-58F8-41F0-95C3-CC09D8905D4B}" type="presOf" srcId="{C191531B-EDEC-48C9-8D2D-2D14C294BBB3}" destId="{460F2035-BAB7-4726-B98E-8961DEC6B7FB}" srcOrd="0" destOrd="1" presId="urn:microsoft.com/office/officeart/2005/8/layout/hList1"/>
    <dgm:cxn modelId="{72A91D0A-9C99-4164-961D-F9885E494700}" srcId="{87377E95-BC31-4F04-9EA9-1D62DE0EB4D8}" destId="{3D73CBAD-F2E7-49D2-A3E9-18D226B19CF0}" srcOrd="0" destOrd="0" parTransId="{B80E7B1F-0F3B-43FF-B122-52AD7435B7E8}" sibTransId="{C4245439-B363-4397-9E87-880F6D166A99}"/>
    <dgm:cxn modelId="{96D6DA11-C9BC-4642-8E80-B74BE743C966}" type="presOf" srcId="{05D3D339-42D1-4719-92DD-69CF3645CDA3}" destId="{B7D5A6E8-AEA9-47CB-95CC-166EC62B00A9}" srcOrd="0" destOrd="2" presId="urn:microsoft.com/office/officeart/2005/8/layout/hList1"/>
    <dgm:cxn modelId="{4456EC13-A0EC-4D88-934E-44A7FE211A89}" srcId="{3D73CBAD-F2E7-49D2-A3E9-18D226B19CF0}" destId="{AEA80428-1C0F-436C-B6A1-39DF079F6456}" srcOrd="3" destOrd="0" parTransId="{0DD32C88-354B-429A-9354-B1FAD51BA792}" sibTransId="{EA23EF08-559D-4CDB-BF32-078213FCBC7F}"/>
    <dgm:cxn modelId="{A7957514-2A6D-4FCA-8056-61D56F5A8557}" srcId="{87377E95-BC31-4F04-9EA9-1D62DE0EB4D8}" destId="{B5D76DA0-21A8-405E-A9B7-9E6BB5850AB0}" srcOrd="4" destOrd="0" parTransId="{E9F5972A-B146-44A5-888A-35590B8D0F2F}" sibTransId="{12156361-E6C0-4702-8C72-32D9D07E3E66}"/>
    <dgm:cxn modelId="{2A48F314-DE15-4DBC-9C69-D20464EF08B5}" type="presOf" srcId="{DB477C3D-34B0-4DAA-A08F-9E86A43172B6}" destId="{A65084E7-3CDA-45E9-875B-8CE15DA35567}" srcOrd="0" destOrd="0" presId="urn:microsoft.com/office/officeart/2005/8/layout/hList1"/>
    <dgm:cxn modelId="{BF4A6120-88AD-407C-8BB7-904DEAA96A25}" srcId="{0A78446C-4BA7-4D74-AE1A-A284A1B4B2E2}" destId="{930CCA54-0FBB-4809-9F6A-A5863869CB95}" srcOrd="1" destOrd="0" parTransId="{AE9D1EC6-5AAA-4B8C-96D9-30560851EA95}" sibTransId="{2FDFB168-590C-4376-A3B5-AC69E672C6CD}"/>
    <dgm:cxn modelId="{4FC3DA25-EFF8-4EB2-ADDC-7BBA26C21A32}" srcId="{B5D76DA0-21A8-405E-A9B7-9E6BB5850AB0}" destId="{DB477C3D-34B0-4DAA-A08F-9E86A43172B6}" srcOrd="0" destOrd="0" parTransId="{52AF35C9-6A3C-46E7-A2C5-7C9CF0B7792B}" sibTransId="{337EB1C3-AFCB-46B8-969F-1C7E15A6CA01}"/>
    <dgm:cxn modelId="{BD3E252B-948C-402D-A39A-30983AC1CBCE}" type="presOf" srcId="{E65453EA-6699-4E02-8B63-00BF9D97FB34}" destId="{C25E60AC-576F-446F-9ECE-963614770717}" srcOrd="0" destOrd="0" presId="urn:microsoft.com/office/officeart/2005/8/layout/hList1"/>
    <dgm:cxn modelId="{A4B41C31-153E-4CD9-9DF6-7ACCAE943029}" srcId="{E65453EA-6699-4E02-8B63-00BF9D97FB34}" destId="{C191531B-EDEC-48C9-8D2D-2D14C294BBB3}" srcOrd="1" destOrd="0" parTransId="{FB644EBF-D029-407B-9241-F2033D301E23}" sibTransId="{E0B28BEE-C2B2-407B-9199-CAA1ED24D5AD}"/>
    <dgm:cxn modelId="{ED8D0637-FE85-429F-A3E5-59300E1B26B3}" type="presOf" srcId="{930CCA54-0FBB-4809-9F6A-A5863869CB95}" destId="{EEB33004-B46C-4F5A-A373-090756823A12}" srcOrd="0" destOrd="1" presId="urn:microsoft.com/office/officeart/2005/8/layout/hList1"/>
    <dgm:cxn modelId="{C9E3F13B-9A07-4174-9C83-F0BB6CAF42A9}" srcId="{E65453EA-6699-4E02-8B63-00BF9D97FB34}" destId="{B3CC4B45-1F21-49C0-AE72-4EEEB81F6E68}" srcOrd="0" destOrd="0" parTransId="{92A7B046-EAB7-45EA-883E-D2FBB32DF61C}" sibTransId="{E14F26CA-D168-4AED-BCB8-6184D9A41307}"/>
    <dgm:cxn modelId="{2FA5F85F-2349-487B-AD6D-46B69FAF8BD7}" type="presOf" srcId="{B5D76DA0-21A8-405E-A9B7-9E6BB5850AB0}" destId="{395B38D1-D3B2-4317-834A-5BE24585E542}" srcOrd="0" destOrd="0" presId="urn:microsoft.com/office/officeart/2005/8/layout/hList1"/>
    <dgm:cxn modelId="{3CE61760-90EE-41EB-9ACB-96F0EA35D7B0}" srcId="{B5D76DA0-21A8-405E-A9B7-9E6BB5850AB0}" destId="{12E2E8FB-0BA3-4DA9-8EB1-C6C964DD278E}" srcOrd="1" destOrd="0" parTransId="{BBC8C7F8-9492-4AAF-A73A-EB19E351AC5B}" sibTransId="{286EFBCC-2F7C-4722-B82C-13FD5401733C}"/>
    <dgm:cxn modelId="{27AC0766-E290-4655-8E2A-39797F807D4C}" type="presOf" srcId="{E16BFAC9-7CEB-4F4F-9F28-30A401C78533}" destId="{AD8BB79A-B76A-48DF-8DA8-37DE4D72F4C6}" srcOrd="0" destOrd="2" presId="urn:microsoft.com/office/officeart/2005/8/layout/hList1"/>
    <dgm:cxn modelId="{3C040F66-F584-43A4-BFF2-03D6EA2C6681}" srcId="{E65453EA-6699-4E02-8B63-00BF9D97FB34}" destId="{D3111B54-DB5B-4FAD-9D86-EC48BCE39496}" srcOrd="3" destOrd="0" parTransId="{D1E979EF-4060-4C1B-BF1C-3C43EAFF2156}" sibTransId="{BB9377CE-4EEA-46D1-8F17-02F1D9F273A8}"/>
    <dgm:cxn modelId="{CA11384A-1813-4960-ACE5-19CCC5C2C6E2}" type="presOf" srcId="{DDEB25C9-77A5-43AB-A520-691457C6FA97}" destId="{460F2035-BAB7-4726-B98E-8961DEC6B7FB}" srcOrd="0" destOrd="2" presId="urn:microsoft.com/office/officeart/2005/8/layout/hList1"/>
    <dgm:cxn modelId="{9C57B46F-8C91-4D16-8D5F-5ED24CDD6115}" srcId="{87377E95-BC31-4F04-9EA9-1D62DE0EB4D8}" destId="{E65453EA-6699-4E02-8B63-00BF9D97FB34}" srcOrd="2" destOrd="0" parTransId="{674B1133-EC80-48C5-91D7-47D0892EF4CB}" sibTransId="{34C84FB6-5C0C-4FD7-AB93-9CB76CC71865}"/>
    <dgm:cxn modelId="{C46B0270-E899-44F4-9CC2-7C6B22B32E60}" type="presOf" srcId="{F1A2B27B-99F7-4507-96EC-31FCB89D5006}" destId="{B7D5A6E8-AEA9-47CB-95CC-166EC62B00A9}" srcOrd="0" destOrd="3" presId="urn:microsoft.com/office/officeart/2005/8/layout/hList1"/>
    <dgm:cxn modelId="{49501A51-7AE1-460B-A895-F71CB35ACE45}" type="presOf" srcId="{DB3521CA-381F-4562-A66B-DCEAF3FF7118}" destId="{EEB33004-B46C-4F5A-A373-090756823A12}" srcOrd="0" destOrd="3" presId="urn:microsoft.com/office/officeart/2005/8/layout/hList1"/>
    <dgm:cxn modelId="{BD5CB771-2FC1-4BB5-A428-DFF9E310AE6F}" srcId="{949FDE44-6B55-4228-9CC0-4ED0F7EC5B5E}" destId="{E559369B-AF48-4F53-B084-078F7964508E}" srcOrd="0" destOrd="0" parTransId="{9B0E00F4-69C6-4A95-BB95-58427DCA8750}" sibTransId="{09B89F02-4AEF-42C2-8ED6-52BBBC9F39FF}"/>
    <dgm:cxn modelId="{FAF19772-D732-4151-9988-88B90FD36B5D}" type="presOf" srcId="{B3CC4B45-1F21-49C0-AE72-4EEEB81F6E68}" destId="{460F2035-BAB7-4726-B98E-8961DEC6B7FB}" srcOrd="0" destOrd="0" presId="urn:microsoft.com/office/officeart/2005/8/layout/hList1"/>
    <dgm:cxn modelId="{DDB4C877-FF29-4AD4-AC51-6C00A4E89D69}" type="presOf" srcId="{C10E1679-A5EF-490E-A170-845EF4D76804}" destId="{A65084E7-3CDA-45E9-875B-8CE15DA35567}" srcOrd="0" destOrd="2" presId="urn:microsoft.com/office/officeart/2005/8/layout/hList1"/>
    <dgm:cxn modelId="{0F169E85-EC29-448F-8BED-93F5419F8455}" srcId="{3D73CBAD-F2E7-49D2-A3E9-18D226B19CF0}" destId="{A7A18B7E-6B28-4998-B70F-86C4CE8E902F}" srcOrd="0" destOrd="0" parTransId="{C5B4AA0F-4880-4767-84A0-64B10AE1861B}" sibTransId="{F56A504F-6732-41D3-BCEE-A58A5BBDB73C}"/>
    <dgm:cxn modelId="{1D990588-E261-4549-BCBE-C89938B3FBF7}" type="presOf" srcId="{AEA80428-1C0F-436C-B6A1-39DF079F6456}" destId="{AD8BB79A-B76A-48DF-8DA8-37DE4D72F4C6}" srcOrd="0" destOrd="4" presId="urn:microsoft.com/office/officeart/2005/8/layout/hList1"/>
    <dgm:cxn modelId="{33B1F293-83BE-48B8-9BFD-442A9166C225}" srcId="{87377E95-BC31-4F04-9EA9-1D62DE0EB4D8}" destId="{0A78446C-4BA7-4D74-AE1A-A284A1B4B2E2}" srcOrd="1" destOrd="0" parTransId="{E6D9C079-B1A6-4B14-8CA4-1F6E09B0388E}" sibTransId="{9892FBB4-F56B-4F00-9DBE-91F7B34304D8}"/>
    <dgm:cxn modelId="{421A4DA2-2C23-4CAF-8CB6-8DCAB51E1CA2}" type="presOf" srcId="{A7A18B7E-6B28-4998-B70F-86C4CE8E902F}" destId="{AD8BB79A-B76A-48DF-8DA8-37DE4D72F4C6}" srcOrd="0" destOrd="0" presId="urn:microsoft.com/office/officeart/2005/8/layout/hList1"/>
    <dgm:cxn modelId="{008EFBA7-3B65-4173-82CE-91DA97435B7C}" type="presOf" srcId="{3D73CBAD-F2E7-49D2-A3E9-18D226B19CF0}" destId="{8799F64F-DAD9-4436-8DE0-3D92C35E3A4A}" srcOrd="0" destOrd="0" presId="urn:microsoft.com/office/officeart/2005/8/layout/hList1"/>
    <dgm:cxn modelId="{FA6B84A8-BDEB-492B-A81B-53B9D9BAE329}" srcId="{B5D76DA0-21A8-405E-A9B7-9E6BB5850AB0}" destId="{35B71E34-B7C5-44E2-8B5F-6E2AC60EDD81}" srcOrd="3" destOrd="0" parTransId="{B74C9BDE-54E9-4DD6-B5E5-DED0A3164814}" sibTransId="{43D4AA42-6A40-43BD-B005-7EFF0EE69095}"/>
    <dgm:cxn modelId="{EA8115A9-B243-4175-A027-A9E8773418DD}" type="presOf" srcId="{468D26E6-64E1-46D3-B026-A6FD982B31A5}" destId="{B7D5A6E8-AEA9-47CB-95CC-166EC62B00A9}" srcOrd="0" destOrd="1" presId="urn:microsoft.com/office/officeart/2005/8/layout/hList1"/>
    <dgm:cxn modelId="{A93EA1AD-F943-4626-9B29-192156EF38D8}" srcId="{3D73CBAD-F2E7-49D2-A3E9-18D226B19CF0}" destId="{EFF79571-CB3D-4944-B29D-B5AB42091127}" srcOrd="1" destOrd="0" parTransId="{AEF5EC0A-88C4-463F-815F-544D31615DF5}" sibTransId="{48A34306-7658-4AF0-8067-1FA2A836390D}"/>
    <dgm:cxn modelId="{ECF0F1B6-7052-4EEF-87C2-FC8F5140B05F}" srcId="{3D73CBAD-F2E7-49D2-A3E9-18D226B19CF0}" destId="{2F4CE77B-FD6F-448F-AF1D-78E58DD622ED}" srcOrd="2" destOrd="0" parTransId="{23B4300D-B9E7-4965-8D7C-94B555C68BE7}" sibTransId="{24B99DAD-D957-4E7A-BECB-7EC93E7A3A8B}"/>
    <dgm:cxn modelId="{955DD4B7-3A42-4AB1-A9AB-68F49BB4AFA0}" srcId="{949FDE44-6B55-4228-9CC0-4ED0F7EC5B5E}" destId="{05D3D339-42D1-4719-92DD-69CF3645CDA3}" srcOrd="2" destOrd="0" parTransId="{F8150D09-B00B-4796-9B30-A01546038C44}" sibTransId="{9F2C4FB5-9005-41C8-81ED-6BFF331090C5}"/>
    <dgm:cxn modelId="{D5BF6EB9-107D-4720-A1BA-6AC720F3056E}" type="presOf" srcId="{87377E95-BC31-4F04-9EA9-1D62DE0EB4D8}" destId="{40F57E25-4B7C-4D2A-8479-A9F4BC61AAFF}" srcOrd="0" destOrd="0" presId="urn:microsoft.com/office/officeart/2005/8/layout/hList1"/>
    <dgm:cxn modelId="{F26A1CBE-2282-408F-B850-A38D69CCFD0B}" srcId="{0A78446C-4BA7-4D74-AE1A-A284A1B4B2E2}" destId="{8FDFAC5E-457E-48F7-84DC-49FE651A39C3}" srcOrd="2" destOrd="0" parTransId="{3B54429F-5694-42F0-8F6D-41317C7EABAE}" sibTransId="{288208FA-F1FE-4A37-8867-5098DA0BD683}"/>
    <dgm:cxn modelId="{C80AEEBE-0D3C-4349-AB4B-87B6F3A4EBF1}" type="presOf" srcId="{0A78446C-4BA7-4D74-AE1A-A284A1B4B2E2}" destId="{9A57A9B2-F071-4B1F-B927-44809E875927}" srcOrd="0" destOrd="0" presId="urn:microsoft.com/office/officeart/2005/8/layout/hList1"/>
    <dgm:cxn modelId="{6A89F3BE-39C9-4010-9864-6F5CFACCE9AF}" srcId="{EFF79571-CB3D-4944-B29D-B5AB42091127}" destId="{E16BFAC9-7CEB-4F4F-9F28-30A401C78533}" srcOrd="0" destOrd="0" parTransId="{F9253B35-72AB-4129-B550-89482B6B95BD}" sibTransId="{2D42E39E-781C-4AFD-B732-19FFCA767EFA}"/>
    <dgm:cxn modelId="{0711F2D0-47BF-462B-90CE-5234C8D16405}" srcId="{87377E95-BC31-4F04-9EA9-1D62DE0EB4D8}" destId="{949FDE44-6B55-4228-9CC0-4ED0F7EC5B5E}" srcOrd="3" destOrd="0" parTransId="{830EEA39-5840-4D1A-91EA-5DD21AB0BF2B}" sibTransId="{83E62D6F-66B5-4D37-9BAE-DEE593C5E100}"/>
    <dgm:cxn modelId="{E49D75D3-8674-4759-A7C4-99A927E9785E}" type="presOf" srcId="{949FDE44-6B55-4228-9CC0-4ED0F7EC5B5E}" destId="{286CA57E-BACA-4D92-83F6-C1AEFF95E23C}" srcOrd="0" destOrd="0" presId="urn:microsoft.com/office/officeart/2005/8/layout/hList1"/>
    <dgm:cxn modelId="{38B628E4-3CFC-44B2-B4E7-3543392BEEA1}" srcId="{E65453EA-6699-4E02-8B63-00BF9D97FB34}" destId="{DDEB25C9-77A5-43AB-A520-691457C6FA97}" srcOrd="2" destOrd="0" parTransId="{103BFABE-5397-484B-AEB2-AEC8F51289E6}" sibTransId="{92847FDB-2A31-4F63-91CE-6E038F993184}"/>
    <dgm:cxn modelId="{FFEDFCE8-0E41-40B0-916D-04A03E474CE6}" srcId="{0A78446C-4BA7-4D74-AE1A-A284A1B4B2E2}" destId="{668F4990-5D81-44C7-B36C-91F6B32D29BD}" srcOrd="0" destOrd="0" parTransId="{F3CFE871-11C9-4BD9-B81C-B7CDBA064FBD}" sibTransId="{B0B01309-42F2-4F38-8B6B-F33BF93813A9}"/>
    <dgm:cxn modelId="{EBA5B9E9-F63F-43A2-B61F-79E901A2BF73}" type="presOf" srcId="{35B71E34-B7C5-44E2-8B5F-6E2AC60EDD81}" destId="{A65084E7-3CDA-45E9-875B-8CE15DA35567}" srcOrd="0" destOrd="3" presId="urn:microsoft.com/office/officeart/2005/8/layout/hList1"/>
    <dgm:cxn modelId="{2A2492EA-8B27-4A98-A2EF-E7E4AE66A535}" type="presOf" srcId="{668F4990-5D81-44C7-B36C-91F6B32D29BD}" destId="{EEB33004-B46C-4F5A-A373-090756823A12}" srcOrd="0" destOrd="0" presId="urn:microsoft.com/office/officeart/2005/8/layout/hList1"/>
    <dgm:cxn modelId="{5F964BEF-306C-4AF0-AD34-43528BF50D18}" type="presOf" srcId="{EFF79571-CB3D-4944-B29D-B5AB42091127}" destId="{AD8BB79A-B76A-48DF-8DA8-37DE4D72F4C6}" srcOrd="0" destOrd="1" presId="urn:microsoft.com/office/officeart/2005/8/layout/hList1"/>
    <dgm:cxn modelId="{6BEE5CF0-D74A-4F98-BED5-00B1BCE271BE}" type="presOf" srcId="{E559369B-AF48-4F53-B084-078F7964508E}" destId="{B7D5A6E8-AEA9-47CB-95CC-166EC62B00A9}" srcOrd="0" destOrd="0" presId="urn:microsoft.com/office/officeart/2005/8/layout/hList1"/>
    <dgm:cxn modelId="{D74152F1-B8DD-456B-AE84-CF94738DEBC8}" type="presOf" srcId="{12E2E8FB-0BA3-4DA9-8EB1-C6C964DD278E}" destId="{A65084E7-3CDA-45E9-875B-8CE15DA35567}" srcOrd="0" destOrd="1" presId="urn:microsoft.com/office/officeart/2005/8/layout/hList1"/>
    <dgm:cxn modelId="{5C0C09F4-6045-4038-BEFB-E7599B269242}" srcId="{B5D76DA0-21A8-405E-A9B7-9E6BB5850AB0}" destId="{C10E1679-A5EF-490E-A170-845EF4D76804}" srcOrd="2" destOrd="0" parTransId="{455854F2-EC19-419A-8F54-52A91C8D5312}" sibTransId="{456BADB7-E271-40EF-92BC-429BF82887C3}"/>
    <dgm:cxn modelId="{882B5CF8-4678-436A-AD07-9F26FCBAD0D5}" srcId="{949FDE44-6B55-4228-9CC0-4ED0F7EC5B5E}" destId="{F1A2B27B-99F7-4507-96EC-31FCB89D5006}" srcOrd="3" destOrd="0" parTransId="{A4781E5D-CCF3-4BD2-BC77-3F09AA4FFF73}" sibTransId="{0F85DAE6-D6FF-420F-98BA-9F4062C5CA7A}"/>
    <dgm:cxn modelId="{D4430FFA-9C94-4AB4-9F91-0CFBF7A0C3A9}" type="presOf" srcId="{D3111B54-DB5B-4FAD-9D86-EC48BCE39496}" destId="{460F2035-BAB7-4726-B98E-8961DEC6B7FB}" srcOrd="0" destOrd="3" presId="urn:microsoft.com/office/officeart/2005/8/layout/hList1"/>
    <dgm:cxn modelId="{B5B565FB-0E77-4584-B463-9C95CC8A00DA}" type="presOf" srcId="{2F4CE77B-FD6F-448F-AF1D-78E58DD622ED}" destId="{AD8BB79A-B76A-48DF-8DA8-37DE4D72F4C6}" srcOrd="0" destOrd="3" presId="urn:microsoft.com/office/officeart/2005/8/layout/hList1"/>
    <dgm:cxn modelId="{61BF42FC-CF83-4012-B8AF-3E19907539CE}" type="presOf" srcId="{8FDFAC5E-457E-48F7-84DC-49FE651A39C3}" destId="{EEB33004-B46C-4F5A-A373-090756823A12}" srcOrd="0" destOrd="2" presId="urn:microsoft.com/office/officeart/2005/8/layout/hList1"/>
    <dgm:cxn modelId="{343BB2FD-8E12-4CDC-9446-7322031E8807}" srcId="{0A78446C-4BA7-4D74-AE1A-A284A1B4B2E2}" destId="{DB3521CA-381F-4562-A66B-DCEAF3FF7118}" srcOrd="3" destOrd="0" parTransId="{08E5123A-636D-49E3-85B4-5ADB5954B8EB}" sibTransId="{28570E33-2EBA-4652-BFCB-CBA7C19165A3}"/>
    <dgm:cxn modelId="{A30EDEC8-6D73-41D7-956F-99E913C98C99}" type="presParOf" srcId="{40F57E25-4B7C-4D2A-8479-A9F4BC61AAFF}" destId="{7E62910C-577C-4926-B7AB-0A8C04E0B4BA}" srcOrd="0" destOrd="0" presId="urn:microsoft.com/office/officeart/2005/8/layout/hList1"/>
    <dgm:cxn modelId="{294A0AFF-DBA5-439B-BFE1-62EE7BBE329E}" type="presParOf" srcId="{7E62910C-577C-4926-B7AB-0A8C04E0B4BA}" destId="{8799F64F-DAD9-4436-8DE0-3D92C35E3A4A}" srcOrd="0" destOrd="0" presId="urn:microsoft.com/office/officeart/2005/8/layout/hList1"/>
    <dgm:cxn modelId="{4AF01E95-A588-4465-94B4-555B29375946}" type="presParOf" srcId="{7E62910C-577C-4926-B7AB-0A8C04E0B4BA}" destId="{AD8BB79A-B76A-48DF-8DA8-37DE4D72F4C6}" srcOrd="1" destOrd="0" presId="urn:microsoft.com/office/officeart/2005/8/layout/hList1"/>
    <dgm:cxn modelId="{9CAD6351-1EEE-489F-9630-04415609346D}" type="presParOf" srcId="{40F57E25-4B7C-4D2A-8479-A9F4BC61AAFF}" destId="{0B055090-65BB-4418-9067-35BD6387C3F6}" srcOrd="1" destOrd="0" presId="urn:microsoft.com/office/officeart/2005/8/layout/hList1"/>
    <dgm:cxn modelId="{4D0C5685-6AC0-4F30-9892-59FA15C4FDC7}" type="presParOf" srcId="{40F57E25-4B7C-4D2A-8479-A9F4BC61AAFF}" destId="{45DCC9D2-DF02-462B-A05C-401431500C15}" srcOrd="2" destOrd="0" presId="urn:microsoft.com/office/officeart/2005/8/layout/hList1"/>
    <dgm:cxn modelId="{55A8C54D-927A-4433-A467-0D1A1B885E86}" type="presParOf" srcId="{45DCC9D2-DF02-462B-A05C-401431500C15}" destId="{9A57A9B2-F071-4B1F-B927-44809E875927}" srcOrd="0" destOrd="0" presId="urn:microsoft.com/office/officeart/2005/8/layout/hList1"/>
    <dgm:cxn modelId="{1818B760-0107-4668-8256-D5F9FB6A4EBF}" type="presParOf" srcId="{45DCC9D2-DF02-462B-A05C-401431500C15}" destId="{EEB33004-B46C-4F5A-A373-090756823A12}" srcOrd="1" destOrd="0" presId="urn:microsoft.com/office/officeart/2005/8/layout/hList1"/>
    <dgm:cxn modelId="{876B1CDE-50A7-4385-9CFB-A20303DF6BC1}" type="presParOf" srcId="{40F57E25-4B7C-4D2A-8479-A9F4BC61AAFF}" destId="{2E7CC6D1-6603-44D7-A9DD-28D773351DF0}" srcOrd="3" destOrd="0" presId="urn:microsoft.com/office/officeart/2005/8/layout/hList1"/>
    <dgm:cxn modelId="{DB535A1B-2DF8-4A8B-BBD2-88A718BC4861}" type="presParOf" srcId="{40F57E25-4B7C-4D2A-8479-A9F4BC61AAFF}" destId="{4F8EADAE-6D0B-4793-80C1-1C61BD9C10AD}" srcOrd="4" destOrd="0" presId="urn:microsoft.com/office/officeart/2005/8/layout/hList1"/>
    <dgm:cxn modelId="{05F7F718-CE0A-493D-BF3A-9B7ADB09915D}" type="presParOf" srcId="{4F8EADAE-6D0B-4793-80C1-1C61BD9C10AD}" destId="{C25E60AC-576F-446F-9ECE-963614770717}" srcOrd="0" destOrd="0" presId="urn:microsoft.com/office/officeart/2005/8/layout/hList1"/>
    <dgm:cxn modelId="{7B8AD6AA-8FBF-4FC6-B531-4E1D036F6447}" type="presParOf" srcId="{4F8EADAE-6D0B-4793-80C1-1C61BD9C10AD}" destId="{460F2035-BAB7-4726-B98E-8961DEC6B7FB}" srcOrd="1" destOrd="0" presId="urn:microsoft.com/office/officeart/2005/8/layout/hList1"/>
    <dgm:cxn modelId="{252607DC-6751-497F-9509-6AD39508E822}" type="presParOf" srcId="{40F57E25-4B7C-4D2A-8479-A9F4BC61AAFF}" destId="{5D242613-3FA2-4FA9-99D5-4B36A183ECDA}" srcOrd="5" destOrd="0" presId="urn:microsoft.com/office/officeart/2005/8/layout/hList1"/>
    <dgm:cxn modelId="{FEC6F4C4-230F-4906-88A5-1DF12AEE0AEB}" type="presParOf" srcId="{40F57E25-4B7C-4D2A-8479-A9F4BC61AAFF}" destId="{250FFDE4-5727-4DD4-861C-57D61E737569}" srcOrd="6" destOrd="0" presId="urn:microsoft.com/office/officeart/2005/8/layout/hList1"/>
    <dgm:cxn modelId="{EBC6790B-450D-41A5-8869-181AD470C866}" type="presParOf" srcId="{250FFDE4-5727-4DD4-861C-57D61E737569}" destId="{286CA57E-BACA-4D92-83F6-C1AEFF95E23C}" srcOrd="0" destOrd="0" presId="urn:microsoft.com/office/officeart/2005/8/layout/hList1"/>
    <dgm:cxn modelId="{FF0B782F-4624-42A4-9749-562EA165D02C}" type="presParOf" srcId="{250FFDE4-5727-4DD4-861C-57D61E737569}" destId="{B7D5A6E8-AEA9-47CB-95CC-166EC62B00A9}" srcOrd="1" destOrd="0" presId="urn:microsoft.com/office/officeart/2005/8/layout/hList1"/>
    <dgm:cxn modelId="{A0CA1C4A-45E2-4662-BF0C-BA9EF19CA940}" type="presParOf" srcId="{40F57E25-4B7C-4D2A-8479-A9F4BC61AAFF}" destId="{A9D4377C-DE49-4DC8-BCE6-BCB9757E37C7}" srcOrd="7" destOrd="0" presId="urn:microsoft.com/office/officeart/2005/8/layout/hList1"/>
    <dgm:cxn modelId="{438D8DC9-9359-4AC0-8902-BDB79E9946AB}" type="presParOf" srcId="{40F57E25-4B7C-4D2A-8479-A9F4BC61AAFF}" destId="{A79265DD-C0E3-4DDC-9074-5A9203EF944F}" srcOrd="8" destOrd="0" presId="urn:microsoft.com/office/officeart/2005/8/layout/hList1"/>
    <dgm:cxn modelId="{B8436042-D8EB-4D68-B140-74A120F79E4F}" type="presParOf" srcId="{A79265DD-C0E3-4DDC-9074-5A9203EF944F}" destId="{395B38D1-D3B2-4317-834A-5BE24585E542}" srcOrd="0" destOrd="0" presId="urn:microsoft.com/office/officeart/2005/8/layout/hList1"/>
    <dgm:cxn modelId="{2A9B877C-7575-408C-AF3E-2B9042B2DE4A}" type="presParOf" srcId="{A79265DD-C0E3-4DDC-9074-5A9203EF944F}" destId="{A65084E7-3CDA-45E9-875B-8CE15DA3556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D9B409C-D7F2-4937-A509-34359D71A413}" type="doc">
      <dgm:prSet loTypeId="urn:microsoft.com/office/officeart/2009/3/layout/IncreasingArrowsProcess" loCatId="process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FBBA8D9-B1D6-41D2-93E6-4E3F26002C20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IN" sz="2400" b="1"/>
            <a:t>36-Month Expansion:</a:t>
          </a:r>
          <a:endParaRPr lang="en-IN" sz="2400" dirty="0"/>
        </a:p>
      </dgm:t>
    </dgm:pt>
    <dgm:pt modelId="{8F92C8FF-6E9D-48D2-A80A-E872D1F80114}" type="parTrans" cxnId="{08DAD9B4-C7AB-46A8-9471-994FDC0570DB}">
      <dgm:prSet/>
      <dgm:spPr/>
      <dgm:t>
        <a:bodyPr/>
        <a:lstStyle/>
        <a:p>
          <a:endParaRPr lang="en-IN"/>
        </a:p>
      </dgm:t>
    </dgm:pt>
    <dgm:pt modelId="{70BBFC03-F80C-4F8D-8DEC-B3A1E531DB8C}" type="sibTrans" cxnId="{08DAD9B4-C7AB-46A8-9471-994FDC0570DB}">
      <dgm:prSet/>
      <dgm:spPr/>
      <dgm:t>
        <a:bodyPr/>
        <a:lstStyle/>
        <a:p>
          <a:endParaRPr lang="en-IN"/>
        </a:p>
      </dgm:t>
    </dgm:pt>
    <dgm:pt modelId="{6543C577-B42E-4EC0-805F-2DD1259DC7CF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>
              <a:solidFill>
                <a:schemeClr val="tx1"/>
              </a:solidFill>
            </a:rPr>
            <a:t>Establish Duolingo as the standard for language credentialing</a:t>
          </a:r>
          <a:endParaRPr lang="en-IN" dirty="0">
            <a:solidFill>
              <a:schemeClr val="tx1"/>
            </a:solidFill>
          </a:endParaRPr>
        </a:p>
      </dgm:t>
    </dgm:pt>
    <dgm:pt modelId="{EE33A9E4-11B0-4D26-AB32-B28393E01A1E}" type="parTrans" cxnId="{49C086FD-12A5-437F-9312-3DACBAF6555E}">
      <dgm:prSet/>
      <dgm:spPr/>
      <dgm:t>
        <a:bodyPr/>
        <a:lstStyle/>
        <a:p>
          <a:endParaRPr lang="en-IN"/>
        </a:p>
      </dgm:t>
    </dgm:pt>
    <dgm:pt modelId="{19B43CC5-59A9-4FA2-80AC-32D344A1F83A}" type="sibTrans" cxnId="{49C086FD-12A5-437F-9312-3DACBAF6555E}">
      <dgm:prSet/>
      <dgm:spPr/>
      <dgm:t>
        <a:bodyPr/>
        <a:lstStyle/>
        <a:p>
          <a:endParaRPr lang="en-IN"/>
        </a:p>
      </dgm:t>
    </dgm:pt>
    <dgm:pt modelId="{2BA01D30-7B47-4A4C-A736-913DA94BF7E2}">
      <dgm:prSet phldrT="[Text]" custT="1">
        <dgm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None/>
          </a:pPr>
          <a:r>
            <a:rPr lang="en-US" sz="2400" b="1"/>
            <a:t>24-Month Vision:</a:t>
          </a:r>
          <a:endParaRPr lang="en-IN" sz="2400" dirty="0"/>
        </a:p>
      </dgm:t>
    </dgm:pt>
    <dgm:pt modelId="{27F3DA1E-E612-46F8-8193-01FF031717A7}" type="parTrans" cxnId="{8555CF21-17C3-473E-AD73-04AFFEBD31DB}">
      <dgm:prSet/>
      <dgm:spPr/>
      <dgm:t>
        <a:bodyPr/>
        <a:lstStyle/>
        <a:p>
          <a:endParaRPr lang="en-IN"/>
        </a:p>
      </dgm:t>
    </dgm:pt>
    <dgm:pt modelId="{5AD4989F-E748-45E1-89D5-D497B690B96B}" type="sibTrans" cxnId="{8555CF21-17C3-473E-AD73-04AFFEBD31DB}">
      <dgm:prSet/>
      <dgm:spPr/>
      <dgm:t>
        <a:bodyPr/>
        <a:lstStyle/>
        <a:p>
          <a:endParaRPr lang="en-IN"/>
        </a:p>
      </dgm:t>
    </dgm:pt>
    <dgm:pt modelId="{275D1B35-DF1C-42BF-850C-62248CCAC022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Create blended learning experience with online/offline components</a:t>
          </a:r>
          <a:endParaRPr lang="en-IN" dirty="0"/>
        </a:p>
      </dgm:t>
    </dgm:pt>
    <dgm:pt modelId="{7EA7B54E-C5D4-46D6-8818-05681F9777EF}" type="parTrans" cxnId="{618A2E3F-7208-422E-A177-48F67DA4F114}">
      <dgm:prSet/>
      <dgm:spPr/>
      <dgm:t>
        <a:bodyPr/>
        <a:lstStyle/>
        <a:p>
          <a:endParaRPr lang="en-IN"/>
        </a:p>
      </dgm:t>
    </dgm:pt>
    <dgm:pt modelId="{34892D42-CE0F-4366-AD5A-DD522A716520}" type="sibTrans" cxnId="{618A2E3F-7208-422E-A177-48F67DA4F114}">
      <dgm:prSet/>
      <dgm:spPr/>
      <dgm:t>
        <a:bodyPr/>
        <a:lstStyle/>
        <a:p>
          <a:endParaRPr lang="en-IN"/>
        </a:p>
      </dgm:t>
    </dgm:pt>
    <dgm:pt modelId="{ABB8842F-28A9-49C5-8604-6D62DB8404E5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pPr>
            <a:buNone/>
          </a:pPr>
          <a:r>
            <a:rPr lang="en-US" sz="2400" b="1"/>
            <a:t>12-Month Initiatives:</a:t>
          </a:r>
          <a:endParaRPr lang="en-IN" sz="2400" dirty="0"/>
        </a:p>
      </dgm:t>
    </dgm:pt>
    <dgm:pt modelId="{159F4089-CAC4-459A-9977-A716784E67B9}" type="parTrans" cxnId="{E3F725E9-18AE-464E-A2BA-20F099AB3F3E}">
      <dgm:prSet/>
      <dgm:spPr/>
      <dgm:t>
        <a:bodyPr/>
        <a:lstStyle/>
        <a:p>
          <a:endParaRPr lang="en-IN"/>
        </a:p>
      </dgm:t>
    </dgm:pt>
    <dgm:pt modelId="{6B9559A5-F7BB-40B0-873A-24A25DF1E5FD}" type="sibTrans" cxnId="{E3F725E9-18AE-464E-A2BA-20F099AB3F3E}">
      <dgm:prSet/>
      <dgm:spPr/>
      <dgm:t>
        <a:bodyPr/>
        <a:lstStyle/>
        <a:p>
          <a:endParaRPr lang="en-IN"/>
        </a:p>
      </dgm:t>
    </dgm:pt>
    <dgm:pt modelId="{56B1C000-4F45-465F-A418-E900D47141DB}">
      <dgm:prSet phldrT="[Text]"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schemeClr val="tx1"/>
              </a:solidFill>
            </a:rPr>
            <a:t>Launch Duolingo Pro tier with advanced learning features</a:t>
          </a:r>
          <a:endParaRPr lang="en-IN" dirty="0">
            <a:solidFill>
              <a:schemeClr val="tx1"/>
            </a:solidFill>
          </a:endParaRPr>
        </a:p>
      </dgm:t>
    </dgm:pt>
    <dgm:pt modelId="{6D3344FD-3B78-446C-8C43-A8E98EDB4312}" type="parTrans" cxnId="{2FD63374-C525-4EB3-8B50-7185354472E3}">
      <dgm:prSet/>
      <dgm:spPr/>
      <dgm:t>
        <a:bodyPr/>
        <a:lstStyle/>
        <a:p>
          <a:endParaRPr lang="en-IN"/>
        </a:p>
      </dgm:t>
    </dgm:pt>
    <dgm:pt modelId="{1185B130-2F9B-4F33-82CA-D861A20C3184}" type="sibTrans" cxnId="{2FD63374-C525-4EB3-8B50-7185354472E3}">
      <dgm:prSet/>
      <dgm:spPr/>
      <dgm:t>
        <a:bodyPr/>
        <a:lstStyle/>
        <a:p>
          <a:endParaRPr lang="en-IN"/>
        </a:p>
      </dgm:t>
    </dgm:pt>
    <dgm:pt modelId="{4538A024-7E48-4704-A946-BDAD6B0E628E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>
              <a:solidFill>
                <a:schemeClr val="tx1"/>
              </a:solidFill>
            </a:rPr>
            <a:t>Create comprehensive learning ecosystem beyond languages</a:t>
          </a:r>
          <a:endParaRPr lang="en-IN" dirty="0">
            <a:solidFill>
              <a:schemeClr val="tx1"/>
            </a:solidFill>
          </a:endParaRPr>
        </a:p>
      </dgm:t>
    </dgm:pt>
    <dgm:pt modelId="{C2C497E6-4FEB-4BB3-BCD5-38F8A63B2D29}" type="parTrans" cxnId="{1CF2265C-CFFE-4CA7-9964-B416273890F7}">
      <dgm:prSet/>
      <dgm:spPr/>
      <dgm:t>
        <a:bodyPr/>
        <a:lstStyle/>
        <a:p>
          <a:endParaRPr lang="en-IN"/>
        </a:p>
      </dgm:t>
    </dgm:pt>
    <dgm:pt modelId="{ABB34393-32FF-4C36-AD15-149C1DEEB5F2}" type="sibTrans" cxnId="{1CF2265C-CFFE-4CA7-9964-B416273890F7}">
      <dgm:prSet/>
      <dgm:spPr/>
      <dgm:t>
        <a:bodyPr/>
        <a:lstStyle/>
        <a:p>
          <a:endParaRPr lang="en-IN"/>
        </a:p>
      </dgm:t>
    </dgm:pt>
    <dgm:pt modelId="{B3638CFB-DC4E-43E4-98B2-8EF333D02353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Develop AI-powered personalized curriculum adaptation</a:t>
          </a:r>
        </a:p>
      </dgm:t>
    </dgm:pt>
    <dgm:pt modelId="{8821B50A-49A3-4A2C-A4D9-AA774CD02D7D}" type="parTrans" cxnId="{4BD57652-36F2-47D0-A329-5545414291D5}">
      <dgm:prSet/>
      <dgm:spPr/>
      <dgm:t>
        <a:bodyPr/>
        <a:lstStyle/>
        <a:p>
          <a:endParaRPr lang="en-IN"/>
        </a:p>
      </dgm:t>
    </dgm:pt>
    <dgm:pt modelId="{200D1ACF-9192-4CBB-9968-8B58FB8A6602}" type="sibTrans" cxnId="{4BD57652-36F2-47D0-A329-5545414291D5}">
      <dgm:prSet/>
      <dgm:spPr/>
      <dgm:t>
        <a:bodyPr/>
        <a:lstStyle/>
        <a:p>
          <a:endParaRPr lang="en-IN"/>
        </a:p>
      </dgm:t>
    </dgm:pt>
    <dgm:pt modelId="{C24AD246-7475-41DB-BF74-5FC4D15C717A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>
              <a:solidFill>
                <a:schemeClr val="tx1"/>
              </a:solidFill>
            </a:rPr>
            <a:t>Build direct pathways to employment opportunities</a:t>
          </a:r>
          <a:endParaRPr lang="en-IN" dirty="0">
            <a:solidFill>
              <a:schemeClr val="tx1"/>
            </a:solidFill>
          </a:endParaRPr>
        </a:p>
      </dgm:t>
    </dgm:pt>
    <dgm:pt modelId="{CAAA61F0-6174-4D8A-A587-CCD8DD594423}" type="parTrans" cxnId="{27309A69-6C12-4C24-B29E-7407579369D3}">
      <dgm:prSet/>
      <dgm:spPr/>
      <dgm:t>
        <a:bodyPr/>
        <a:lstStyle/>
        <a:p>
          <a:endParaRPr lang="en-IN"/>
        </a:p>
      </dgm:t>
    </dgm:pt>
    <dgm:pt modelId="{ABD1F794-F4A3-403A-A815-3E4AB4CDC3F3}" type="sibTrans" cxnId="{27309A69-6C12-4C24-B29E-7407579369D3}">
      <dgm:prSet/>
      <dgm:spPr/>
      <dgm:t>
        <a:bodyPr/>
        <a:lstStyle/>
        <a:p>
          <a:endParaRPr lang="en-IN"/>
        </a:p>
      </dgm:t>
    </dgm:pt>
    <dgm:pt modelId="{846D566B-5863-4746-99B5-6CC186AF0EF2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IN" dirty="0">
              <a:solidFill>
                <a:schemeClr val="tx1"/>
              </a:solidFill>
            </a:rPr>
            <a:t>Establish Duolingo </a:t>
          </a:r>
          <a:r>
            <a:rPr lang="en-IN" dirty="0" err="1">
              <a:solidFill>
                <a:schemeClr val="tx1"/>
              </a:solidFill>
            </a:rPr>
            <a:t>Centers</a:t>
          </a:r>
          <a:r>
            <a:rPr lang="en-IN" dirty="0">
              <a:solidFill>
                <a:schemeClr val="tx1"/>
              </a:solidFill>
            </a:rPr>
            <a:t> in key global markets</a:t>
          </a:r>
        </a:p>
      </dgm:t>
    </dgm:pt>
    <dgm:pt modelId="{FA504372-E30E-47FF-8660-EB1168D9BEBE}" type="parTrans" cxnId="{562A8638-4FEC-47B5-8FAD-79AEBE0D7F4B}">
      <dgm:prSet/>
      <dgm:spPr/>
      <dgm:t>
        <a:bodyPr/>
        <a:lstStyle/>
        <a:p>
          <a:endParaRPr lang="en-IN"/>
        </a:p>
      </dgm:t>
    </dgm:pt>
    <dgm:pt modelId="{71A4F0EE-FB11-49D9-9664-ACDCECAE3015}" type="sibTrans" cxnId="{562A8638-4FEC-47B5-8FAD-79AEBE0D7F4B}">
      <dgm:prSet/>
      <dgm:spPr/>
      <dgm:t>
        <a:bodyPr/>
        <a:lstStyle/>
        <a:p>
          <a:endParaRPr lang="en-IN"/>
        </a:p>
      </dgm:t>
    </dgm:pt>
    <dgm:pt modelId="{E295D404-6021-48D8-806D-2348DE9233B5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Develop comprehensive professional language curriculum</a:t>
          </a:r>
          <a:endParaRPr lang="en-US" dirty="0"/>
        </a:p>
      </dgm:t>
    </dgm:pt>
    <dgm:pt modelId="{E1C34E41-1EC3-490A-BA47-2E6FC3BE2AAE}" type="parTrans" cxnId="{6ABC69AF-5709-404B-A419-481D5C5DA116}">
      <dgm:prSet/>
      <dgm:spPr/>
      <dgm:t>
        <a:bodyPr/>
        <a:lstStyle/>
        <a:p>
          <a:endParaRPr lang="en-IN"/>
        </a:p>
      </dgm:t>
    </dgm:pt>
    <dgm:pt modelId="{5F0611C4-94A9-4E06-8660-A651878B4F0C}" type="sibTrans" cxnId="{6ABC69AF-5709-404B-A419-481D5C5DA116}">
      <dgm:prSet/>
      <dgm:spPr/>
      <dgm:t>
        <a:bodyPr/>
        <a:lstStyle/>
        <a:p>
          <a:endParaRPr lang="en-IN"/>
        </a:p>
      </dgm:t>
    </dgm:pt>
    <dgm:pt modelId="{C61EA9DE-0ABF-473A-9F58-747D8723916D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Expand to 5 new emerging markets with localized experiences</a:t>
          </a:r>
        </a:p>
      </dgm:t>
    </dgm:pt>
    <dgm:pt modelId="{96C0783E-BDAF-432F-B6A9-241A4AFA6B61}" type="parTrans" cxnId="{AF8D1A36-37B9-46A4-B97F-45D44BA9A654}">
      <dgm:prSet/>
      <dgm:spPr/>
      <dgm:t>
        <a:bodyPr/>
        <a:lstStyle/>
        <a:p>
          <a:endParaRPr lang="en-IN"/>
        </a:p>
      </dgm:t>
    </dgm:pt>
    <dgm:pt modelId="{C5DF522A-E31B-444C-9B8A-A10843D60E85}" type="sibTrans" cxnId="{AF8D1A36-37B9-46A4-B97F-45D44BA9A654}">
      <dgm:prSet/>
      <dgm:spPr/>
      <dgm:t>
        <a:bodyPr/>
        <a:lstStyle/>
        <a:p>
          <a:endParaRPr lang="en-IN"/>
        </a:p>
      </dgm:t>
    </dgm:pt>
    <dgm:pt modelId="{2E5CCAF4-26F2-496D-9370-5CE7A80DD60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/>
            <a:t>Build credential ecosystem with educational/employment partners</a:t>
          </a:r>
          <a:endParaRPr lang="en-US" dirty="0"/>
        </a:p>
      </dgm:t>
    </dgm:pt>
    <dgm:pt modelId="{8FE2FA5C-4009-485E-B109-FD44F005E72E}" type="parTrans" cxnId="{B724A24E-C186-4475-B37A-B19060EAAC56}">
      <dgm:prSet/>
      <dgm:spPr/>
      <dgm:t>
        <a:bodyPr/>
        <a:lstStyle/>
        <a:p>
          <a:endParaRPr lang="en-IN"/>
        </a:p>
      </dgm:t>
    </dgm:pt>
    <dgm:pt modelId="{4C9764D6-5D91-4CFB-A24C-2A39E57C7A3B}" type="sibTrans" cxnId="{B724A24E-C186-4475-B37A-B19060EAAC56}">
      <dgm:prSet/>
      <dgm:spPr/>
      <dgm:t>
        <a:bodyPr/>
        <a:lstStyle/>
        <a:p>
          <a:endParaRPr lang="en-IN"/>
        </a:p>
      </dgm:t>
    </dgm:pt>
    <dgm:pt modelId="{70932EC2-6678-440D-996C-6F3288AE8CF9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Launch specialized content for industries (healthcare, hospitality, tech)</a:t>
          </a:r>
        </a:p>
      </dgm:t>
    </dgm:pt>
    <dgm:pt modelId="{746D20DF-2F90-447C-8648-E769776F8BF0}" type="parTrans" cxnId="{3B8F166D-0D9C-4187-9ACF-D14B8ABF7099}">
      <dgm:prSet/>
      <dgm:spPr/>
      <dgm:t>
        <a:bodyPr/>
        <a:lstStyle/>
        <a:p>
          <a:endParaRPr lang="en-IN"/>
        </a:p>
      </dgm:t>
    </dgm:pt>
    <dgm:pt modelId="{8D026B66-AD46-48DF-98D5-43E3E296C5A8}" type="sibTrans" cxnId="{3B8F166D-0D9C-4187-9ACF-D14B8ABF7099}">
      <dgm:prSet/>
      <dgm:spPr/>
      <dgm:t>
        <a:bodyPr/>
        <a:lstStyle/>
        <a:p>
          <a:endParaRPr lang="en-IN"/>
        </a:p>
      </dgm:t>
    </dgm:pt>
    <dgm:pt modelId="{609281EC-2216-4FBB-A346-BE88CED3D252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Release business content modules for top 5 languages</a:t>
          </a:r>
        </a:p>
      </dgm:t>
    </dgm:pt>
    <dgm:pt modelId="{7F0FC40E-CB94-4156-B46C-75FF0577D97B}" type="parTrans" cxnId="{86C67E7B-E4BD-4ACC-BA35-BA66EE9AC4A3}">
      <dgm:prSet/>
      <dgm:spPr/>
      <dgm:t>
        <a:bodyPr/>
        <a:lstStyle/>
        <a:p>
          <a:endParaRPr lang="en-IN"/>
        </a:p>
      </dgm:t>
    </dgm:pt>
    <dgm:pt modelId="{C4D67A13-21DC-4426-90CC-957ED114432C}" type="sibTrans" cxnId="{86C67E7B-E4BD-4ACC-BA35-BA66EE9AC4A3}">
      <dgm:prSet/>
      <dgm:spPr/>
      <dgm:t>
        <a:bodyPr/>
        <a:lstStyle/>
        <a:p>
          <a:endParaRPr lang="en-IN"/>
        </a:p>
      </dgm:t>
    </dgm:pt>
    <dgm:pt modelId="{9BC8871D-1464-46B1-9D2B-760BEE6A8A51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>
              <a:solidFill>
                <a:schemeClr val="tx1"/>
              </a:solidFill>
            </a:rPr>
            <a:t>Implement AI conversation partner for speaking practice</a:t>
          </a:r>
          <a:endParaRPr lang="en-US" dirty="0">
            <a:solidFill>
              <a:schemeClr val="tx1"/>
            </a:solidFill>
          </a:endParaRPr>
        </a:p>
      </dgm:t>
    </dgm:pt>
    <dgm:pt modelId="{FAFD8F53-748F-4A2F-880F-9F8D3A373800}" type="parTrans" cxnId="{6B1D4029-8532-46E4-83F8-1EA1DE5748E1}">
      <dgm:prSet/>
      <dgm:spPr/>
      <dgm:t>
        <a:bodyPr/>
        <a:lstStyle/>
        <a:p>
          <a:endParaRPr lang="en-IN"/>
        </a:p>
      </dgm:t>
    </dgm:pt>
    <dgm:pt modelId="{CB7C6AFB-2427-4EAE-9CF2-12868DB262D8}" type="sibTrans" cxnId="{6B1D4029-8532-46E4-83F8-1EA1DE5748E1}">
      <dgm:prSet/>
      <dgm:spPr/>
      <dgm:t>
        <a:bodyPr/>
        <a:lstStyle/>
        <a:p>
          <a:endParaRPr lang="en-IN"/>
        </a:p>
      </dgm:t>
    </dgm:pt>
    <dgm:pt modelId="{46C1F694-B0E4-4782-8155-D80B9E11A0B2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>
              <a:solidFill>
                <a:schemeClr val="tx1"/>
              </a:solidFill>
            </a:rPr>
            <a:t>Expand B2B platform with enterprise features</a:t>
          </a:r>
          <a:endParaRPr lang="en-US" dirty="0">
            <a:solidFill>
              <a:schemeClr val="tx1"/>
            </a:solidFill>
          </a:endParaRPr>
        </a:p>
      </dgm:t>
    </dgm:pt>
    <dgm:pt modelId="{15ADDDA8-E997-473B-ACE7-8E3B9AE0889F}" type="parTrans" cxnId="{112F2DDB-417E-4FDB-B3F8-B9BE3021D8A4}">
      <dgm:prSet/>
      <dgm:spPr/>
      <dgm:t>
        <a:bodyPr/>
        <a:lstStyle/>
        <a:p>
          <a:endParaRPr lang="en-IN"/>
        </a:p>
      </dgm:t>
    </dgm:pt>
    <dgm:pt modelId="{2E4A17DD-7DFB-4CE2-801C-B17D25A3C880}" type="sibTrans" cxnId="{112F2DDB-417E-4FDB-B3F8-B9BE3021D8A4}">
      <dgm:prSet/>
      <dgm:spPr/>
      <dgm:t>
        <a:bodyPr/>
        <a:lstStyle/>
        <a:p>
          <a:endParaRPr lang="en-IN"/>
        </a:p>
      </dgm:t>
    </dgm:pt>
    <dgm:pt modelId="{A83ECA43-868C-4537-9C3F-BFAF9E9FEECC}">
      <dgm:prSet>
        <dgm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Launch two additional language proficiency tests</a:t>
          </a:r>
        </a:p>
      </dgm:t>
    </dgm:pt>
    <dgm:pt modelId="{9FBAB7B9-BDA9-41CD-8E5A-F2651B4C0A6B}" type="parTrans" cxnId="{4B3D7111-8AF7-4008-8FAD-A53E7C5E1CD3}">
      <dgm:prSet/>
      <dgm:spPr/>
      <dgm:t>
        <a:bodyPr/>
        <a:lstStyle/>
        <a:p>
          <a:endParaRPr lang="en-IN"/>
        </a:p>
      </dgm:t>
    </dgm:pt>
    <dgm:pt modelId="{1425ED4E-1C43-4193-B235-7E1FE3E5FF9A}" type="sibTrans" cxnId="{4B3D7111-8AF7-4008-8FAD-A53E7C5E1CD3}">
      <dgm:prSet/>
      <dgm:spPr/>
      <dgm:t>
        <a:bodyPr/>
        <a:lstStyle/>
        <a:p>
          <a:endParaRPr lang="en-IN"/>
        </a:p>
      </dgm:t>
    </dgm:pt>
    <dgm:pt modelId="{456876F6-BD2A-42B9-B4F4-C43CDD99E555}" type="pres">
      <dgm:prSet presAssocID="{AD9B409C-D7F2-4937-A509-34359D71A413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02D4B009-2E39-407F-8B14-E86DC29C8470}" type="pres">
      <dgm:prSet presAssocID="{FFBBA8D9-B1D6-41D2-93E6-4E3F26002C20}" presName="parentText1" presStyleLbl="node1" presStyleIdx="0" presStyleCnt="3" custLinFactNeighborX="279">
        <dgm:presLayoutVars>
          <dgm:chMax/>
          <dgm:chPref val="3"/>
          <dgm:bulletEnabled val="1"/>
        </dgm:presLayoutVars>
      </dgm:prSet>
      <dgm:spPr/>
    </dgm:pt>
    <dgm:pt modelId="{7E17012B-3361-46A1-B60C-5441CD31F1B4}" type="pres">
      <dgm:prSet presAssocID="{FFBBA8D9-B1D6-41D2-93E6-4E3F26002C20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A728357D-D67E-48A0-8BBB-DB2549F9CEFC}" type="pres">
      <dgm:prSet presAssocID="{2BA01D30-7B47-4A4C-A736-913DA94BF7E2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DEF4D650-46A5-483A-AB0C-8E5ED6F4C611}" type="pres">
      <dgm:prSet presAssocID="{2BA01D30-7B47-4A4C-A736-913DA94BF7E2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6B1275F2-DA12-4F5B-9DDC-F38AFB8E5AA6}" type="pres">
      <dgm:prSet presAssocID="{ABB8842F-28A9-49C5-8604-6D62DB8404E5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452A8BA7-7DAF-4F55-8BD9-89FB33A82FBC}" type="pres">
      <dgm:prSet presAssocID="{ABB8842F-28A9-49C5-8604-6D62DB8404E5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B3D7111-8AF7-4008-8FAD-A53E7C5E1CD3}" srcId="{ABB8842F-28A9-49C5-8604-6D62DB8404E5}" destId="{A83ECA43-868C-4537-9C3F-BFAF9E9FEECC}" srcOrd="4" destOrd="0" parTransId="{9FBAB7B9-BDA9-41CD-8E5A-F2651B4C0A6B}" sibTransId="{1425ED4E-1C43-4193-B235-7E1FE3E5FF9A}"/>
    <dgm:cxn modelId="{B1ABB412-D1D2-4863-A96C-4FE626289F5F}" type="presOf" srcId="{B3638CFB-DC4E-43E4-98B2-8EF333D02353}" destId="{7E17012B-3361-46A1-B60C-5441CD31F1B4}" srcOrd="0" destOrd="2" presId="urn:microsoft.com/office/officeart/2009/3/layout/IncreasingArrowsProcess"/>
    <dgm:cxn modelId="{4CD5E11C-77C1-4BE5-ACAE-F87BD724345B}" type="presOf" srcId="{275D1B35-DF1C-42BF-850C-62248CCAC022}" destId="{DEF4D650-46A5-483A-AB0C-8E5ED6F4C611}" srcOrd="0" destOrd="0" presId="urn:microsoft.com/office/officeart/2009/3/layout/IncreasingArrowsProcess"/>
    <dgm:cxn modelId="{8555CF21-17C3-473E-AD73-04AFFEBD31DB}" srcId="{AD9B409C-D7F2-4937-A509-34359D71A413}" destId="{2BA01D30-7B47-4A4C-A736-913DA94BF7E2}" srcOrd="1" destOrd="0" parTransId="{27F3DA1E-E612-46F8-8193-01FF031717A7}" sibTransId="{5AD4989F-E748-45E1-89D5-D497B690B96B}"/>
    <dgm:cxn modelId="{6B1D4029-8532-46E4-83F8-1EA1DE5748E1}" srcId="{ABB8842F-28A9-49C5-8604-6D62DB8404E5}" destId="{9BC8871D-1464-46B1-9D2B-760BEE6A8A51}" srcOrd="2" destOrd="0" parTransId="{FAFD8F53-748F-4A2F-880F-9F8D3A373800}" sibTransId="{CB7C6AFB-2427-4EAE-9CF2-12868DB262D8}"/>
    <dgm:cxn modelId="{AF8D1A36-37B9-46A4-B97F-45D44BA9A654}" srcId="{2BA01D30-7B47-4A4C-A736-913DA94BF7E2}" destId="{C61EA9DE-0ABF-473A-9F58-747D8723916D}" srcOrd="2" destOrd="0" parTransId="{96C0783E-BDAF-432F-B6A9-241A4AFA6B61}" sibTransId="{C5DF522A-E31B-444C-9B8A-A10843D60E85}"/>
    <dgm:cxn modelId="{562A8638-4FEC-47B5-8FAD-79AEBE0D7F4B}" srcId="{FFBBA8D9-B1D6-41D2-93E6-4E3F26002C20}" destId="{846D566B-5863-4746-99B5-6CC186AF0EF2}" srcOrd="4" destOrd="0" parTransId="{FA504372-E30E-47FF-8660-EB1168D9BEBE}" sibTransId="{71A4F0EE-FB11-49D9-9664-ACDCECAE3015}"/>
    <dgm:cxn modelId="{618A2E3F-7208-422E-A177-48F67DA4F114}" srcId="{2BA01D30-7B47-4A4C-A736-913DA94BF7E2}" destId="{275D1B35-DF1C-42BF-850C-62248CCAC022}" srcOrd="0" destOrd="0" parTransId="{7EA7B54E-C5D4-46D6-8818-05681F9777EF}" sibTransId="{34892D42-CE0F-4366-AD5A-DD522A716520}"/>
    <dgm:cxn modelId="{1CF2265C-CFFE-4CA7-9964-B416273890F7}" srcId="{FFBBA8D9-B1D6-41D2-93E6-4E3F26002C20}" destId="{4538A024-7E48-4704-A946-BDAD6B0E628E}" srcOrd="1" destOrd="0" parTransId="{C2C497E6-4FEB-4BB3-BCD5-38F8A63B2D29}" sibTransId="{ABB34393-32FF-4C36-AD15-149C1DEEB5F2}"/>
    <dgm:cxn modelId="{D6CE3F61-5BD3-4C0D-B509-6773EFEB8A1B}" type="presOf" srcId="{2E5CCAF4-26F2-496D-9370-5CE7A80DD601}" destId="{DEF4D650-46A5-483A-AB0C-8E5ED6F4C611}" srcOrd="0" destOrd="3" presId="urn:microsoft.com/office/officeart/2009/3/layout/IncreasingArrowsProcess"/>
    <dgm:cxn modelId="{D7EB3944-A9C7-4E86-967B-5CE8322F7D88}" type="presOf" srcId="{2BA01D30-7B47-4A4C-A736-913DA94BF7E2}" destId="{A728357D-D67E-48A0-8BBB-DB2549F9CEFC}" srcOrd="0" destOrd="0" presId="urn:microsoft.com/office/officeart/2009/3/layout/IncreasingArrowsProcess"/>
    <dgm:cxn modelId="{ECA0B564-7BC1-4194-A3E7-537089F2B0A6}" type="presOf" srcId="{46C1F694-B0E4-4782-8155-D80B9E11A0B2}" destId="{452A8BA7-7DAF-4F55-8BD9-89FB33A82FBC}" srcOrd="0" destOrd="3" presId="urn:microsoft.com/office/officeart/2009/3/layout/IncreasingArrowsProcess"/>
    <dgm:cxn modelId="{C2615A67-4916-48BC-963E-2398DD10DC60}" type="presOf" srcId="{846D566B-5863-4746-99B5-6CC186AF0EF2}" destId="{7E17012B-3361-46A1-B60C-5441CD31F1B4}" srcOrd="0" destOrd="4" presId="urn:microsoft.com/office/officeart/2009/3/layout/IncreasingArrowsProcess"/>
    <dgm:cxn modelId="{640D5A69-C255-41BA-8713-F4136ADA8EA6}" type="presOf" srcId="{9BC8871D-1464-46B1-9D2B-760BEE6A8A51}" destId="{452A8BA7-7DAF-4F55-8BD9-89FB33A82FBC}" srcOrd="0" destOrd="2" presId="urn:microsoft.com/office/officeart/2009/3/layout/IncreasingArrowsProcess"/>
    <dgm:cxn modelId="{27309A69-6C12-4C24-B29E-7407579369D3}" srcId="{FFBBA8D9-B1D6-41D2-93E6-4E3F26002C20}" destId="{C24AD246-7475-41DB-BF74-5FC4D15C717A}" srcOrd="3" destOrd="0" parTransId="{CAAA61F0-6174-4D8A-A587-CCD8DD594423}" sibTransId="{ABD1F794-F4A3-403A-A815-3E4AB4CDC3F3}"/>
    <dgm:cxn modelId="{3B8F166D-0D9C-4187-9ACF-D14B8ABF7099}" srcId="{2BA01D30-7B47-4A4C-A736-913DA94BF7E2}" destId="{70932EC2-6678-440D-996C-6F3288AE8CF9}" srcOrd="4" destOrd="0" parTransId="{746D20DF-2F90-447C-8648-E769776F8BF0}" sibTransId="{8D026B66-AD46-48DF-98D5-43E3E296C5A8}"/>
    <dgm:cxn modelId="{B724A24E-C186-4475-B37A-B19060EAAC56}" srcId="{2BA01D30-7B47-4A4C-A736-913DA94BF7E2}" destId="{2E5CCAF4-26F2-496D-9370-5CE7A80DD601}" srcOrd="3" destOrd="0" parTransId="{8FE2FA5C-4009-485E-B109-FD44F005E72E}" sibTransId="{4C9764D6-5D91-4CFB-A24C-2A39E57C7A3B}"/>
    <dgm:cxn modelId="{4BD57652-36F2-47D0-A329-5545414291D5}" srcId="{FFBBA8D9-B1D6-41D2-93E6-4E3F26002C20}" destId="{B3638CFB-DC4E-43E4-98B2-8EF333D02353}" srcOrd="2" destOrd="0" parTransId="{8821B50A-49A3-4A2C-A4D9-AA774CD02D7D}" sibTransId="{200D1ACF-9192-4CBB-9968-8B58FB8A6602}"/>
    <dgm:cxn modelId="{7C080753-361C-4600-AFB2-CC29E3EDCD94}" type="presOf" srcId="{ABB8842F-28A9-49C5-8604-6D62DB8404E5}" destId="{6B1275F2-DA12-4F5B-9DDC-F38AFB8E5AA6}" srcOrd="0" destOrd="0" presId="urn:microsoft.com/office/officeart/2009/3/layout/IncreasingArrowsProcess"/>
    <dgm:cxn modelId="{2FD63374-C525-4EB3-8B50-7185354472E3}" srcId="{ABB8842F-28A9-49C5-8604-6D62DB8404E5}" destId="{56B1C000-4F45-465F-A418-E900D47141DB}" srcOrd="0" destOrd="0" parTransId="{6D3344FD-3B78-446C-8C43-A8E98EDB4312}" sibTransId="{1185B130-2F9B-4F33-82CA-D861A20C3184}"/>
    <dgm:cxn modelId="{27DDC754-4EB9-414F-B04E-788ECB3B3419}" type="presOf" srcId="{E295D404-6021-48D8-806D-2348DE9233B5}" destId="{DEF4D650-46A5-483A-AB0C-8E5ED6F4C611}" srcOrd="0" destOrd="1" presId="urn:microsoft.com/office/officeart/2009/3/layout/IncreasingArrowsProcess"/>
    <dgm:cxn modelId="{7F99D658-337C-4887-B315-75633AF63FF5}" type="presOf" srcId="{4538A024-7E48-4704-A946-BDAD6B0E628E}" destId="{7E17012B-3361-46A1-B60C-5441CD31F1B4}" srcOrd="0" destOrd="1" presId="urn:microsoft.com/office/officeart/2009/3/layout/IncreasingArrowsProcess"/>
    <dgm:cxn modelId="{86C67E7B-E4BD-4ACC-BA35-BA66EE9AC4A3}" srcId="{ABB8842F-28A9-49C5-8604-6D62DB8404E5}" destId="{609281EC-2216-4FBB-A346-BE88CED3D252}" srcOrd="1" destOrd="0" parTransId="{7F0FC40E-CB94-4156-B46C-75FF0577D97B}" sibTransId="{C4D67A13-21DC-4426-90CC-957ED114432C}"/>
    <dgm:cxn modelId="{950F8389-FAB9-45F3-B0FE-0354EDCFFF70}" type="presOf" srcId="{56B1C000-4F45-465F-A418-E900D47141DB}" destId="{452A8BA7-7DAF-4F55-8BD9-89FB33A82FBC}" srcOrd="0" destOrd="0" presId="urn:microsoft.com/office/officeart/2009/3/layout/IncreasingArrowsProcess"/>
    <dgm:cxn modelId="{A448898A-2C7F-4A43-854C-C6F4C82AAB87}" type="presOf" srcId="{609281EC-2216-4FBB-A346-BE88CED3D252}" destId="{452A8BA7-7DAF-4F55-8BD9-89FB33A82FBC}" srcOrd="0" destOrd="1" presId="urn:microsoft.com/office/officeart/2009/3/layout/IncreasingArrowsProcess"/>
    <dgm:cxn modelId="{B606FB9A-4019-4ADE-9EA2-D69B255496C4}" type="presOf" srcId="{C61EA9DE-0ABF-473A-9F58-747D8723916D}" destId="{DEF4D650-46A5-483A-AB0C-8E5ED6F4C611}" srcOrd="0" destOrd="2" presId="urn:microsoft.com/office/officeart/2009/3/layout/IncreasingArrowsProcess"/>
    <dgm:cxn modelId="{1274D49C-0DFA-48B5-ACA8-54D83DC5DFA0}" type="presOf" srcId="{6543C577-B42E-4EC0-805F-2DD1259DC7CF}" destId="{7E17012B-3361-46A1-B60C-5441CD31F1B4}" srcOrd="0" destOrd="0" presId="urn:microsoft.com/office/officeart/2009/3/layout/IncreasingArrowsProcess"/>
    <dgm:cxn modelId="{F64B4F9F-2FF4-4771-9D93-07A54B31A6AF}" type="presOf" srcId="{AD9B409C-D7F2-4937-A509-34359D71A413}" destId="{456876F6-BD2A-42B9-B4F4-C43CDD99E555}" srcOrd="0" destOrd="0" presId="urn:microsoft.com/office/officeart/2009/3/layout/IncreasingArrowsProcess"/>
    <dgm:cxn modelId="{FE1DB7A6-5490-4376-B40F-CEA8E3A9D624}" type="presOf" srcId="{C24AD246-7475-41DB-BF74-5FC4D15C717A}" destId="{7E17012B-3361-46A1-B60C-5441CD31F1B4}" srcOrd="0" destOrd="3" presId="urn:microsoft.com/office/officeart/2009/3/layout/IncreasingArrowsProcess"/>
    <dgm:cxn modelId="{6ABC69AF-5709-404B-A419-481D5C5DA116}" srcId="{2BA01D30-7B47-4A4C-A736-913DA94BF7E2}" destId="{E295D404-6021-48D8-806D-2348DE9233B5}" srcOrd="1" destOrd="0" parTransId="{E1C34E41-1EC3-490A-BA47-2E6FC3BE2AAE}" sibTransId="{5F0611C4-94A9-4E06-8660-A651878B4F0C}"/>
    <dgm:cxn modelId="{08DAD9B4-C7AB-46A8-9471-994FDC0570DB}" srcId="{AD9B409C-D7F2-4937-A509-34359D71A413}" destId="{FFBBA8D9-B1D6-41D2-93E6-4E3F26002C20}" srcOrd="0" destOrd="0" parTransId="{8F92C8FF-6E9D-48D2-A80A-E872D1F80114}" sibTransId="{70BBFC03-F80C-4F8D-8DEC-B3A1E531DB8C}"/>
    <dgm:cxn modelId="{942F57BD-4DD5-45DB-B18B-AF20E43B372A}" type="presOf" srcId="{FFBBA8D9-B1D6-41D2-93E6-4E3F26002C20}" destId="{02D4B009-2E39-407F-8B14-E86DC29C8470}" srcOrd="0" destOrd="0" presId="urn:microsoft.com/office/officeart/2009/3/layout/IncreasingArrowsProcess"/>
    <dgm:cxn modelId="{112F2DDB-417E-4FDB-B3F8-B9BE3021D8A4}" srcId="{ABB8842F-28A9-49C5-8604-6D62DB8404E5}" destId="{46C1F694-B0E4-4782-8155-D80B9E11A0B2}" srcOrd="3" destOrd="0" parTransId="{15ADDDA8-E997-473B-ACE7-8E3B9AE0889F}" sibTransId="{2E4A17DD-7DFB-4CE2-801C-B17D25A3C880}"/>
    <dgm:cxn modelId="{C4416BE7-7177-4D12-8500-3798BAC3B15A}" type="presOf" srcId="{70932EC2-6678-440D-996C-6F3288AE8CF9}" destId="{DEF4D650-46A5-483A-AB0C-8E5ED6F4C611}" srcOrd="0" destOrd="4" presId="urn:microsoft.com/office/officeart/2009/3/layout/IncreasingArrowsProcess"/>
    <dgm:cxn modelId="{E3F725E9-18AE-464E-A2BA-20F099AB3F3E}" srcId="{AD9B409C-D7F2-4937-A509-34359D71A413}" destId="{ABB8842F-28A9-49C5-8604-6D62DB8404E5}" srcOrd="2" destOrd="0" parTransId="{159F4089-CAC4-459A-9977-A716784E67B9}" sibTransId="{6B9559A5-F7BB-40B0-873A-24A25DF1E5FD}"/>
    <dgm:cxn modelId="{49C086FD-12A5-437F-9312-3DACBAF6555E}" srcId="{FFBBA8D9-B1D6-41D2-93E6-4E3F26002C20}" destId="{6543C577-B42E-4EC0-805F-2DD1259DC7CF}" srcOrd="0" destOrd="0" parTransId="{EE33A9E4-11B0-4D26-AB32-B28393E01A1E}" sibTransId="{19B43CC5-59A9-4FA2-80AC-32D344A1F83A}"/>
    <dgm:cxn modelId="{F0CE67FF-8EA0-46AB-B2C2-951D33C82EBE}" type="presOf" srcId="{A83ECA43-868C-4537-9C3F-BFAF9E9FEECC}" destId="{452A8BA7-7DAF-4F55-8BD9-89FB33A82FBC}" srcOrd="0" destOrd="4" presId="urn:microsoft.com/office/officeart/2009/3/layout/IncreasingArrowsProcess"/>
    <dgm:cxn modelId="{6822AF31-61D2-45D4-9C31-F75D23B9AAD3}" type="presParOf" srcId="{456876F6-BD2A-42B9-B4F4-C43CDD99E555}" destId="{02D4B009-2E39-407F-8B14-E86DC29C8470}" srcOrd="0" destOrd="0" presId="urn:microsoft.com/office/officeart/2009/3/layout/IncreasingArrowsProcess"/>
    <dgm:cxn modelId="{5CD124A0-C499-4FAC-A2C7-DC975C098328}" type="presParOf" srcId="{456876F6-BD2A-42B9-B4F4-C43CDD99E555}" destId="{7E17012B-3361-46A1-B60C-5441CD31F1B4}" srcOrd="1" destOrd="0" presId="urn:microsoft.com/office/officeart/2009/3/layout/IncreasingArrowsProcess"/>
    <dgm:cxn modelId="{EE346F9B-5E2D-4312-A5E2-10E0CB5243CE}" type="presParOf" srcId="{456876F6-BD2A-42B9-B4F4-C43CDD99E555}" destId="{A728357D-D67E-48A0-8BBB-DB2549F9CEFC}" srcOrd="2" destOrd="0" presId="urn:microsoft.com/office/officeart/2009/3/layout/IncreasingArrowsProcess"/>
    <dgm:cxn modelId="{F302BD51-E1CB-4AEE-A353-67E707367CEB}" type="presParOf" srcId="{456876F6-BD2A-42B9-B4F4-C43CDD99E555}" destId="{DEF4D650-46A5-483A-AB0C-8E5ED6F4C611}" srcOrd="3" destOrd="0" presId="urn:microsoft.com/office/officeart/2009/3/layout/IncreasingArrowsProcess"/>
    <dgm:cxn modelId="{891051A5-AC02-4F0B-A48C-32E9E22EBDE3}" type="presParOf" srcId="{456876F6-BD2A-42B9-B4F4-C43CDD99E555}" destId="{6B1275F2-DA12-4F5B-9DDC-F38AFB8E5AA6}" srcOrd="4" destOrd="0" presId="urn:microsoft.com/office/officeart/2009/3/layout/IncreasingArrowsProcess"/>
    <dgm:cxn modelId="{7019511C-D65A-4B5A-86A7-9CA54D08DEC9}" type="presParOf" srcId="{456876F6-BD2A-42B9-B4F4-C43CDD99E555}" destId="{452A8BA7-7DAF-4F55-8BD9-89FB33A82FBC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EB02B-2F2C-4BAC-B73A-FFBFC44A9350}">
      <dsp:nvSpPr>
        <dsp:cNvPr id="0" name=""/>
        <dsp:cNvSpPr/>
      </dsp:nvSpPr>
      <dsp:spPr>
        <a:xfrm>
          <a:off x="6984764" y="2880318"/>
          <a:ext cx="4466564" cy="2177643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z="-400500" extrusionH="635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14300" lvl="1" indent="-114300" algn="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200" kern="1200" dirty="0">
              <a:solidFill>
                <a:schemeClr val="bg1"/>
              </a:solidFill>
            </a:rPr>
            <a:t>Age: 25-45</a:t>
          </a:r>
          <a:endParaRPr lang="en-IN" sz="1200" kern="1200" dirty="0">
            <a:solidFill>
              <a:schemeClr val="bg1"/>
            </a:solidFill>
          </a:endParaRPr>
        </a:p>
        <a:p>
          <a:pPr marL="114300" lvl="1" indent="-114300" algn="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Motivations: Career advancement, relocation, business needs</a:t>
          </a:r>
        </a:p>
        <a:p>
          <a:pPr marL="114300" lvl="1" indent="-114300" algn="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Pain points: Lack of professional/business content</a:t>
          </a:r>
        </a:p>
        <a:p>
          <a:pPr marL="114300" lvl="1" indent="-114300" algn="r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>
              <a:solidFill>
                <a:schemeClr val="bg1"/>
              </a:solidFill>
            </a:rPr>
            <a:t>Opportunity: Create business-focused content and B2B solutions</a:t>
          </a:r>
        </a:p>
      </dsp:txBody>
      <dsp:txXfrm>
        <a:off x="8372570" y="3472565"/>
        <a:ext cx="3030923" cy="1537560"/>
      </dsp:txXfrm>
    </dsp:sp>
    <dsp:sp modelId="{28AB9901-4A98-4097-A9BA-D537F19F9805}">
      <dsp:nvSpPr>
        <dsp:cNvPr id="0" name=""/>
        <dsp:cNvSpPr/>
      </dsp:nvSpPr>
      <dsp:spPr>
        <a:xfrm>
          <a:off x="864101" y="3024328"/>
          <a:ext cx="4218870" cy="2256212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z="-400500" extrusionH="635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Location: Primarily emerging markets</a:t>
          </a:r>
          <a:endParaRPr lang="en-IN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Motivations: Economic mobility, education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Pain points: Affordable credentialing, practical application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Opportunity: Expand English test offering and job-      placement services</a:t>
          </a:r>
        </a:p>
      </dsp:txBody>
      <dsp:txXfrm>
        <a:off x="913663" y="3637943"/>
        <a:ext cx="2854085" cy="1593035"/>
      </dsp:txXfrm>
    </dsp:sp>
    <dsp:sp modelId="{0CDF51C2-2614-4A94-88AF-31BBEF9598A4}">
      <dsp:nvSpPr>
        <dsp:cNvPr id="0" name=""/>
        <dsp:cNvSpPr/>
      </dsp:nvSpPr>
      <dsp:spPr>
        <a:xfrm>
          <a:off x="7848865" y="-72004"/>
          <a:ext cx="3680249" cy="2558318"/>
        </a:xfrm>
        <a:prstGeom prst="roundRect">
          <a:avLst>
            <a:gd name="adj" fmla="val 10000"/>
          </a:avLst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z="-400500" extrusionH="635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>
              <a:solidFill>
                <a:schemeClr val="bg1"/>
              </a:solidFill>
            </a:rPr>
            <a:t>Age: 13-22</a:t>
          </a:r>
          <a:endParaRPr lang="en-IN" sz="1400" kern="1200" dirty="0">
            <a:solidFill>
              <a:schemeClr val="bg1"/>
            </a:solidFill>
          </a:endParaRP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Motivations: School requirements, college applications, study abroad</a:t>
          </a: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Pain points: Need for more formal assessment and credentialing</a:t>
          </a:r>
        </a:p>
        <a:p>
          <a:pPr marL="114300" lvl="1" indent="-114300" algn="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>
              <a:solidFill>
                <a:schemeClr val="bg1"/>
              </a:solidFill>
            </a:rPr>
            <a:t>Opportunity: Deeper integration with educational institutions</a:t>
          </a:r>
        </a:p>
      </dsp:txBody>
      <dsp:txXfrm>
        <a:off x="9009138" y="-15806"/>
        <a:ext cx="2463778" cy="1806342"/>
      </dsp:txXfrm>
    </dsp:sp>
    <dsp:sp modelId="{DBC1BF78-1503-4303-A696-0E34E85C3848}">
      <dsp:nvSpPr>
        <dsp:cNvPr id="0" name=""/>
        <dsp:cNvSpPr/>
      </dsp:nvSpPr>
      <dsp:spPr>
        <a:xfrm>
          <a:off x="1008111" y="144009"/>
          <a:ext cx="4332973" cy="2435825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z="-400500" extrusionH="635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300" kern="1200" dirty="0"/>
            <a:t>Age: 18-35</a:t>
          </a:r>
          <a:endParaRPr lang="en-IN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Motivations: Travel, personal growth, cultural interest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Pain points: Maintaining motivation, fitting learning into busy schedule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Opportunity: Expand engagement beyond initial curiosity</a:t>
          </a:r>
        </a:p>
      </dsp:txBody>
      <dsp:txXfrm>
        <a:off x="1061618" y="197516"/>
        <a:ext cx="2926067" cy="1719855"/>
      </dsp:txXfrm>
    </dsp:sp>
    <dsp:sp modelId="{C2271786-4AF1-417B-8756-F6DD92BC36BF}">
      <dsp:nvSpPr>
        <dsp:cNvPr id="0" name=""/>
        <dsp:cNvSpPr/>
      </dsp:nvSpPr>
      <dsp:spPr>
        <a:xfrm>
          <a:off x="3950424" y="453691"/>
          <a:ext cx="2274577" cy="2274577"/>
        </a:xfrm>
        <a:prstGeom prst="pieWedge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3810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Casual Learners (Primary)</a:t>
          </a:r>
          <a:r>
            <a:rPr lang="en-US" sz="1900" kern="1200"/>
            <a:t> </a:t>
          </a:r>
          <a:endParaRPr lang="en-IN" sz="1900" kern="1200" dirty="0"/>
        </a:p>
      </dsp:txBody>
      <dsp:txXfrm>
        <a:off x="4616632" y="1119899"/>
        <a:ext cx="1608369" cy="1608369"/>
      </dsp:txXfrm>
    </dsp:sp>
    <dsp:sp modelId="{F55E23B8-BB17-4BFC-B5CD-A9C35AEFEBB2}">
      <dsp:nvSpPr>
        <dsp:cNvPr id="0" name=""/>
        <dsp:cNvSpPr/>
      </dsp:nvSpPr>
      <dsp:spPr>
        <a:xfrm rot="5400000">
          <a:off x="6225000" y="458036"/>
          <a:ext cx="2274577" cy="2274577"/>
        </a:xfrm>
        <a:prstGeom prst="pieWedg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Educational Users</a:t>
          </a:r>
          <a:r>
            <a:rPr lang="en-US" sz="1900" kern="1200"/>
            <a:t> </a:t>
          </a:r>
          <a:endParaRPr lang="en-IN" sz="1900" kern="1200" dirty="0"/>
        </a:p>
      </dsp:txBody>
      <dsp:txXfrm rot="-5400000">
        <a:off x="6225000" y="1124244"/>
        <a:ext cx="1608369" cy="1608369"/>
      </dsp:txXfrm>
    </dsp:sp>
    <dsp:sp modelId="{B9EA53C7-C8AA-41FA-A166-ECED8317DE07}">
      <dsp:nvSpPr>
        <dsp:cNvPr id="0" name=""/>
        <dsp:cNvSpPr/>
      </dsp:nvSpPr>
      <dsp:spPr>
        <a:xfrm rot="10800000">
          <a:off x="6225000" y="2716826"/>
          <a:ext cx="2274577" cy="2274577"/>
        </a:xfrm>
        <a:prstGeom prst="pieWedge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Professional Developers</a:t>
          </a:r>
          <a:r>
            <a:rPr lang="en-US" sz="1900" kern="1200"/>
            <a:t> </a:t>
          </a:r>
          <a:endParaRPr lang="en-IN" sz="1900" kern="1200" dirty="0"/>
        </a:p>
      </dsp:txBody>
      <dsp:txXfrm rot="10800000">
        <a:off x="6225000" y="2716826"/>
        <a:ext cx="1608369" cy="1608369"/>
      </dsp:txXfrm>
    </dsp:sp>
    <dsp:sp modelId="{B728C336-2BC0-4ECC-992E-57EDA78A669D}">
      <dsp:nvSpPr>
        <dsp:cNvPr id="0" name=""/>
        <dsp:cNvSpPr/>
      </dsp:nvSpPr>
      <dsp:spPr>
        <a:xfrm rot="16200000">
          <a:off x="3950424" y="2732612"/>
          <a:ext cx="2274577" cy="2274577"/>
        </a:xfrm>
        <a:prstGeom prst="pieWedge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3810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Global English Learners</a:t>
          </a:r>
          <a:r>
            <a:rPr lang="en-US" sz="1900" kern="1200"/>
            <a:t> </a:t>
          </a:r>
          <a:endParaRPr lang="en-IN" sz="1900" kern="1200" dirty="0"/>
        </a:p>
      </dsp:txBody>
      <dsp:txXfrm rot="5400000">
        <a:off x="4616632" y="2732612"/>
        <a:ext cx="1608369" cy="1608369"/>
      </dsp:txXfrm>
    </dsp:sp>
    <dsp:sp modelId="{7BE3CB83-8110-47B9-B2BD-187B34D77989}">
      <dsp:nvSpPr>
        <dsp:cNvPr id="0" name=""/>
        <dsp:cNvSpPr/>
      </dsp:nvSpPr>
      <dsp:spPr>
        <a:xfrm rot="5400000" flipV="1">
          <a:off x="5854024" y="2488751"/>
          <a:ext cx="785333" cy="4337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2921BD-4FF7-4D37-B65D-EFCB3EC47F2E}">
      <dsp:nvSpPr>
        <dsp:cNvPr id="0" name=""/>
        <dsp:cNvSpPr/>
      </dsp:nvSpPr>
      <dsp:spPr>
        <a:xfrm rot="16200000" flipV="1">
          <a:off x="5810642" y="2773933"/>
          <a:ext cx="785333" cy="43377"/>
        </a:xfrm>
        <a:prstGeom prst="circular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57150" extrusionH="63500" contourW="12700" prstMaterial="matte">
          <a:contourClr>
            <a:schemeClr val="lt1">
              <a:tint val="50000"/>
            </a:schemeClr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DCE2B-4F7E-4E22-98E7-4C9D9E664191}">
      <dsp:nvSpPr>
        <dsp:cNvPr id="0" name=""/>
        <dsp:cNvSpPr/>
      </dsp:nvSpPr>
      <dsp:spPr>
        <a:xfrm rot="5400000">
          <a:off x="8266201" y="-3677852"/>
          <a:ext cx="801361" cy="8157066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400" kern="1200" dirty="0"/>
            <a:t>Expand university acceptance of Duolingo English Test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Create co-branded certificate programs with prestigious institutions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Develop campus ambassador programs at key universities</a:t>
          </a:r>
          <a:endParaRPr lang="en-US" sz="1400" kern="1200" dirty="0"/>
        </a:p>
      </dsp:txBody>
      <dsp:txXfrm rot="-5400000">
        <a:off x="4588349" y="39119"/>
        <a:ext cx="8117947" cy="723123"/>
      </dsp:txXfrm>
    </dsp:sp>
    <dsp:sp modelId="{02BC7465-2F7D-49BF-8E91-7D4C31E7DECC}">
      <dsp:nvSpPr>
        <dsp:cNvPr id="0" name=""/>
        <dsp:cNvSpPr/>
      </dsp:nvSpPr>
      <dsp:spPr>
        <a:xfrm>
          <a:off x="0" y="2291"/>
          <a:ext cx="4588349" cy="1001702"/>
        </a:xfrm>
        <a:prstGeom prst="round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3810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Higher Education Partnerships</a:t>
          </a:r>
          <a:r>
            <a:rPr lang="en-US" sz="2800" kern="1200" dirty="0"/>
            <a:t> </a:t>
          </a:r>
          <a:endParaRPr lang="en-IN" sz="2800" kern="1200" dirty="0"/>
        </a:p>
      </dsp:txBody>
      <dsp:txXfrm>
        <a:off x="48899" y="51190"/>
        <a:ext cx="4490551" cy="903904"/>
      </dsp:txXfrm>
    </dsp:sp>
    <dsp:sp modelId="{8F4E81C4-FCA2-4860-A80A-6C00BE6F8B2A}">
      <dsp:nvSpPr>
        <dsp:cNvPr id="0" name=""/>
        <dsp:cNvSpPr/>
      </dsp:nvSpPr>
      <dsp:spPr>
        <a:xfrm rot="5400000">
          <a:off x="8266201" y="-2523603"/>
          <a:ext cx="801361" cy="8157066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 dirty="0"/>
            <a:t>Localize app experience for high-potential markets (India, Brazil, Indonesia)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Partner with mobile carriers for zero-rating data usage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Develop market-specific content addressing local needs</a:t>
          </a:r>
        </a:p>
      </dsp:txBody>
      <dsp:txXfrm rot="-5400000">
        <a:off x="4588349" y="1193368"/>
        <a:ext cx="8117947" cy="723123"/>
      </dsp:txXfrm>
    </dsp:sp>
    <dsp:sp modelId="{921152D6-B60E-43CD-A9F6-0FBE9A6A186A}">
      <dsp:nvSpPr>
        <dsp:cNvPr id="0" name=""/>
        <dsp:cNvSpPr/>
      </dsp:nvSpPr>
      <dsp:spPr>
        <a:xfrm>
          <a:off x="0" y="1054078"/>
          <a:ext cx="4588349" cy="1001702"/>
        </a:xfrm>
        <a:prstGeom prst="round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3810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B2B Enterprise Program</a:t>
          </a:r>
          <a:r>
            <a:rPr lang="en-US" sz="2800" kern="1200" dirty="0"/>
            <a:t> </a:t>
          </a:r>
          <a:endParaRPr lang="en-IN" sz="2800" kern="1200" dirty="0"/>
        </a:p>
      </dsp:txBody>
      <dsp:txXfrm>
        <a:off x="48899" y="1102977"/>
        <a:ext cx="4490551" cy="903904"/>
      </dsp:txXfrm>
    </dsp:sp>
    <dsp:sp modelId="{7CCB7E58-8CA5-402B-AE6C-FF7604A38374}">
      <dsp:nvSpPr>
        <dsp:cNvPr id="0" name=""/>
        <dsp:cNvSpPr/>
      </dsp:nvSpPr>
      <dsp:spPr>
        <a:xfrm rot="5400000">
          <a:off x="8266201" y="-1471815"/>
          <a:ext cx="801361" cy="8157066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 dirty="0"/>
            <a:t>Localize app experience for high-potential markets (India, Brazil, Indonesia)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Partner with mobile carriers for zero-rating data usage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Develop market-specific content addressing local needs</a:t>
          </a:r>
        </a:p>
      </dsp:txBody>
      <dsp:txXfrm rot="-5400000">
        <a:off x="4588349" y="2245156"/>
        <a:ext cx="8117947" cy="723123"/>
      </dsp:txXfrm>
    </dsp:sp>
    <dsp:sp modelId="{7E0D55A6-02CE-4CCB-9F5B-E1021000BB2C}">
      <dsp:nvSpPr>
        <dsp:cNvPr id="0" name=""/>
        <dsp:cNvSpPr/>
      </dsp:nvSpPr>
      <dsp:spPr>
        <a:xfrm>
          <a:off x="0" y="2105866"/>
          <a:ext cx="4588349" cy="1001702"/>
        </a:xfrm>
        <a:prstGeom prst="round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3810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/>
            <a:t>Emerging Market Expansion</a:t>
          </a:r>
          <a:endParaRPr lang="en-IN" sz="2800" kern="1200" dirty="0"/>
        </a:p>
      </dsp:txBody>
      <dsp:txXfrm>
        <a:off x="48899" y="2154765"/>
        <a:ext cx="4490551" cy="903904"/>
      </dsp:txXfrm>
    </dsp:sp>
    <dsp:sp modelId="{6F97D084-D358-435C-9091-C356BF5A4378}">
      <dsp:nvSpPr>
        <dsp:cNvPr id="0" name=""/>
        <dsp:cNvSpPr/>
      </dsp:nvSpPr>
      <dsp:spPr>
        <a:xfrm rot="5400000">
          <a:off x="8266201" y="-420028"/>
          <a:ext cx="801361" cy="8157066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Launch friend/family referral program with shared rewards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Create viral social challenges around language milestones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/>
            <a:t>Implement group learning features to increase accountability</a:t>
          </a:r>
          <a:endParaRPr lang="en-US" sz="1400" kern="1200" dirty="0"/>
        </a:p>
      </dsp:txBody>
      <dsp:txXfrm rot="-5400000">
        <a:off x="4588349" y="3296943"/>
        <a:ext cx="8117947" cy="723123"/>
      </dsp:txXfrm>
    </dsp:sp>
    <dsp:sp modelId="{530AAC3F-0BCF-4607-A87E-5372C3641D3C}">
      <dsp:nvSpPr>
        <dsp:cNvPr id="0" name=""/>
        <dsp:cNvSpPr/>
      </dsp:nvSpPr>
      <dsp:spPr>
        <a:xfrm>
          <a:off x="0" y="3157653"/>
          <a:ext cx="4588349" cy="1001702"/>
        </a:xfrm>
        <a:prstGeom prst="round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3810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"Learn Together" Social Campaign</a:t>
          </a:r>
          <a:r>
            <a:rPr lang="en-US" sz="2800" kern="1200" dirty="0"/>
            <a:t> </a:t>
          </a:r>
          <a:endParaRPr lang="en-IN" sz="2800" kern="1200" dirty="0"/>
        </a:p>
      </dsp:txBody>
      <dsp:txXfrm>
        <a:off x="48899" y="3206552"/>
        <a:ext cx="4490551" cy="903904"/>
      </dsp:txXfrm>
    </dsp:sp>
    <dsp:sp modelId="{3E8B9474-4EB6-4B04-8C65-868A77FCA608}">
      <dsp:nvSpPr>
        <dsp:cNvPr id="0" name=""/>
        <dsp:cNvSpPr/>
      </dsp:nvSpPr>
      <dsp:spPr>
        <a:xfrm rot="5400000">
          <a:off x="8266201" y="631759"/>
          <a:ext cx="801361" cy="8157066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1400" kern="1200"/>
            <a:t>Localize app experience for high-potential markets (India, Brazil, Indonesia)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/>
            <a:t>Partner with mobile carriers for zero-rating data usage</a:t>
          </a:r>
          <a:endParaRPr lang="en-IN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Develop market-specific content addressing local needs</a:t>
          </a:r>
        </a:p>
      </dsp:txBody>
      <dsp:txXfrm rot="-5400000">
        <a:off x="4588349" y="4348731"/>
        <a:ext cx="8117947" cy="723123"/>
      </dsp:txXfrm>
    </dsp:sp>
    <dsp:sp modelId="{44057B86-D203-4A93-9AC8-0D6B82D69707}">
      <dsp:nvSpPr>
        <dsp:cNvPr id="0" name=""/>
        <dsp:cNvSpPr/>
      </dsp:nvSpPr>
      <dsp:spPr>
        <a:xfrm>
          <a:off x="0" y="4209441"/>
          <a:ext cx="4588349" cy="1001702"/>
        </a:xfrm>
        <a:prstGeom prst="round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3810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Content Creator Partnerships</a:t>
          </a:r>
          <a:r>
            <a:rPr lang="en-US" sz="2800" kern="1200" dirty="0"/>
            <a:t> </a:t>
          </a:r>
          <a:endParaRPr lang="en-IN" sz="2800" kern="1200" dirty="0"/>
        </a:p>
      </dsp:txBody>
      <dsp:txXfrm>
        <a:off x="48899" y="4258340"/>
        <a:ext cx="4490551" cy="903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9F64F-DAD9-4436-8DE0-3D92C35E3A4A}">
      <dsp:nvSpPr>
        <dsp:cNvPr id="0" name=""/>
        <dsp:cNvSpPr/>
      </dsp:nvSpPr>
      <dsp:spPr>
        <a:xfrm>
          <a:off x="0" y="648073"/>
          <a:ext cx="2121985" cy="61782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Enhanced Subscription Tiers</a:t>
          </a:r>
          <a:r>
            <a:rPr lang="en-US" sz="1500" kern="1200" dirty="0"/>
            <a:t> </a:t>
          </a:r>
          <a:endParaRPr lang="en-IN" sz="1500" kern="1200" dirty="0"/>
        </a:p>
      </dsp:txBody>
      <dsp:txXfrm>
        <a:off x="0" y="648073"/>
        <a:ext cx="2121985" cy="617829"/>
      </dsp:txXfrm>
    </dsp:sp>
    <dsp:sp modelId="{AD8BB79A-B76A-48DF-8DA8-37DE4D72F4C6}">
      <dsp:nvSpPr>
        <dsp:cNvPr id="0" name=""/>
        <dsp:cNvSpPr/>
      </dsp:nvSpPr>
      <dsp:spPr>
        <a:xfrm>
          <a:off x="5535" y="1233602"/>
          <a:ext cx="2121985" cy="3870450"/>
        </a:xfrm>
        <a:prstGeom prst="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3810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bg1"/>
              </a:solidFill>
            </a:rPr>
            <a:t>Super Duolingo ($7-10/month): Current premium offering</a:t>
          </a:r>
          <a:endParaRPr lang="en-IN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chemeClr val="bg1"/>
              </a:solidFill>
            </a:rPr>
            <a:t>Duolingo Pro ($15-20/month): Advanced features for serious learners </a:t>
          </a:r>
          <a:endParaRPr lang="en-US" sz="1500" kern="1200" dirty="0">
            <a:solidFill>
              <a:schemeClr val="bg1"/>
            </a:solidFill>
          </a:endParaRP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chemeClr val="bg1"/>
              </a:solidFill>
            </a:rPr>
            <a:t>Live tutor sessions, professional content, advanced grammar</a:t>
          </a:r>
          <a:endParaRPr lang="en-US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chemeClr val="bg1"/>
              </a:solidFill>
            </a:rPr>
            <a:t>Family Plans ($20-25/month): Up to 6 family members</a:t>
          </a:r>
          <a:endParaRPr lang="en-US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Student Plans ($4-5/month): Verified student discount</a:t>
          </a:r>
        </a:p>
      </dsp:txBody>
      <dsp:txXfrm>
        <a:off x="5535" y="1233602"/>
        <a:ext cx="2121985" cy="3870450"/>
      </dsp:txXfrm>
    </dsp:sp>
    <dsp:sp modelId="{9A57A9B2-F071-4B1F-B927-44809E875927}">
      <dsp:nvSpPr>
        <dsp:cNvPr id="0" name=""/>
        <dsp:cNvSpPr/>
      </dsp:nvSpPr>
      <dsp:spPr>
        <a:xfrm>
          <a:off x="2424599" y="654282"/>
          <a:ext cx="2121985" cy="62705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Enterprise Solutions</a:t>
          </a:r>
          <a:r>
            <a:rPr lang="en-US" sz="1500" kern="1200" dirty="0"/>
            <a:t> </a:t>
          </a:r>
          <a:endParaRPr lang="en-IN" sz="1500" kern="1200" dirty="0"/>
        </a:p>
      </dsp:txBody>
      <dsp:txXfrm>
        <a:off x="2424599" y="654282"/>
        <a:ext cx="2121985" cy="627052"/>
      </dsp:txXfrm>
    </dsp:sp>
    <dsp:sp modelId="{EEB33004-B46C-4F5A-A373-090756823A12}">
      <dsp:nvSpPr>
        <dsp:cNvPr id="0" name=""/>
        <dsp:cNvSpPr/>
      </dsp:nvSpPr>
      <dsp:spPr>
        <a:xfrm>
          <a:off x="2424599" y="1235907"/>
          <a:ext cx="2121985" cy="3870450"/>
        </a:xfrm>
        <a:prstGeom prst="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3810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bg1"/>
              </a:solidFill>
            </a:rPr>
            <a:t>Team/corporate subscriptions with admin controls</a:t>
          </a:r>
          <a:endParaRPr lang="en-IN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Learning management system (LMS) integration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chemeClr val="bg1"/>
              </a:solidFill>
            </a:rPr>
            <a:t>Custom content development for industries/companies</a:t>
          </a:r>
          <a:endParaRPr lang="en-US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Progress tracking and reporting for HR departments</a:t>
          </a:r>
        </a:p>
      </dsp:txBody>
      <dsp:txXfrm>
        <a:off x="2424599" y="1235907"/>
        <a:ext cx="2121985" cy="3870450"/>
      </dsp:txXfrm>
    </dsp:sp>
    <dsp:sp modelId="{C25E60AC-576F-446F-9ECE-963614770717}">
      <dsp:nvSpPr>
        <dsp:cNvPr id="0" name=""/>
        <dsp:cNvSpPr/>
      </dsp:nvSpPr>
      <dsp:spPr>
        <a:xfrm>
          <a:off x="4843663" y="676995"/>
          <a:ext cx="2121985" cy="53619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Marketplace Expansion</a:t>
          </a:r>
          <a:r>
            <a:rPr lang="en-US" sz="1500" kern="1200" dirty="0"/>
            <a:t> </a:t>
          </a:r>
          <a:endParaRPr lang="en-IN" sz="1500" kern="1200" dirty="0"/>
        </a:p>
      </dsp:txBody>
      <dsp:txXfrm>
        <a:off x="4843663" y="676995"/>
        <a:ext cx="2121985" cy="536198"/>
      </dsp:txXfrm>
    </dsp:sp>
    <dsp:sp modelId="{460F2035-BAB7-4726-B98E-8961DEC6B7FB}">
      <dsp:nvSpPr>
        <dsp:cNvPr id="0" name=""/>
        <dsp:cNvSpPr/>
      </dsp:nvSpPr>
      <dsp:spPr>
        <a:xfrm>
          <a:off x="4843663" y="1213194"/>
          <a:ext cx="2121985" cy="3870450"/>
        </a:xfrm>
        <a:prstGeom prst="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3810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bg1"/>
              </a:solidFill>
            </a:rPr>
            <a:t>Community tutor marketplace with revenue sharing</a:t>
          </a:r>
          <a:endParaRPr lang="en-IN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Premium content from third-party developers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chemeClr val="bg1"/>
              </a:solidFill>
            </a:rPr>
            <a:t>Language exchange facilitation services</a:t>
          </a:r>
          <a:endParaRPr lang="en-US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Cultural immersion experiences with partners</a:t>
          </a:r>
        </a:p>
      </dsp:txBody>
      <dsp:txXfrm>
        <a:off x="4843663" y="1213194"/>
        <a:ext cx="2121985" cy="3870450"/>
      </dsp:txXfrm>
    </dsp:sp>
    <dsp:sp modelId="{286CA57E-BACA-4D92-83F6-C1AEFF95E23C}">
      <dsp:nvSpPr>
        <dsp:cNvPr id="0" name=""/>
        <dsp:cNvSpPr/>
      </dsp:nvSpPr>
      <dsp:spPr>
        <a:xfrm>
          <a:off x="7262726" y="676995"/>
          <a:ext cx="2121985" cy="53619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Expanded Certification Ecosystem</a:t>
          </a:r>
          <a:r>
            <a:rPr lang="en-US" sz="1500" kern="1200" dirty="0"/>
            <a:t> </a:t>
          </a:r>
          <a:endParaRPr lang="en-IN" sz="1500" kern="1200" dirty="0"/>
        </a:p>
      </dsp:txBody>
      <dsp:txXfrm>
        <a:off x="7262726" y="676995"/>
        <a:ext cx="2121985" cy="536198"/>
      </dsp:txXfrm>
    </dsp:sp>
    <dsp:sp modelId="{B7D5A6E8-AEA9-47CB-95CC-166EC62B00A9}">
      <dsp:nvSpPr>
        <dsp:cNvPr id="0" name=""/>
        <dsp:cNvSpPr/>
      </dsp:nvSpPr>
      <dsp:spPr>
        <a:xfrm>
          <a:off x="7262726" y="1213194"/>
          <a:ext cx="2121985" cy="3870450"/>
        </a:xfrm>
        <a:prstGeom prst="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3810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>
              <a:solidFill>
                <a:schemeClr val="bg1"/>
              </a:solidFill>
            </a:rPr>
            <a:t>Additional proficiency tests beyond English</a:t>
          </a:r>
          <a:endParaRPr lang="en-IN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chemeClr val="bg1"/>
              </a:solidFill>
            </a:rPr>
            <a:t>Professional certificate programs</a:t>
          </a:r>
          <a:endParaRPr lang="en-US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Skill verification badges for professional profiles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Accredited continuing education credits</a:t>
          </a:r>
        </a:p>
      </dsp:txBody>
      <dsp:txXfrm>
        <a:off x="7262726" y="1213194"/>
        <a:ext cx="2121985" cy="3870450"/>
      </dsp:txXfrm>
    </dsp:sp>
    <dsp:sp modelId="{395B38D1-D3B2-4317-834A-5BE24585E542}">
      <dsp:nvSpPr>
        <dsp:cNvPr id="0" name=""/>
        <dsp:cNvSpPr/>
      </dsp:nvSpPr>
      <dsp:spPr>
        <a:xfrm>
          <a:off x="9681790" y="676995"/>
          <a:ext cx="2121985" cy="536198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3810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Strategic Partnerships</a:t>
          </a:r>
          <a:r>
            <a:rPr lang="en-US" sz="1500" kern="1200" dirty="0"/>
            <a:t> </a:t>
          </a:r>
          <a:endParaRPr lang="en-IN" sz="1500" kern="1200" dirty="0"/>
        </a:p>
      </dsp:txBody>
      <dsp:txXfrm>
        <a:off x="9681790" y="676995"/>
        <a:ext cx="2121985" cy="536198"/>
      </dsp:txXfrm>
    </dsp:sp>
    <dsp:sp modelId="{A65084E7-3CDA-45E9-875B-8CE15DA35567}">
      <dsp:nvSpPr>
        <dsp:cNvPr id="0" name=""/>
        <dsp:cNvSpPr/>
      </dsp:nvSpPr>
      <dsp:spPr>
        <a:xfrm>
          <a:off x="9681790" y="1213194"/>
          <a:ext cx="2121985" cy="3870450"/>
        </a:xfrm>
        <a:prstGeom prst="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3810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500" kern="1200" dirty="0">
              <a:solidFill>
                <a:schemeClr val="bg1"/>
              </a:solidFill>
            </a:rPr>
            <a:t>Travel industry integrations (airlines, booking sites)</a:t>
          </a:r>
          <a:endParaRPr lang="en-IN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Integration with professional networking platforms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>
              <a:solidFill>
                <a:schemeClr val="bg1"/>
              </a:solidFill>
            </a:rPr>
            <a:t>Content licensing to educational publishers</a:t>
          </a:r>
          <a:endParaRPr lang="en-US" sz="1500" kern="1200" dirty="0">
            <a:solidFill>
              <a:schemeClr val="bg1"/>
            </a:solidFill>
          </a:endParaRP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>
              <a:solidFill>
                <a:schemeClr val="bg1"/>
              </a:solidFill>
            </a:rPr>
            <a:t>White-label solutions for educational institutions</a:t>
          </a:r>
        </a:p>
      </dsp:txBody>
      <dsp:txXfrm>
        <a:off x="9681790" y="1213194"/>
        <a:ext cx="2121985" cy="38704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4B009-2E39-407F-8B14-E86DC29C8470}">
      <dsp:nvSpPr>
        <dsp:cNvPr id="0" name=""/>
        <dsp:cNvSpPr/>
      </dsp:nvSpPr>
      <dsp:spPr>
        <a:xfrm>
          <a:off x="900086" y="12216"/>
          <a:ext cx="10861836" cy="1581897"/>
        </a:xfrm>
        <a:prstGeom prst="rightArrow">
          <a:avLst>
            <a:gd name="adj1" fmla="val 5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1905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254000" bIns="25112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/>
            <a:t>36-Month Expansion:</a:t>
          </a:r>
          <a:endParaRPr lang="en-IN" sz="2400" kern="1200" dirty="0"/>
        </a:p>
      </dsp:txBody>
      <dsp:txXfrm>
        <a:off x="900086" y="407690"/>
        <a:ext cx="10466362" cy="790949"/>
      </dsp:txXfrm>
    </dsp:sp>
    <dsp:sp modelId="{7E17012B-3361-46A1-B60C-5441CD31F1B4}">
      <dsp:nvSpPr>
        <dsp:cNvPr id="0" name=""/>
        <dsp:cNvSpPr/>
      </dsp:nvSpPr>
      <dsp:spPr>
        <a:xfrm>
          <a:off x="869781" y="1232087"/>
          <a:ext cx="3345445" cy="3047316"/>
        </a:xfrm>
        <a:prstGeom prst="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1905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>
              <a:solidFill>
                <a:schemeClr val="tx1"/>
              </a:solidFill>
            </a:rPr>
            <a:t>Establish Duolingo as the standard for language credentialing</a:t>
          </a:r>
          <a:endParaRPr lang="en-IN" sz="1600" kern="1200" dirty="0">
            <a:solidFill>
              <a:schemeClr val="tx1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Create comprehensive learning ecosystem beyond languages</a:t>
          </a:r>
          <a:endParaRPr lang="en-IN" sz="1600" kern="1200" dirty="0">
            <a:solidFill>
              <a:schemeClr val="tx1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Develop AI-powered personalized curriculum adaptation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>
              <a:solidFill>
                <a:schemeClr val="tx1"/>
              </a:solidFill>
            </a:rPr>
            <a:t>Build direct pathways to employment opportunities</a:t>
          </a:r>
          <a:endParaRPr lang="en-IN" sz="1600" kern="1200" dirty="0">
            <a:solidFill>
              <a:schemeClr val="tx1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>
              <a:solidFill>
                <a:schemeClr val="tx1"/>
              </a:solidFill>
            </a:rPr>
            <a:t>Establish Duolingo </a:t>
          </a:r>
          <a:r>
            <a:rPr lang="en-IN" sz="1600" kern="1200" dirty="0" err="1">
              <a:solidFill>
                <a:schemeClr val="tx1"/>
              </a:solidFill>
            </a:rPr>
            <a:t>Centers</a:t>
          </a:r>
          <a:r>
            <a:rPr lang="en-IN" sz="1600" kern="1200" dirty="0">
              <a:solidFill>
                <a:schemeClr val="tx1"/>
              </a:solidFill>
            </a:rPr>
            <a:t> in key global markets</a:t>
          </a:r>
        </a:p>
      </dsp:txBody>
      <dsp:txXfrm>
        <a:off x="869781" y="1232087"/>
        <a:ext cx="3345445" cy="3047316"/>
      </dsp:txXfrm>
    </dsp:sp>
    <dsp:sp modelId="{A728357D-D67E-48A0-8BBB-DB2549F9CEFC}">
      <dsp:nvSpPr>
        <dsp:cNvPr id="0" name=""/>
        <dsp:cNvSpPr/>
      </dsp:nvSpPr>
      <dsp:spPr>
        <a:xfrm>
          <a:off x="4215227" y="539515"/>
          <a:ext cx="7516390" cy="1581897"/>
        </a:xfrm>
        <a:prstGeom prst="rightArrow">
          <a:avLst>
            <a:gd name="adj1" fmla="val 50000"/>
            <a:gd name="adj2" fmla="val 50000"/>
          </a:avLst>
        </a:prstGeom>
        <a:solidFill>
          <a:schemeClr val="dk1"/>
        </a:solidFill>
        <a:ln w="12700" cap="flat" cmpd="sng" algn="ctr">
          <a:solidFill>
            <a:schemeClr val="dk1">
              <a:shade val="15000"/>
            </a:schemeClr>
          </a:solidFill>
          <a:prstDash val="solid"/>
        </a:ln>
        <a:effectLst/>
        <a:sp3d extrusionH="190500"/>
      </dsp:spPr>
      <dsp:style>
        <a:lnRef idx="2">
          <a:schemeClr val="dk1">
            <a:shade val="15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dsp:style>
      <dsp:txBody>
        <a:bodyPr spcFirstLastPara="0" vert="horz" wrap="square" lIns="91440" tIns="91440" rIns="254000" bIns="25112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24-Month Vision:</a:t>
          </a:r>
          <a:endParaRPr lang="en-IN" sz="2400" kern="1200" dirty="0"/>
        </a:p>
      </dsp:txBody>
      <dsp:txXfrm>
        <a:off x="4215227" y="934989"/>
        <a:ext cx="7120916" cy="790949"/>
      </dsp:txXfrm>
    </dsp:sp>
    <dsp:sp modelId="{DEF4D650-46A5-483A-AB0C-8E5ED6F4C611}">
      <dsp:nvSpPr>
        <dsp:cNvPr id="0" name=""/>
        <dsp:cNvSpPr/>
      </dsp:nvSpPr>
      <dsp:spPr>
        <a:xfrm>
          <a:off x="4215227" y="1759386"/>
          <a:ext cx="3345445" cy="3047316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1905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/>
            <a:t>Create blended learning experience with online/offline components</a:t>
          </a:r>
          <a:endParaRPr lang="en-IN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Develop comprehensive professional language curriculum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Expand to 5 new emerging markets with localized experiences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credential ecosystem with educational/employment partners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Launch specialized content for industries (healthcare, hospitality, tech)</a:t>
          </a:r>
        </a:p>
      </dsp:txBody>
      <dsp:txXfrm>
        <a:off x="4215227" y="1759386"/>
        <a:ext cx="3345445" cy="3047316"/>
      </dsp:txXfrm>
    </dsp:sp>
    <dsp:sp modelId="{6B1275F2-DA12-4F5B-9DDC-F38AFB8E5AA6}">
      <dsp:nvSpPr>
        <dsp:cNvPr id="0" name=""/>
        <dsp:cNvSpPr/>
      </dsp:nvSpPr>
      <dsp:spPr>
        <a:xfrm>
          <a:off x="7560673" y="1066814"/>
          <a:ext cx="4170945" cy="1581897"/>
        </a:xfrm>
        <a:prstGeom prst="rightArrow">
          <a:avLst>
            <a:gd name="adj1" fmla="val 50000"/>
            <a:gd name="adj2" fmla="val 5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</a:ln>
        <a:effectLst/>
        <a:sp3d extrusionH="190500"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1440" tIns="91440" rIns="254000" bIns="251126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12-Month Initiatives:</a:t>
          </a:r>
          <a:endParaRPr lang="en-IN" sz="2400" kern="1200" dirty="0"/>
        </a:p>
      </dsp:txBody>
      <dsp:txXfrm>
        <a:off x="7560673" y="1462288"/>
        <a:ext cx="3775471" cy="790949"/>
      </dsp:txXfrm>
    </dsp:sp>
    <dsp:sp modelId="{452A8BA7-7DAF-4F55-8BD9-89FB33A82FBC}">
      <dsp:nvSpPr>
        <dsp:cNvPr id="0" name=""/>
        <dsp:cNvSpPr/>
      </dsp:nvSpPr>
      <dsp:spPr>
        <a:xfrm>
          <a:off x="7560673" y="2286685"/>
          <a:ext cx="3345445" cy="3002719"/>
        </a:xfrm>
        <a:prstGeom prst="rect">
          <a:avLst/>
        </a:prstGeom>
        <a:solidFill>
          <a:schemeClr val="dk1"/>
        </a:solidFill>
        <a:ln w="19050" cap="flat" cmpd="sng" algn="ctr">
          <a:solidFill>
            <a:schemeClr val="lt1"/>
          </a:solidFill>
          <a:prstDash val="solid"/>
        </a:ln>
        <a:effectLst/>
        <a:sp3d extrusionH="190500"/>
      </dsp:spPr>
      <dsp:style>
        <a:lnRef idx="3">
          <a:schemeClr val="lt1"/>
        </a:lnRef>
        <a:fillRef idx="1">
          <a:schemeClr val="dk1"/>
        </a:fillRef>
        <a:effectRef idx="1">
          <a:schemeClr val="dk1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>
              <a:solidFill>
                <a:schemeClr val="tx1"/>
              </a:solidFill>
            </a:rPr>
            <a:t>Launch Duolingo Pro tier with advanced learning features</a:t>
          </a:r>
          <a:endParaRPr lang="en-IN" sz="1600" kern="1200" dirty="0">
            <a:solidFill>
              <a:schemeClr val="tx1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Release business content modules for top 5 languages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Implement AI conversation partner for speaking practice</a:t>
          </a:r>
          <a:endParaRPr lang="en-US" sz="1600" kern="1200" dirty="0">
            <a:solidFill>
              <a:schemeClr val="tx1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solidFill>
                <a:schemeClr val="tx1"/>
              </a:solidFill>
            </a:rPr>
            <a:t>Expand B2B platform with enterprise features</a:t>
          </a:r>
          <a:endParaRPr lang="en-US" sz="1600" kern="1200" dirty="0">
            <a:solidFill>
              <a:schemeClr val="tx1"/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Launch two additional language proficiency tests</a:t>
          </a:r>
        </a:p>
      </dsp:txBody>
      <dsp:txXfrm>
        <a:off x="7560673" y="2286685"/>
        <a:ext cx="3345445" cy="30027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5/6/2025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5/6/2025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2293D5A-F8B8-8C2B-FCAE-05ED2FCE8F54}"/>
              </a:ext>
            </a:extLst>
          </p:cNvPr>
          <p:cNvSpPr/>
          <p:nvPr userDrawn="1"/>
        </p:nvSpPr>
        <p:spPr>
          <a:xfrm>
            <a:off x="0" y="5603786"/>
            <a:ext cx="12188952" cy="1254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FD55A8-DC6B-7CD4-984D-F2CF5B782DAB}"/>
              </a:ext>
            </a:extLst>
          </p:cNvPr>
          <p:cNvSpPr/>
          <p:nvPr userDrawn="1"/>
        </p:nvSpPr>
        <p:spPr>
          <a:xfrm>
            <a:off x="0" y="0"/>
            <a:ext cx="12192000" cy="2819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457200"/>
            <a:ext cx="10317914" cy="1828800"/>
          </a:xfrm>
        </p:spPr>
        <p:txBody>
          <a:bodyPr lIns="0" tIns="0" rIns="0" bIns="0" anchor="b" anchorCtr="0">
            <a:normAutofit/>
          </a:bodyPr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352" y="5776779"/>
            <a:ext cx="11201400" cy="908222"/>
          </a:xfrm>
        </p:spPr>
        <p:txBody>
          <a:bodyPr lIns="0" tIns="0" rIns="0" bIns="0" anchor="ctr" anchorCtr="0">
            <a:normAutofit/>
          </a:bodyPr>
          <a:lstStyle>
            <a:lvl1pPr marL="0" indent="0" algn="l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FC68E0-D9CA-4632-6C16-A37FF1C296C0}"/>
              </a:ext>
            </a:extLst>
          </p:cNvPr>
          <p:cNvCxnSpPr>
            <a:cxnSpLocks/>
          </p:cNvCxnSpPr>
          <p:nvPr userDrawn="1"/>
        </p:nvCxnSpPr>
        <p:spPr>
          <a:xfrm>
            <a:off x="0" y="5614416"/>
            <a:ext cx="12188952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775A23F-BECF-11F7-0296-411179417D7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30352" y="3176624"/>
            <a:ext cx="3383280" cy="206993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A44580E1-0D73-CE94-C207-D61D9D2303E6}"/>
              </a:ext>
            </a:extLst>
          </p:cNvPr>
          <p:cNvSpPr>
            <a:spLocks noGrp="1"/>
          </p:cNvSpPr>
          <p:nvPr>
            <p:ph type="pic" idx="14"/>
          </p:nvPr>
        </p:nvSpPr>
        <p:spPr>
          <a:xfrm>
            <a:off x="4421886" y="3176624"/>
            <a:ext cx="3383280" cy="206993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92B25869-DAD9-F98F-4401-472BF13B638C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8313420" y="3176624"/>
            <a:ext cx="3383280" cy="206993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18" name="Graphic 16">
            <a:extLst>
              <a:ext uri="{FF2B5EF4-FFF2-40B4-BE49-F238E27FC236}">
                <a16:creationId xmlns:a16="http://schemas.microsoft.com/office/drawing/2014/main" id="{5FE60644-06BE-BB5F-124E-5064D05EB32C}"/>
              </a:ext>
            </a:extLst>
          </p:cNvPr>
          <p:cNvGrpSpPr/>
          <p:nvPr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951A35A-F4D7-545D-8528-2736ED0B0F33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55144E32-E7BE-EAAC-8BD8-E9981F436BF4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08CE7-47AF-369A-9577-5F44CACDE745}"/>
              </a:ext>
            </a:extLst>
          </p:cNvPr>
          <p:cNvSpPr/>
          <p:nvPr userDrawn="1"/>
        </p:nvSpPr>
        <p:spPr>
          <a:xfrm>
            <a:off x="0" y="2560320"/>
            <a:ext cx="6095999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D15D8-C5E4-994C-132F-9BCBEFEF989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 marL="457200" indent="0">
              <a:buClr>
                <a:schemeClr val="bg1"/>
              </a:buClr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702552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88443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2971800"/>
            <a:ext cx="1104595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27469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08CE7-47AF-369A-9577-5F44CACDE745}"/>
              </a:ext>
            </a:extLst>
          </p:cNvPr>
          <p:cNvSpPr/>
          <p:nvPr userDrawn="1"/>
        </p:nvSpPr>
        <p:spPr>
          <a:xfrm>
            <a:off x="0" y="2560320"/>
            <a:ext cx="6095999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D15D8-C5E4-994C-132F-9BCBEFEF989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8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3200" y="2971800"/>
            <a:ext cx="5056632" cy="2670048"/>
          </a:xfrm>
        </p:spPr>
        <p:txBody>
          <a:bodyPr>
            <a:normAutofit/>
          </a:bodyPr>
          <a:lstStyle>
            <a:lvl1pPr marL="0" indent="0">
              <a:spcBef>
                <a:spcPts val="1800"/>
              </a:spcBef>
              <a:buClr>
                <a:schemeClr val="bg1"/>
              </a:buClr>
              <a:buNone/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819432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BBDA8E3-4A22-4F30-2CBB-DFBA0B6063D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A36011-0CC6-C389-EAAB-90C4ACC2D522}"/>
              </a:ext>
            </a:extLst>
          </p:cNvPr>
          <p:cNvSpPr/>
          <p:nvPr userDrawn="1"/>
        </p:nvSpPr>
        <p:spPr>
          <a:xfrm>
            <a:off x="0" y="6096000"/>
            <a:ext cx="6096001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527048"/>
            <a:ext cx="5257800" cy="3886197"/>
          </a:xfrm>
        </p:spPr>
        <p:txBody>
          <a:bodyPr lIns="0" tIns="0" rIns="0" bIns="0" anchor="t" anchorCtr="0">
            <a:noAutofit/>
          </a:bodyPr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AA3FF9-4C9C-8494-A2BB-F7781639333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47151" y="1527048"/>
            <a:ext cx="5187649" cy="5020056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95BE4A-3E73-906A-3F04-20F3B48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86E1E6-8939-6965-E9E7-75606774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C3BBC-129A-FBDC-E6A0-294EF21E1914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96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E86B28-A98B-0D98-5ED4-C8422E49C808}"/>
              </a:ext>
            </a:extLst>
          </p:cNvPr>
          <p:cNvGrpSpPr/>
          <p:nvPr userDrawn="1"/>
        </p:nvGrpSpPr>
        <p:grpSpPr>
          <a:xfrm>
            <a:off x="516591" y="355997"/>
            <a:ext cx="3750609" cy="632636"/>
            <a:chOff x="516591" y="355997"/>
            <a:chExt cx="3750609" cy="632636"/>
          </a:xfrm>
        </p:grpSpPr>
        <p:grpSp>
          <p:nvGrpSpPr>
            <p:cNvPr id="18" name="Graphic 16">
              <a:extLst>
                <a:ext uri="{FF2B5EF4-FFF2-40B4-BE49-F238E27FC236}">
                  <a16:creationId xmlns:a16="http://schemas.microsoft.com/office/drawing/2014/main" id="{B848D6FC-B5F4-D029-DBB8-11C46A0856B4}"/>
                </a:ext>
              </a:extLst>
            </p:cNvPr>
            <p:cNvGrpSpPr/>
            <p:nvPr/>
          </p:nvGrpSpPr>
          <p:grpSpPr>
            <a:xfrm flipH="1">
              <a:off x="516591" y="355997"/>
              <a:ext cx="2247898" cy="632636"/>
              <a:chOff x="516591" y="355997"/>
              <a:chExt cx="2247898" cy="632636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5A04C0E-365F-3B06-1EA3-05B2F8F8CFAE}"/>
                  </a:ext>
                </a:extLst>
              </p:cNvPr>
              <p:cNvSpPr/>
              <p:nvPr/>
            </p:nvSpPr>
            <p:spPr>
              <a:xfrm>
                <a:off x="1780781" y="355997"/>
                <a:ext cx="638403" cy="632636"/>
              </a:xfrm>
              <a:custGeom>
                <a:avLst/>
                <a:gdLst>
                  <a:gd name="connsiteX0" fmla="*/ 983 w 638403"/>
                  <a:gd name="connsiteY0" fmla="*/ 337885 h 632636"/>
                  <a:gd name="connsiteX1" fmla="*/ 245396 w 638403"/>
                  <a:gd name="connsiteY1" fmla="*/ 626337 h 632636"/>
                  <a:gd name="connsiteX2" fmla="*/ 635162 w 638403"/>
                  <a:gd name="connsiteY2" fmla="*/ 360278 h 632636"/>
                  <a:gd name="connsiteX3" fmla="*/ 638401 w 638403"/>
                  <a:gd name="connsiteY3" fmla="*/ 323652 h 632636"/>
                  <a:gd name="connsiteX4" fmla="*/ 636496 w 638403"/>
                  <a:gd name="connsiteY4" fmla="*/ 291012 h 632636"/>
                  <a:gd name="connsiteX5" fmla="*/ 317 w 638403"/>
                  <a:gd name="connsiteY5" fmla="*/ 297274 h 632636"/>
                  <a:gd name="connsiteX6" fmla="*/ 984 w 638403"/>
                  <a:gd name="connsiteY6" fmla="*/ 337885 h 632636"/>
                  <a:gd name="connsiteX7" fmla="*/ 984 w 638403"/>
                  <a:gd name="connsiteY7" fmla="*/ 337885 h 63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8403" h="632636">
                    <a:moveTo>
                      <a:pt x="983" y="337885"/>
                    </a:moveTo>
                    <a:cubicBezTo>
                      <a:pt x="24795" y="505263"/>
                      <a:pt x="106330" y="601383"/>
                      <a:pt x="245396" y="626337"/>
                    </a:cubicBezTo>
                    <a:cubicBezTo>
                      <a:pt x="439136" y="661160"/>
                      <a:pt x="594013" y="548721"/>
                      <a:pt x="635162" y="360278"/>
                    </a:cubicBezTo>
                    <a:cubicBezTo>
                      <a:pt x="635924" y="356672"/>
                      <a:pt x="638496" y="332097"/>
                      <a:pt x="638401" y="323652"/>
                    </a:cubicBezTo>
                    <a:cubicBezTo>
                      <a:pt x="638210" y="306098"/>
                      <a:pt x="636496" y="291012"/>
                      <a:pt x="636496" y="291012"/>
                    </a:cubicBezTo>
                    <a:cubicBezTo>
                      <a:pt x="585156" y="-105706"/>
                      <a:pt x="16223" y="-90239"/>
                      <a:pt x="317" y="297274"/>
                    </a:cubicBezTo>
                    <a:cubicBezTo>
                      <a:pt x="317" y="297274"/>
                      <a:pt x="-731" y="315872"/>
                      <a:pt x="984" y="337885"/>
                    </a:cubicBezTo>
                    <a:lnTo>
                      <a:pt x="984" y="337885"/>
                    </a:ln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F649C9-96CE-047E-9440-177154C63F50}"/>
                  </a:ext>
                </a:extLst>
              </p:cNvPr>
              <p:cNvSpPr/>
              <p:nvPr/>
            </p:nvSpPr>
            <p:spPr>
              <a:xfrm>
                <a:off x="516591" y="647104"/>
                <a:ext cx="2247898" cy="56551"/>
              </a:xfrm>
              <a:custGeom>
                <a:avLst/>
                <a:gdLst>
                  <a:gd name="connsiteX0" fmla="*/ 1901923 w 2247898"/>
                  <a:gd name="connsiteY0" fmla="*/ 56457 h 56551"/>
                  <a:gd name="connsiteX1" fmla="*/ 2206630 w 2247898"/>
                  <a:gd name="connsiteY1" fmla="*/ 50669 h 56551"/>
                  <a:gd name="connsiteX2" fmla="*/ 2247873 w 2247898"/>
                  <a:gd name="connsiteY2" fmla="*/ 13853 h 56551"/>
                  <a:gd name="connsiteX3" fmla="*/ 2234728 w 2247898"/>
                  <a:gd name="connsiteY3" fmla="*/ 1233 h 56551"/>
                  <a:gd name="connsiteX4" fmla="*/ 1900589 w 2247898"/>
                  <a:gd name="connsiteY4" fmla="*/ 0 h 56551"/>
                  <a:gd name="connsiteX5" fmla="*/ 1273650 w 2247898"/>
                  <a:gd name="connsiteY5" fmla="*/ 6357 h 56551"/>
                  <a:gd name="connsiteX6" fmla="*/ 21390 w 2247898"/>
                  <a:gd name="connsiteY6" fmla="*/ 2562 h 56551"/>
                  <a:gd name="connsiteX7" fmla="*/ 149 w 2247898"/>
                  <a:gd name="connsiteY7" fmla="*/ 13948 h 56551"/>
                  <a:gd name="connsiteX8" fmla="*/ 6245 w 2247898"/>
                  <a:gd name="connsiteY8" fmla="*/ 39472 h 56551"/>
                  <a:gd name="connsiteX9" fmla="*/ 26533 w 2247898"/>
                  <a:gd name="connsiteY9" fmla="*/ 48771 h 56551"/>
                  <a:gd name="connsiteX10" fmla="*/ 1265173 w 2247898"/>
                  <a:gd name="connsiteY10" fmla="*/ 46968 h 56551"/>
                  <a:gd name="connsiteX11" fmla="*/ 1901924 w 2247898"/>
                  <a:gd name="connsiteY11" fmla="*/ 56551 h 56551"/>
                  <a:gd name="connsiteX12" fmla="*/ 1901924 w 2247898"/>
                  <a:gd name="connsiteY12" fmla="*/ 56551 h 56551"/>
                  <a:gd name="connsiteX13" fmla="*/ 1901924 w 2247898"/>
                  <a:gd name="connsiteY13" fmla="*/ 56457 h 5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7898" h="56551">
                    <a:moveTo>
                      <a:pt x="1901923" y="56457"/>
                    </a:moveTo>
                    <a:cubicBezTo>
                      <a:pt x="2002698" y="54179"/>
                      <a:pt x="2104330" y="52187"/>
                      <a:pt x="2206630" y="50669"/>
                    </a:cubicBezTo>
                    <a:cubicBezTo>
                      <a:pt x="2230156" y="50384"/>
                      <a:pt x="2245873" y="36056"/>
                      <a:pt x="2247873" y="13853"/>
                    </a:cubicBezTo>
                    <a:cubicBezTo>
                      <a:pt x="2248349" y="7021"/>
                      <a:pt x="2242253" y="1233"/>
                      <a:pt x="2234728" y="1233"/>
                    </a:cubicBezTo>
                    <a:lnTo>
                      <a:pt x="1900589" y="0"/>
                    </a:lnTo>
                    <a:cubicBezTo>
                      <a:pt x="1691609" y="16700"/>
                      <a:pt x="1482630" y="18692"/>
                      <a:pt x="1273650" y="6357"/>
                    </a:cubicBezTo>
                    <a:lnTo>
                      <a:pt x="21390" y="2562"/>
                    </a:lnTo>
                    <a:cubicBezTo>
                      <a:pt x="9007" y="2562"/>
                      <a:pt x="-1375" y="8160"/>
                      <a:pt x="149" y="13948"/>
                    </a:cubicBezTo>
                    <a:lnTo>
                      <a:pt x="6245" y="39472"/>
                    </a:lnTo>
                    <a:cubicBezTo>
                      <a:pt x="7483" y="45070"/>
                      <a:pt x="16151" y="48771"/>
                      <a:pt x="26533" y="48771"/>
                    </a:cubicBezTo>
                    <a:lnTo>
                      <a:pt x="1265173" y="46968"/>
                    </a:lnTo>
                    <a:cubicBezTo>
                      <a:pt x="1476629" y="32546"/>
                      <a:pt x="1688943" y="35582"/>
                      <a:pt x="1901924" y="56551"/>
                    </a:cubicBezTo>
                    <a:lnTo>
                      <a:pt x="1901924" y="56551"/>
                    </a:lnTo>
                    <a:lnTo>
                      <a:pt x="1901924" y="56457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6DC255-D0C4-CE6D-2A0F-2A757B8D9E8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15640" y="60960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6FE056-1AC1-BB94-30F3-EE44BDDABDB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175760" y="611882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EB2A61-AC40-2F91-DCA2-08DF634920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95700" y="60960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06665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BBDA8E3-4A22-4F30-2CBB-DFBA0B6063D0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A36011-0CC6-C389-EAAB-90C4ACC2D522}"/>
              </a:ext>
            </a:extLst>
          </p:cNvPr>
          <p:cNvSpPr/>
          <p:nvPr userDrawn="1"/>
        </p:nvSpPr>
        <p:spPr>
          <a:xfrm>
            <a:off x="1" y="6096000"/>
            <a:ext cx="6095999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3200" y="1527048"/>
            <a:ext cx="5181600" cy="4636293"/>
          </a:xfrm>
        </p:spPr>
        <p:txBody>
          <a:bodyPr lIns="0" tIns="0" rIns="0" bIns="0" anchor="t" anchorCtr="0">
            <a:noAutofit/>
          </a:bodyPr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D146FE-2CCD-1628-C75B-ABAC2022D9E1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632" y="457200"/>
            <a:ext cx="5157216" cy="2514600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DAA3FF9-4C9C-8494-A2BB-F7781639333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3429000"/>
            <a:ext cx="5187649" cy="2514600"/>
          </a:xfrm>
        </p:spPr>
        <p:txBody>
          <a:bodyPr tIns="45720" bIns="45720">
            <a:normAutofit/>
          </a:bodyPr>
          <a:lstStyle>
            <a:lvl1pPr marL="45720" indent="0">
              <a:buNone/>
              <a:defRPr sz="24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95BE4A-3E73-906A-3F04-20F3B48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86E1E6-8939-6965-E9E7-75606774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BC3BBC-129A-FBDC-E6A0-294EF21E1914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96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E86B28-A98B-0D98-5ED4-C8422E49C808}"/>
              </a:ext>
            </a:extLst>
          </p:cNvPr>
          <p:cNvGrpSpPr/>
          <p:nvPr userDrawn="1"/>
        </p:nvGrpSpPr>
        <p:grpSpPr>
          <a:xfrm flipH="1">
            <a:off x="7755591" y="355997"/>
            <a:ext cx="3750609" cy="632636"/>
            <a:chOff x="516591" y="355997"/>
            <a:chExt cx="3750609" cy="632636"/>
          </a:xfrm>
        </p:grpSpPr>
        <p:grpSp>
          <p:nvGrpSpPr>
            <p:cNvPr id="18" name="Graphic 16">
              <a:extLst>
                <a:ext uri="{FF2B5EF4-FFF2-40B4-BE49-F238E27FC236}">
                  <a16:creationId xmlns:a16="http://schemas.microsoft.com/office/drawing/2014/main" id="{B848D6FC-B5F4-D029-DBB8-11C46A0856B4}"/>
                </a:ext>
              </a:extLst>
            </p:cNvPr>
            <p:cNvGrpSpPr/>
            <p:nvPr/>
          </p:nvGrpSpPr>
          <p:grpSpPr>
            <a:xfrm flipH="1">
              <a:off x="516591" y="355997"/>
              <a:ext cx="2247898" cy="632636"/>
              <a:chOff x="516591" y="355997"/>
              <a:chExt cx="2247898" cy="632636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B5A04C0E-365F-3B06-1EA3-05B2F8F8CFAE}"/>
                  </a:ext>
                </a:extLst>
              </p:cNvPr>
              <p:cNvSpPr/>
              <p:nvPr/>
            </p:nvSpPr>
            <p:spPr>
              <a:xfrm>
                <a:off x="1780781" y="355997"/>
                <a:ext cx="638403" cy="632636"/>
              </a:xfrm>
              <a:custGeom>
                <a:avLst/>
                <a:gdLst>
                  <a:gd name="connsiteX0" fmla="*/ 983 w 638403"/>
                  <a:gd name="connsiteY0" fmla="*/ 337885 h 632636"/>
                  <a:gd name="connsiteX1" fmla="*/ 245396 w 638403"/>
                  <a:gd name="connsiteY1" fmla="*/ 626337 h 632636"/>
                  <a:gd name="connsiteX2" fmla="*/ 635162 w 638403"/>
                  <a:gd name="connsiteY2" fmla="*/ 360278 h 632636"/>
                  <a:gd name="connsiteX3" fmla="*/ 638401 w 638403"/>
                  <a:gd name="connsiteY3" fmla="*/ 323652 h 632636"/>
                  <a:gd name="connsiteX4" fmla="*/ 636496 w 638403"/>
                  <a:gd name="connsiteY4" fmla="*/ 291012 h 632636"/>
                  <a:gd name="connsiteX5" fmla="*/ 317 w 638403"/>
                  <a:gd name="connsiteY5" fmla="*/ 297274 h 632636"/>
                  <a:gd name="connsiteX6" fmla="*/ 984 w 638403"/>
                  <a:gd name="connsiteY6" fmla="*/ 337885 h 632636"/>
                  <a:gd name="connsiteX7" fmla="*/ 984 w 638403"/>
                  <a:gd name="connsiteY7" fmla="*/ 337885 h 63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8403" h="632636">
                    <a:moveTo>
                      <a:pt x="983" y="337885"/>
                    </a:moveTo>
                    <a:cubicBezTo>
                      <a:pt x="24795" y="505263"/>
                      <a:pt x="106330" y="601383"/>
                      <a:pt x="245396" y="626337"/>
                    </a:cubicBezTo>
                    <a:cubicBezTo>
                      <a:pt x="439136" y="661160"/>
                      <a:pt x="594013" y="548721"/>
                      <a:pt x="635162" y="360278"/>
                    </a:cubicBezTo>
                    <a:cubicBezTo>
                      <a:pt x="635924" y="356672"/>
                      <a:pt x="638496" y="332097"/>
                      <a:pt x="638401" y="323652"/>
                    </a:cubicBezTo>
                    <a:cubicBezTo>
                      <a:pt x="638210" y="306098"/>
                      <a:pt x="636496" y="291012"/>
                      <a:pt x="636496" y="291012"/>
                    </a:cubicBezTo>
                    <a:cubicBezTo>
                      <a:pt x="585156" y="-105706"/>
                      <a:pt x="16223" y="-90239"/>
                      <a:pt x="317" y="297274"/>
                    </a:cubicBezTo>
                    <a:cubicBezTo>
                      <a:pt x="317" y="297274"/>
                      <a:pt x="-731" y="315872"/>
                      <a:pt x="984" y="337885"/>
                    </a:cubicBezTo>
                    <a:lnTo>
                      <a:pt x="984" y="337885"/>
                    </a:ln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CEF649C9-96CE-047E-9440-177154C63F50}"/>
                  </a:ext>
                </a:extLst>
              </p:cNvPr>
              <p:cNvSpPr/>
              <p:nvPr/>
            </p:nvSpPr>
            <p:spPr>
              <a:xfrm>
                <a:off x="516591" y="647104"/>
                <a:ext cx="2247898" cy="56551"/>
              </a:xfrm>
              <a:custGeom>
                <a:avLst/>
                <a:gdLst>
                  <a:gd name="connsiteX0" fmla="*/ 1901923 w 2247898"/>
                  <a:gd name="connsiteY0" fmla="*/ 56457 h 56551"/>
                  <a:gd name="connsiteX1" fmla="*/ 2206630 w 2247898"/>
                  <a:gd name="connsiteY1" fmla="*/ 50669 h 56551"/>
                  <a:gd name="connsiteX2" fmla="*/ 2247873 w 2247898"/>
                  <a:gd name="connsiteY2" fmla="*/ 13853 h 56551"/>
                  <a:gd name="connsiteX3" fmla="*/ 2234728 w 2247898"/>
                  <a:gd name="connsiteY3" fmla="*/ 1233 h 56551"/>
                  <a:gd name="connsiteX4" fmla="*/ 1900589 w 2247898"/>
                  <a:gd name="connsiteY4" fmla="*/ 0 h 56551"/>
                  <a:gd name="connsiteX5" fmla="*/ 1273650 w 2247898"/>
                  <a:gd name="connsiteY5" fmla="*/ 6357 h 56551"/>
                  <a:gd name="connsiteX6" fmla="*/ 21390 w 2247898"/>
                  <a:gd name="connsiteY6" fmla="*/ 2562 h 56551"/>
                  <a:gd name="connsiteX7" fmla="*/ 149 w 2247898"/>
                  <a:gd name="connsiteY7" fmla="*/ 13948 h 56551"/>
                  <a:gd name="connsiteX8" fmla="*/ 6245 w 2247898"/>
                  <a:gd name="connsiteY8" fmla="*/ 39472 h 56551"/>
                  <a:gd name="connsiteX9" fmla="*/ 26533 w 2247898"/>
                  <a:gd name="connsiteY9" fmla="*/ 48771 h 56551"/>
                  <a:gd name="connsiteX10" fmla="*/ 1265173 w 2247898"/>
                  <a:gd name="connsiteY10" fmla="*/ 46968 h 56551"/>
                  <a:gd name="connsiteX11" fmla="*/ 1901924 w 2247898"/>
                  <a:gd name="connsiteY11" fmla="*/ 56551 h 56551"/>
                  <a:gd name="connsiteX12" fmla="*/ 1901924 w 2247898"/>
                  <a:gd name="connsiteY12" fmla="*/ 56551 h 56551"/>
                  <a:gd name="connsiteX13" fmla="*/ 1901924 w 2247898"/>
                  <a:gd name="connsiteY13" fmla="*/ 56457 h 5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7898" h="56551">
                    <a:moveTo>
                      <a:pt x="1901923" y="56457"/>
                    </a:moveTo>
                    <a:cubicBezTo>
                      <a:pt x="2002698" y="54179"/>
                      <a:pt x="2104330" y="52187"/>
                      <a:pt x="2206630" y="50669"/>
                    </a:cubicBezTo>
                    <a:cubicBezTo>
                      <a:pt x="2230156" y="50384"/>
                      <a:pt x="2245873" y="36056"/>
                      <a:pt x="2247873" y="13853"/>
                    </a:cubicBezTo>
                    <a:cubicBezTo>
                      <a:pt x="2248349" y="7021"/>
                      <a:pt x="2242253" y="1233"/>
                      <a:pt x="2234728" y="1233"/>
                    </a:cubicBezTo>
                    <a:lnTo>
                      <a:pt x="1900589" y="0"/>
                    </a:lnTo>
                    <a:cubicBezTo>
                      <a:pt x="1691609" y="16700"/>
                      <a:pt x="1482630" y="18692"/>
                      <a:pt x="1273650" y="6357"/>
                    </a:cubicBezTo>
                    <a:lnTo>
                      <a:pt x="21390" y="2562"/>
                    </a:lnTo>
                    <a:cubicBezTo>
                      <a:pt x="9007" y="2562"/>
                      <a:pt x="-1375" y="8160"/>
                      <a:pt x="149" y="13948"/>
                    </a:cubicBezTo>
                    <a:lnTo>
                      <a:pt x="6245" y="39472"/>
                    </a:lnTo>
                    <a:cubicBezTo>
                      <a:pt x="7483" y="45070"/>
                      <a:pt x="16151" y="48771"/>
                      <a:pt x="26533" y="48771"/>
                    </a:cubicBezTo>
                    <a:lnTo>
                      <a:pt x="1265173" y="46968"/>
                    </a:lnTo>
                    <a:cubicBezTo>
                      <a:pt x="1476629" y="32546"/>
                      <a:pt x="1688943" y="35582"/>
                      <a:pt x="1901924" y="56551"/>
                    </a:cubicBezTo>
                    <a:lnTo>
                      <a:pt x="1901924" y="56551"/>
                    </a:lnTo>
                    <a:lnTo>
                      <a:pt x="1901924" y="56457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26DC255-D0C4-CE6D-2A0F-2A757B8D9E8A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215640" y="60960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76FE056-1AC1-BB94-30F3-EE44BDDABDBD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175760" y="611882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EB2A61-AC40-2F91-DCA2-08DF63492018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3695700" y="609600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9238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6096001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76F1A-01F6-616D-199F-9E02AC2551FB}"/>
              </a:ext>
            </a:extLst>
          </p:cNvPr>
          <p:cNvSpPr/>
          <p:nvPr userDrawn="1"/>
        </p:nvSpPr>
        <p:spPr>
          <a:xfrm>
            <a:off x="6095998" y="2560320"/>
            <a:ext cx="6096001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1430000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B610F9E-C699-B370-106D-17BDF99159B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30352" y="3017520"/>
            <a:ext cx="5181600" cy="2617451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0A0C691-BA31-F98C-EFBE-A27B2B391FA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0151" y="3017519"/>
            <a:ext cx="5260849" cy="3078479"/>
          </a:xfrm>
        </p:spPr>
        <p:txBody>
          <a:bodyPr tIns="45720" bIns="45720">
            <a:normAutofit/>
          </a:bodyPr>
          <a:lstStyle>
            <a:lvl1pPr marL="45720" indent="0">
              <a:buNone/>
              <a:defRPr sz="2400">
                <a:solidFill>
                  <a:schemeClr val="bg1"/>
                </a:solidFill>
              </a:defRPr>
            </a:lvl1pPr>
            <a:lvl2pPr>
              <a:buClrTx/>
              <a:defRPr sz="2000">
                <a:solidFill>
                  <a:schemeClr val="bg1"/>
                </a:solidFill>
              </a:defRPr>
            </a:lvl2pPr>
            <a:lvl3pPr>
              <a:buClrTx/>
              <a:defRPr sz="1800">
                <a:solidFill>
                  <a:schemeClr val="bg1"/>
                </a:solidFill>
              </a:defRPr>
            </a:lvl3pPr>
            <a:lvl4pPr>
              <a:buClrTx/>
              <a:defRPr sz="1600">
                <a:solidFill>
                  <a:schemeClr val="bg1"/>
                </a:solidFill>
              </a:defRPr>
            </a:lvl4pPr>
            <a:lvl5pPr>
              <a:buClrTx/>
              <a:defRPr sz="16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99048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53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DB9B24-BCB9-43F0-06E4-89671329A6E6}"/>
              </a:ext>
            </a:extLst>
          </p:cNvPr>
          <p:cNvSpPr/>
          <p:nvPr userDrawn="1"/>
        </p:nvSpPr>
        <p:spPr>
          <a:xfrm>
            <a:off x="6081578" y="0"/>
            <a:ext cx="611042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248" y="1527048"/>
            <a:ext cx="5257800" cy="4187952"/>
          </a:xfrm>
        </p:spPr>
        <p:txBody>
          <a:bodyPr lIns="0" tIns="0" rIns="0" bIns="0" anchor="t" anchorCtr="0">
            <a:noAutofit/>
          </a:bodyPr>
          <a:lstStyle>
            <a:lvl1pPr>
              <a:defRPr sz="40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CFAFC54D-0217-DF64-554E-547F9A9CA0AC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84632" y="457200"/>
            <a:ext cx="5184648" cy="2304288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373C8E-E782-1D19-E1FC-426D3C9FD34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530352" y="3273552"/>
            <a:ext cx="5187649" cy="2350008"/>
          </a:xfrm>
        </p:spPr>
        <p:txBody>
          <a:bodyPr tIns="0" bIns="0">
            <a:normAutofit/>
          </a:bodyPr>
          <a:lstStyle>
            <a:lvl1pPr marL="347472" indent="-347472"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1pPr>
            <a:lvl2pPr marL="749808" indent="-347472"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1188720" indent="-347472"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536192" indent="-347472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1920240" indent="-347472"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2E49B68-4165-33F8-B6DC-2EA1F9C89560}"/>
              </a:ext>
            </a:extLst>
          </p:cNvPr>
          <p:cNvSpPr/>
          <p:nvPr userDrawn="1"/>
        </p:nvSpPr>
        <p:spPr>
          <a:xfrm>
            <a:off x="1" y="6096000"/>
            <a:ext cx="6081577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95BE4A-3E73-906A-3F04-20F3B48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086E1E6-8939-6965-E9E7-75606774E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8DCABC-882F-DC19-E7E3-47F84A660FBF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81578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37E4305-14C9-018D-E409-0B8F52D2A338}"/>
              </a:ext>
            </a:extLst>
          </p:cNvPr>
          <p:cNvGrpSpPr/>
          <p:nvPr userDrawn="1"/>
        </p:nvGrpSpPr>
        <p:grpSpPr>
          <a:xfrm>
            <a:off x="8229600" y="5768164"/>
            <a:ext cx="3750609" cy="632636"/>
            <a:chOff x="8229600" y="5768164"/>
            <a:chExt cx="3750609" cy="632636"/>
          </a:xfrm>
        </p:grpSpPr>
        <p:grpSp>
          <p:nvGrpSpPr>
            <p:cNvPr id="18" name="Graphic 16">
              <a:extLst>
                <a:ext uri="{FF2B5EF4-FFF2-40B4-BE49-F238E27FC236}">
                  <a16:creationId xmlns:a16="http://schemas.microsoft.com/office/drawing/2014/main" id="{4290FB6A-A18A-AD46-DB8D-069CD8C2C1D8}"/>
                </a:ext>
              </a:extLst>
            </p:cNvPr>
            <p:cNvGrpSpPr/>
            <p:nvPr/>
          </p:nvGrpSpPr>
          <p:grpSpPr>
            <a:xfrm>
              <a:off x="9732311" y="5768164"/>
              <a:ext cx="2247898" cy="632636"/>
              <a:chOff x="516591" y="355997"/>
              <a:chExt cx="2247898" cy="632636"/>
            </a:xfrm>
          </p:grpSpPr>
          <p:sp>
            <p:nvSpPr>
              <p:cNvPr id="22" name="Freeform 21">
                <a:extLst>
                  <a:ext uri="{FF2B5EF4-FFF2-40B4-BE49-F238E27FC236}">
                    <a16:creationId xmlns:a16="http://schemas.microsoft.com/office/drawing/2014/main" id="{4B82DAA3-6E75-ABD2-1B01-AED8716443C0}"/>
                  </a:ext>
                </a:extLst>
              </p:cNvPr>
              <p:cNvSpPr/>
              <p:nvPr/>
            </p:nvSpPr>
            <p:spPr>
              <a:xfrm>
                <a:off x="1780781" y="355997"/>
                <a:ext cx="638403" cy="632636"/>
              </a:xfrm>
              <a:custGeom>
                <a:avLst/>
                <a:gdLst>
                  <a:gd name="connsiteX0" fmla="*/ 983 w 638403"/>
                  <a:gd name="connsiteY0" fmla="*/ 337885 h 632636"/>
                  <a:gd name="connsiteX1" fmla="*/ 245396 w 638403"/>
                  <a:gd name="connsiteY1" fmla="*/ 626337 h 632636"/>
                  <a:gd name="connsiteX2" fmla="*/ 635162 w 638403"/>
                  <a:gd name="connsiteY2" fmla="*/ 360278 h 632636"/>
                  <a:gd name="connsiteX3" fmla="*/ 638401 w 638403"/>
                  <a:gd name="connsiteY3" fmla="*/ 323652 h 632636"/>
                  <a:gd name="connsiteX4" fmla="*/ 636496 w 638403"/>
                  <a:gd name="connsiteY4" fmla="*/ 291012 h 632636"/>
                  <a:gd name="connsiteX5" fmla="*/ 317 w 638403"/>
                  <a:gd name="connsiteY5" fmla="*/ 297274 h 632636"/>
                  <a:gd name="connsiteX6" fmla="*/ 984 w 638403"/>
                  <a:gd name="connsiteY6" fmla="*/ 337885 h 632636"/>
                  <a:gd name="connsiteX7" fmla="*/ 984 w 638403"/>
                  <a:gd name="connsiteY7" fmla="*/ 337885 h 6326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8403" h="632636">
                    <a:moveTo>
                      <a:pt x="983" y="337885"/>
                    </a:moveTo>
                    <a:cubicBezTo>
                      <a:pt x="24795" y="505263"/>
                      <a:pt x="106330" y="601383"/>
                      <a:pt x="245396" y="626337"/>
                    </a:cubicBezTo>
                    <a:cubicBezTo>
                      <a:pt x="439136" y="661160"/>
                      <a:pt x="594013" y="548721"/>
                      <a:pt x="635162" y="360278"/>
                    </a:cubicBezTo>
                    <a:cubicBezTo>
                      <a:pt x="635924" y="356672"/>
                      <a:pt x="638496" y="332097"/>
                      <a:pt x="638401" y="323652"/>
                    </a:cubicBezTo>
                    <a:cubicBezTo>
                      <a:pt x="638210" y="306098"/>
                      <a:pt x="636496" y="291012"/>
                      <a:pt x="636496" y="291012"/>
                    </a:cubicBezTo>
                    <a:cubicBezTo>
                      <a:pt x="585156" y="-105706"/>
                      <a:pt x="16223" y="-90239"/>
                      <a:pt x="317" y="297274"/>
                    </a:cubicBezTo>
                    <a:cubicBezTo>
                      <a:pt x="317" y="297274"/>
                      <a:pt x="-731" y="315872"/>
                      <a:pt x="984" y="337885"/>
                    </a:cubicBezTo>
                    <a:lnTo>
                      <a:pt x="984" y="337885"/>
                    </a:lnTo>
                    <a:close/>
                  </a:path>
                </a:pathLst>
              </a:custGeom>
              <a:solidFill>
                <a:schemeClr val="accent5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id="{EA5F60A3-B995-EED7-CC81-BCD01621C28A}"/>
                  </a:ext>
                </a:extLst>
              </p:cNvPr>
              <p:cNvSpPr/>
              <p:nvPr/>
            </p:nvSpPr>
            <p:spPr>
              <a:xfrm>
                <a:off x="516591" y="647104"/>
                <a:ext cx="2247898" cy="56551"/>
              </a:xfrm>
              <a:custGeom>
                <a:avLst/>
                <a:gdLst>
                  <a:gd name="connsiteX0" fmla="*/ 1901923 w 2247898"/>
                  <a:gd name="connsiteY0" fmla="*/ 56457 h 56551"/>
                  <a:gd name="connsiteX1" fmla="*/ 2206630 w 2247898"/>
                  <a:gd name="connsiteY1" fmla="*/ 50669 h 56551"/>
                  <a:gd name="connsiteX2" fmla="*/ 2247873 w 2247898"/>
                  <a:gd name="connsiteY2" fmla="*/ 13853 h 56551"/>
                  <a:gd name="connsiteX3" fmla="*/ 2234728 w 2247898"/>
                  <a:gd name="connsiteY3" fmla="*/ 1233 h 56551"/>
                  <a:gd name="connsiteX4" fmla="*/ 1900589 w 2247898"/>
                  <a:gd name="connsiteY4" fmla="*/ 0 h 56551"/>
                  <a:gd name="connsiteX5" fmla="*/ 1273650 w 2247898"/>
                  <a:gd name="connsiteY5" fmla="*/ 6357 h 56551"/>
                  <a:gd name="connsiteX6" fmla="*/ 21390 w 2247898"/>
                  <a:gd name="connsiteY6" fmla="*/ 2562 h 56551"/>
                  <a:gd name="connsiteX7" fmla="*/ 149 w 2247898"/>
                  <a:gd name="connsiteY7" fmla="*/ 13948 h 56551"/>
                  <a:gd name="connsiteX8" fmla="*/ 6245 w 2247898"/>
                  <a:gd name="connsiteY8" fmla="*/ 39472 h 56551"/>
                  <a:gd name="connsiteX9" fmla="*/ 26533 w 2247898"/>
                  <a:gd name="connsiteY9" fmla="*/ 48771 h 56551"/>
                  <a:gd name="connsiteX10" fmla="*/ 1265173 w 2247898"/>
                  <a:gd name="connsiteY10" fmla="*/ 46968 h 56551"/>
                  <a:gd name="connsiteX11" fmla="*/ 1901924 w 2247898"/>
                  <a:gd name="connsiteY11" fmla="*/ 56551 h 56551"/>
                  <a:gd name="connsiteX12" fmla="*/ 1901924 w 2247898"/>
                  <a:gd name="connsiteY12" fmla="*/ 56551 h 56551"/>
                  <a:gd name="connsiteX13" fmla="*/ 1901924 w 2247898"/>
                  <a:gd name="connsiteY13" fmla="*/ 56457 h 565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247898" h="56551">
                    <a:moveTo>
                      <a:pt x="1901923" y="56457"/>
                    </a:moveTo>
                    <a:cubicBezTo>
                      <a:pt x="2002698" y="54179"/>
                      <a:pt x="2104330" y="52187"/>
                      <a:pt x="2206630" y="50669"/>
                    </a:cubicBezTo>
                    <a:cubicBezTo>
                      <a:pt x="2230156" y="50384"/>
                      <a:pt x="2245873" y="36056"/>
                      <a:pt x="2247873" y="13853"/>
                    </a:cubicBezTo>
                    <a:cubicBezTo>
                      <a:pt x="2248349" y="7021"/>
                      <a:pt x="2242253" y="1233"/>
                      <a:pt x="2234728" y="1233"/>
                    </a:cubicBezTo>
                    <a:lnTo>
                      <a:pt x="1900589" y="0"/>
                    </a:lnTo>
                    <a:cubicBezTo>
                      <a:pt x="1691609" y="16700"/>
                      <a:pt x="1482630" y="18692"/>
                      <a:pt x="1273650" y="6357"/>
                    </a:cubicBezTo>
                    <a:lnTo>
                      <a:pt x="21390" y="2562"/>
                    </a:lnTo>
                    <a:cubicBezTo>
                      <a:pt x="9007" y="2562"/>
                      <a:pt x="-1375" y="8160"/>
                      <a:pt x="149" y="13948"/>
                    </a:cubicBezTo>
                    <a:lnTo>
                      <a:pt x="6245" y="39472"/>
                    </a:lnTo>
                    <a:cubicBezTo>
                      <a:pt x="7483" y="45070"/>
                      <a:pt x="16151" y="48771"/>
                      <a:pt x="26533" y="48771"/>
                    </a:cubicBezTo>
                    <a:lnTo>
                      <a:pt x="1265173" y="46968"/>
                    </a:lnTo>
                    <a:cubicBezTo>
                      <a:pt x="1476629" y="32546"/>
                      <a:pt x="1688943" y="35582"/>
                      <a:pt x="1901924" y="56551"/>
                    </a:cubicBezTo>
                    <a:lnTo>
                      <a:pt x="1901924" y="56551"/>
                    </a:lnTo>
                    <a:lnTo>
                      <a:pt x="1901924" y="56457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A514D2B-279C-DAE4-0520-4CBE5CED6D5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9189720" y="6021767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81E935-45D1-A9B3-D15E-12975FC0C4B8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229600" y="6024049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3F6AE22-59FC-D70A-9414-FBD054A9B9E9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8709660" y="6021767"/>
              <a:ext cx="91440" cy="914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879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A0A4E6-7970-BDE5-78BB-75E86B0CF85A}"/>
              </a:ext>
            </a:extLst>
          </p:cNvPr>
          <p:cNvSpPr/>
          <p:nvPr userDrawn="1"/>
        </p:nvSpPr>
        <p:spPr>
          <a:xfrm>
            <a:off x="0" y="6263"/>
            <a:ext cx="7450402" cy="68517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352" y="2499194"/>
            <a:ext cx="6464808" cy="3840480"/>
          </a:xfrm>
        </p:spPr>
        <p:txBody>
          <a:bodyPr lIns="0" tIns="0" rIns="0" bIns="0" anchor="b" anchorCtr="0">
            <a:normAutofit/>
          </a:bodyPr>
          <a:lstStyle>
            <a:lvl1pPr algn="l">
              <a:defRPr sz="60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293D5A-F8B8-8C2B-FCAE-05ED2FCE8F54}"/>
              </a:ext>
            </a:extLst>
          </p:cNvPr>
          <p:cNvSpPr/>
          <p:nvPr userDrawn="1"/>
        </p:nvSpPr>
        <p:spPr>
          <a:xfrm>
            <a:off x="0" y="6263"/>
            <a:ext cx="12188952" cy="125420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FC68E0-D9CA-4632-6C16-A37FF1C296C0}"/>
              </a:ext>
            </a:extLst>
          </p:cNvPr>
          <p:cNvCxnSpPr>
            <a:cxnSpLocks/>
          </p:cNvCxnSpPr>
          <p:nvPr userDrawn="1"/>
        </p:nvCxnSpPr>
        <p:spPr>
          <a:xfrm>
            <a:off x="0" y="1252728"/>
            <a:ext cx="12188952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1775A23F-BECF-11F7-0296-411179417D70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7942654" y="1752600"/>
            <a:ext cx="3753001" cy="4572000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7" name="Graphic 16">
            <a:extLst>
              <a:ext uri="{FF2B5EF4-FFF2-40B4-BE49-F238E27FC236}">
                <a16:creationId xmlns:a16="http://schemas.microsoft.com/office/drawing/2014/main" id="{DA33DA21-E511-612E-A925-1BD25A1CC5F7}"/>
              </a:ext>
            </a:extLst>
          </p:cNvPr>
          <p:cNvGrpSpPr/>
          <p:nvPr/>
        </p:nvGrpSpPr>
        <p:grpSpPr>
          <a:xfrm flipH="1">
            <a:off x="529167" y="1729564"/>
            <a:ext cx="2247898" cy="632636"/>
            <a:chOff x="516591" y="355997"/>
            <a:chExt cx="2247898" cy="632636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A55E5B9-5B7C-3ED3-97DB-94732D570973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B1AA5AA3-18B0-C0D3-2AED-133F81E30A53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34E22E86-19B4-9281-CF01-615546414760}"/>
              </a:ext>
            </a:extLst>
          </p:cNvPr>
          <p:cNvSpPr>
            <a:spLocks noChangeAspect="1"/>
          </p:cNvSpPr>
          <p:nvPr userDrawn="1"/>
        </p:nvSpPr>
        <p:spPr>
          <a:xfrm>
            <a:off x="3228216" y="1983167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EBFE65-FEBC-6D4F-31C1-24E77FA45BC7}"/>
              </a:ext>
            </a:extLst>
          </p:cNvPr>
          <p:cNvSpPr>
            <a:spLocks noChangeAspect="1"/>
          </p:cNvSpPr>
          <p:nvPr userDrawn="1"/>
        </p:nvSpPr>
        <p:spPr>
          <a:xfrm>
            <a:off x="4188336" y="1985449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A6CD95-CE47-0B81-9DD7-19CA34568687}"/>
              </a:ext>
            </a:extLst>
          </p:cNvPr>
          <p:cNvSpPr>
            <a:spLocks noChangeAspect="1"/>
          </p:cNvSpPr>
          <p:nvPr userDrawn="1"/>
        </p:nvSpPr>
        <p:spPr>
          <a:xfrm>
            <a:off x="3708276" y="1983167"/>
            <a:ext cx="91440" cy="9144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1342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04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6096001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476F1A-01F6-616D-199F-9E02AC2551FB}"/>
              </a:ext>
            </a:extLst>
          </p:cNvPr>
          <p:cNvSpPr/>
          <p:nvPr userDrawn="1"/>
        </p:nvSpPr>
        <p:spPr>
          <a:xfrm>
            <a:off x="6095998" y="2560320"/>
            <a:ext cx="6096001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1277600" cy="164591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CB610F9E-C699-B370-106D-17BDF99159BD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457200" y="3048000"/>
            <a:ext cx="5175504" cy="2590799"/>
          </a:xfrm>
          <a:prstGeom prst="rect">
            <a:avLst/>
          </a:prstGeom>
          <a:solidFill>
            <a:schemeClr val="accent3">
              <a:lumMod val="90000"/>
            </a:schemeClr>
          </a:solidFill>
          <a:ln w="19050">
            <a:noFill/>
          </a:ln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3200" y="3017520"/>
            <a:ext cx="5257800" cy="3051048"/>
          </a:xfrm>
        </p:spPr>
        <p:txBody>
          <a:bodyPr lIns="0" tIns="0" rIns="0" bIns="0" anchor="t">
            <a:normAutofit/>
          </a:bodyPr>
          <a:lstStyle>
            <a:lvl1pPr marL="342900" indent="-342900" algn="l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2000" cap="none" baseline="0">
                <a:solidFill>
                  <a:schemeClr val="bg1"/>
                </a:solidFill>
              </a:defRPr>
            </a:lvl1pPr>
            <a:lvl2pPr marL="7429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1600">
                <a:solidFill>
                  <a:schemeClr val="bg1"/>
                </a:solidFill>
              </a:defRPr>
            </a:lvl2pPr>
            <a:lvl3pPr marL="12001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1400">
                <a:solidFill>
                  <a:schemeClr val="bg1"/>
                </a:solidFill>
              </a:defRPr>
            </a:lvl3pPr>
            <a:lvl4pPr marL="16573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4pPr>
            <a:lvl5pPr marL="2114550" indent="-285750">
              <a:spcBef>
                <a:spcPts val="1200"/>
              </a:spcBef>
              <a:buClr>
                <a:schemeClr val="bg1"/>
              </a:buClr>
              <a:buFont typeface="Wingdings" pitchFamily="2" charset="2"/>
              <a:buChar char="§"/>
              <a:defRPr sz="1200">
                <a:solidFill>
                  <a:schemeClr val="bg1"/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6099048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2C08CE7-47AF-369A-9577-5F44CACDE745}"/>
              </a:ext>
            </a:extLst>
          </p:cNvPr>
          <p:cNvSpPr/>
          <p:nvPr userDrawn="1"/>
        </p:nvSpPr>
        <p:spPr>
          <a:xfrm>
            <a:off x="0" y="2560320"/>
            <a:ext cx="6095999" cy="429768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D15D8-C5E4-994C-132F-9BCBEFEF989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553200" y="2971800"/>
            <a:ext cx="505663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84026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D471D17-F763-C1A6-E114-5D5A2C93F5B9}"/>
              </a:ext>
            </a:extLst>
          </p:cNvPr>
          <p:cNvSpPr/>
          <p:nvPr userDrawn="1"/>
        </p:nvSpPr>
        <p:spPr>
          <a:xfrm>
            <a:off x="0" y="6096000"/>
            <a:ext cx="12192000" cy="76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337A-EC94-296A-EC22-885787B00C20}"/>
              </a:ext>
            </a:extLst>
          </p:cNvPr>
          <p:cNvSpPr/>
          <p:nvPr userDrawn="1"/>
        </p:nvSpPr>
        <p:spPr>
          <a:xfrm>
            <a:off x="0" y="0"/>
            <a:ext cx="12192000" cy="256032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2D15D8-C5E4-994C-132F-9BCBEFEF989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352" y="2971800"/>
            <a:ext cx="3584448" cy="2670048"/>
          </a:xfrm>
        </p:spPr>
        <p:txBody>
          <a:bodyPr tIns="45720"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2C2D335-9BC4-206F-6675-3BC8BA6AECC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645152" y="2971800"/>
            <a:ext cx="6931152" cy="2670048"/>
          </a:xfrm>
        </p:spPr>
        <p:txBody>
          <a:bodyPr>
            <a:normAutofit/>
          </a:bodyPr>
          <a:lstStyle>
            <a:lvl1pPr>
              <a:spcBef>
                <a:spcPts val="1200"/>
              </a:spcBef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DFBDC00-6EAF-6C67-99D5-4DA34806FE50}"/>
              </a:ext>
            </a:extLst>
          </p:cNvPr>
          <p:cNvCxnSpPr>
            <a:cxnSpLocks/>
          </p:cNvCxnSpPr>
          <p:nvPr userDrawn="1"/>
        </p:nvCxnSpPr>
        <p:spPr>
          <a:xfrm>
            <a:off x="0" y="6096000"/>
            <a:ext cx="12192000" cy="0"/>
          </a:xfrm>
          <a:prstGeom prst="line">
            <a:avLst/>
          </a:prstGeom>
          <a:ln w="1270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9394BCB1-8FBC-AB32-B138-A912E42F2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DCA9E34-B0CE-5B28-B4B0-E29593534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9" name="Graphic 16">
            <a:extLst>
              <a:ext uri="{FF2B5EF4-FFF2-40B4-BE49-F238E27FC236}">
                <a16:creationId xmlns:a16="http://schemas.microsoft.com/office/drawing/2014/main" id="{27AED226-E6CE-B07C-9183-8F8DE486E3C2}"/>
              </a:ext>
            </a:extLst>
          </p:cNvPr>
          <p:cNvGrpSpPr/>
          <p:nvPr userDrawn="1"/>
        </p:nvGrpSpPr>
        <p:grpSpPr>
          <a:xfrm rot="5400000" flipH="1">
            <a:off x="10607041" y="1022650"/>
            <a:ext cx="1998009" cy="562309"/>
            <a:chOff x="516591" y="355997"/>
            <a:chExt cx="2247898" cy="632636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A050F9D0-FBF4-AB51-0DC0-0EE413FBD421}"/>
                </a:ext>
              </a:extLst>
            </p:cNvPr>
            <p:cNvSpPr/>
            <p:nvPr/>
          </p:nvSpPr>
          <p:spPr>
            <a:xfrm>
              <a:off x="1780781" y="355997"/>
              <a:ext cx="638403" cy="632636"/>
            </a:xfrm>
            <a:custGeom>
              <a:avLst/>
              <a:gdLst>
                <a:gd name="connsiteX0" fmla="*/ 983 w 638403"/>
                <a:gd name="connsiteY0" fmla="*/ 337885 h 632636"/>
                <a:gd name="connsiteX1" fmla="*/ 245396 w 638403"/>
                <a:gd name="connsiteY1" fmla="*/ 626337 h 632636"/>
                <a:gd name="connsiteX2" fmla="*/ 635162 w 638403"/>
                <a:gd name="connsiteY2" fmla="*/ 360278 h 632636"/>
                <a:gd name="connsiteX3" fmla="*/ 638401 w 638403"/>
                <a:gd name="connsiteY3" fmla="*/ 323652 h 632636"/>
                <a:gd name="connsiteX4" fmla="*/ 636496 w 638403"/>
                <a:gd name="connsiteY4" fmla="*/ 291012 h 632636"/>
                <a:gd name="connsiteX5" fmla="*/ 317 w 638403"/>
                <a:gd name="connsiteY5" fmla="*/ 297274 h 632636"/>
                <a:gd name="connsiteX6" fmla="*/ 984 w 638403"/>
                <a:gd name="connsiteY6" fmla="*/ 337885 h 632636"/>
                <a:gd name="connsiteX7" fmla="*/ 984 w 638403"/>
                <a:gd name="connsiteY7" fmla="*/ 337885 h 63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8403" h="632636">
                  <a:moveTo>
                    <a:pt x="983" y="337885"/>
                  </a:moveTo>
                  <a:cubicBezTo>
                    <a:pt x="24795" y="505263"/>
                    <a:pt x="106330" y="601383"/>
                    <a:pt x="245396" y="626337"/>
                  </a:cubicBezTo>
                  <a:cubicBezTo>
                    <a:pt x="439136" y="661160"/>
                    <a:pt x="594013" y="548721"/>
                    <a:pt x="635162" y="360278"/>
                  </a:cubicBezTo>
                  <a:cubicBezTo>
                    <a:pt x="635924" y="356672"/>
                    <a:pt x="638496" y="332097"/>
                    <a:pt x="638401" y="323652"/>
                  </a:cubicBezTo>
                  <a:cubicBezTo>
                    <a:pt x="638210" y="306098"/>
                    <a:pt x="636496" y="291012"/>
                    <a:pt x="636496" y="291012"/>
                  </a:cubicBezTo>
                  <a:cubicBezTo>
                    <a:pt x="585156" y="-105706"/>
                    <a:pt x="16223" y="-90239"/>
                    <a:pt x="317" y="297274"/>
                  </a:cubicBezTo>
                  <a:cubicBezTo>
                    <a:pt x="317" y="297274"/>
                    <a:pt x="-731" y="315872"/>
                    <a:pt x="984" y="337885"/>
                  </a:cubicBezTo>
                  <a:lnTo>
                    <a:pt x="984" y="337885"/>
                  </a:lnTo>
                  <a:close/>
                </a:path>
              </a:pathLst>
            </a:custGeom>
            <a:solidFill>
              <a:schemeClr val="accent5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52934F-FBD7-B8DB-378A-B4AE40936F7F}"/>
                </a:ext>
              </a:extLst>
            </p:cNvPr>
            <p:cNvSpPr/>
            <p:nvPr/>
          </p:nvSpPr>
          <p:spPr>
            <a:xfrm>
              <a:off x="516591" y="647104"/>
              <a:ext cx="2247898" cy="56551"/>
            </a:xfrm>
            <a:custGeom>
              <a:avLst/>
              <a:gdLst>
                <a:gd name="connsiteX0" fmla="*/ 1901923 w 2247898"/>
                <a:gd name="connsiteY0" fmla="*/ 56457 h 56551"/>
                <a:gd name="connsiteX1" fmla="*/ 2206630 w 2247898"/>
                <a:gd name="connsiteY1" fmla="*/ 50669 h 56551"/>
                <a:gd name="connsiteX2" fmla="*/ 2247873 w 2247898"/>
                <a:gd name="connsiteY2" fmla="*/ 13853 h 56551"/>
                <a:gd name="connsiteX3" fmla="*/ 2234728 w 2247898"/>
                <a:gd name="connsiteY3" fmla="*/ 1233 h 56551"/>
                <a:gd name="connsiteX4" fmla="*/ 1900589 w 2247898"/>
                <a:gd name="connsiteY4" fmla="*/ 0 h 56551"/>
                <a:gd name="connsiteX5" fmla="*/ 1273650 w 2247898"/>
                <a:gd name="connsiteY5" fmla="*/ 6357 h 56551"/>
                <a:gd name="connsiteX6" fmla="*/ 21390 w 2247898"/>
                <a:gd name="connsiteY6" fmla="*/ 2562 h 56551"/>
                <a:gd name="connsiteX7" fmla="*/ 149 w 2247898"/>
                <a:gd name="connsiteY7" fmla="*/ 13948 h 56551"/>
                <a:gd name="connsiteX8" fmla="*/ 6245 w 2247898"/>
                <a:gd name="connsiteY8" fmla="*/ 39472 h 56551"/>
                <a:gd name="connsiteX9" fmla="*/ 26533 w 2247898"/>
                <a:gd name="connsiteY9" fmla="*/ 48771 h 56551"/>
                <a:gd name="connsiteX10" fmla="*/ 1265173 w 2247898"/>
                <a:gd name="connsiteY10" fmla="*/ 46968 h 56551"/>
                <a:gd name="connsiteX11" fmla="*/ 1901924 w 2247898"/>
                <a:gd name="connsiteY11" fmla="*/ 56551 h 56551"/>
                <a:gd name="connsiteX12" fmla="*/ 1901924 w 2247898"/>
                <a:gd name="connsiteY12" fmla="*/ 56551 h 56551"/>
                <a:gd name="connsiteX13" fmla="*/ 1901924 w 2247898"/>
                <a:gd name="connsiteY13" fmla="*/ 56457 h 5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7898" h="56551">
                  <a:moveTo>
                    <a:pt x="1901923" y="56457"/>
                  </a:moveTo>
                  <a:cubicBezTo>
                    <a:pt x="2002698" y="54179"/>
                    <a:pt x="2104330" y="52187"/>
                    <a:pt x="2206630" y="50669"/>
                  </a:cubicBezTo>
                  <a:cubicBezTo>
                    <a:pt x="2230156" y="50384"/>
                    <a:pt x="2245873" y="36056"/>
                    <a:pt x="2247873" y="13853"/>
                  </a:cubicBezTo>
                  <a:cubicBezTo>
                    <a:pt x="2248349" y="7021"/>
                    <a:pt x="2242253" y="1233"/>
                    <a:pt x="2234728" y="1233"/>
                  </a:cubicBezTo>
                  <a:lnTo>
                    <a:pt x="1900589" y="0"/>
                  </a:lnTo>
                  <a:cubicBezTo>
                    <a:pt x="1691609" y="16700"/>
                    <a:pt x="1482630" y="18692"/>
                    <a:pt x="1273650" y="6357"/>
                  </a:cubicBezTo>
                  <a:lnTo>
                    <a:pt x="21390" y="2562"/>
                  </a:lnTo>
                  <a:cubicBezTo>
                    <a:pt x="9007" y="2562"/>
                    <a:pt x="-1375" y="8160"/>
                    <a:pt x="149" y="13948"/>
                  </a:cubicBezTo>
                  <a:lnTo>
                    <a:pt x="6245" y="39472"/>
                  </a:lnTo>
                  <a:cubicBezTo>
                    <a:pt x="7483" y="45070"/>
                    <a:pt x="16151" y="48771"/>
                    <a:pt x="26533" y="48771"/>
                  </a:cubicBezTo>
                  <a:lnTo>
                    <a:pt x="1265173" y="46968"/>
                  </a:lnTo>
                  <a:cubicBezTo>
                    <a:pt x="1476629" y="32546"/>
                    <a:pt x="1688943" y="35582"/>
                    <a:pt x="1901924" y="56551"/>
                  </a:cubicBezTo>
                  <a:lnTo>
                    <a:pt x="1901924" y="56551"/>
                  </a:lnTo>
                  <a:lnTo>
                    <a:pt x="1901924" y="56457"/>
                  </a:ln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86540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304788"/>
            <a:ext cx="3535680" cy="2773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100" b="1" cap="all" baseline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04788"/>
            <a:ext cx="640080" cy="277368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200" b="1">
                <a:solidFill>
                  <a:schemeClr val="tx1"/>
                </a:solidFill>
                <a:latin typeface="+mn-lt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70" r:id="rId3"/>
    <p:sldLayoutId id="2147483669" r:id="rId4"/>
    <p:sldLayoutId id="2147483677" r:id="rId5"/>
    <p:sldLayoutId id="2147483672" r:id="rId6"/>
    <p:sldLayoutId id="2147483662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80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9808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80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indent="-347472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536192" indent="-347472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347472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80000"/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Wingdings" pitchFamily="2" charset="2"/>
        <a:buChar char="§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60">
          <p15:clr>
            <a:srgbClr val="F26B43"/>
          </p15:clr>
        </p15:guide>
        <p15:guide id="2" pos="40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9A66-5E16-0DFD-01AB-F769676DA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457200"/>
            <a:ext cx="10317914" cy="1828800"/>
          </a:xfrm>
        </p:spPr>
        <p:txBody>
          <a:bodyPr/>
          <a:lstStyle/>
          <a:p>
            <a:r>
              <a:rPr lang="en-IN" dirty="0"/>
              <a:t>Duolingo Growth Strategy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2A31D4-B6EB-2A84-2F6D-D0176C5A7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5776779"/>
            <a:ext cx="11201400" cy="908222"/>
          </a:xfrm>
        </p:spPr>
        <p:txBody>
          <a:bodyPr/>
          <a:lstStyle/>
          <a:p>
            <a:r>
              <a:rPr lang="en-US" dirty="0"/>
              <a:t>Yashash Mathur | </a:t>
            </a:r>
            <a:r>
              <a:rPr lang="en-US" dirty="0" err="1"/>
              <a:t>ClassVerse</a:t>
            </a:r>
            <a:endParaRPr lang="en-US" dirty="0"/>
          </a:p>
        </p:txBody>
      </p:sp>
      <p:pic>
        <p:nvPicPr>
          <p:cNvPr id="1026" name="Picture 2" descr="Duolingo Review: Is It an Effective ...">
            <a:extLst>
              <a:ext uri="{FF2B5EF4-FFF2-40B4-BE49-F238E27FC236}">
                <a16:creationId xmlns:a16="http://schemas.microsoft.com/office/drawing/2014/main" id="{DF07FFA3-D3E2-86D0-532B-8C62E9F17CA9}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2" b="402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emale Characters">
            <a:extLst>
              <a:ext uri="{FF2B5EF4-FFF2-40B4-BE49-F238E27FC236}">
                <a16:creationId xmlns:a16="http://schemas.microsoft.com/office/drawing/2014/main" id="{862F0F18-FBC4-9874-B131-8648A96D7A8B}"/>
              </a:ext>
            </a:extLst>
          </p:cNvPr>
          <p:cNvPicPr>
            <a:picLocks noGrp="1" noChangeAspect="1" noChangeArrowheads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32" r="11132"/>
          <a:stretch>
            <a:fillRect/>
          </a:stretch>
        </p:blipFill>
        <p:spPr bwMode="auto">
          <a:xfrm>
            <a:off x="8040216" y="3121978"/>
            <a:ext cx="3472598" cy="212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The Duolingo Font: Exploring Feather | Monotype">
            <a:extLst>
              <a:ext uri="{FF2B5EF4-FFF2-40B4-BE49-F238E27FC236}">
                <a16:creationId xmlns:a16="http://schemas.microsoft.com/office/drawing/2014/main" id="{8B0575F0-3DB6-A726-887F-57D4ACF79C91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05" b="9205"/>
          <a:stretch>
            <a:fillRect/>
          </a:stretch>
        </p:blipFill>
        <p:spPr bwMode="auto">
          <a:xfrm>
            <a:off x="4154449" y="3176624"/>
            <a:ext cx="3383280" cy="2069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179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A74F-3045-B5DD-F57C-0A4E6DD13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0533113" cy="1645920"/>
          </a:xfrm>
        </p:spPr>
        <p:txBody>
          <a:bodyPr/>
          <a:lstStyle/>
          <a:p>
            <a:r>
              <a:rPr lang="en-IN" dirty="0"/>
              <a:t>Implementation &amp; Success Metrics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5F05C5-1FDC-2D7F-442E-961D1A465A8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57200" y="2846070"/>
            <a:ext cx="5277616" cy="2670048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8000" b="1" dirty="0"/>
              <a:t>Key Performance Indicators:</a:t>
            </a:r>
            <a:endParaRPr lang="en-US" sz="8000" dirty="0"/>
          </a:p>
          <a:p>
            <a:pPr marL="216000" indent="-216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/>
              <a:t>Monthly Active Users (MAU): 20% YoY growth</a:t>
            </a:r>
          </a:p>
          <a:p>
            <a:pPr marL="216000" indent="-216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/>
              <a:t>Paid Subscription Conversion: Increase from 8-9% to 12-15%</a:t>
            </a:r>
          </a:p>
          <a:p>
            <a:pPr marL="216000" indent="-216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/>
              <a:t>Subscriber Retention: Improve annual retention from 65% to 75%</a:t>
            </a:r>
          </a:p>
          <a:p>
            <a:pPr marL="216000" indent="-216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/>
              <a:t>Revenue Diversification: Reduce core app dependence from 85% to 70%</a:t>
            </a:r>
          </a:p>
          <a:p>
            <a:pPr marL="216000" indent="-216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/>
              <a:t>Enterprise Customer Acquisition: 500 corporate clients in first year</a:t>
            </a:r>
          </a:p>
          <a:p>
            <a:pPr marL="216000" indent="-21600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5600" dirty="0"/>
              <a:t>New Market Penetration: Achieve 5M MAU in target emerging markets</a:t>
            </a:r>
            <a:endParaRPr lang="en-US" sz="2400" dirty="0"/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3407ED13-6384-A05A-F5DF-6154AC141B93}"/>
              </a:ext>
            </a:extLst>
          </p:cNvPr>
          <p:cNvGraphicFramePr>
            <a:graphicFrameLocks noGrp="1"/>
          </p:cNvGraphicFramePr>
          <p:nvPr>
            <p:ph idx="14"/>
            <p:extLst>
              <p:ext uri="{D42A27DB-BD31-4B8C-83A1-F6EECF244321}">
                <p14:modId xmlns:p14="http://schemas.microsoft.com/office/powerpoint/2010/main" val="3014091775"/>
              </p:ext>
            </p:extLst>
          </p:nvPr>
        </p:nvGraphicFramePr>
        <p:xfrm>
          <a:off x="6702425" y="2971800"/>
          <a:ext cx="4953002" cy="267005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3571917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381085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53401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bg1"/>
                          </a:solidFill>
                        </a:rPr>
                        <a:t>Implementation Approach</a:t>
                      </a:r>
                      <a:endParaRPr lang="en-US" b="1" dirty="0">
                        <a:solidFill>
                          <a:schemeClr val="bg1"/>
                        </a:solidFill>
                        <a:latin typeface="Grandview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Grandview" panose="020B0502040204020203" pitchFamily="34" charset="0"/>
                        </a:rPr>
                        <a:t>Quarter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53401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Research &amp; Market Validation</a:t>
                      </a:r>
                      <a:endParaRPr lang="en-US" dirty="0">
                        <a:solidFill>
                          <a:schemeClr val="bg1"/>
                        </a:solidFill>
                        <a:latin typeface="Grandview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Q3 2025</a:t>
                      </a:r>
                      <a:endParaRPr lang="en-US" dirty="0">
                        <a:solidFill>
                          <a:schemeClr val="bg1"/>
                        </a:solidFill>
                        <a:latin typeface="Grandview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53401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Product Development &amp; Testing</a:t>
                      </a:r>
                      <a:endParaRPr lang="en-US" dirty="0">
                        <a:solidFill>
                          <a:schemeClr val="bg1"/>
                        </a:solidFill>
                        <a:latin typeface="Grandview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Q4 2025</a:t>
                      </a:r>
                      <a:endParaRPr lang="en-US" dirty="0">
                        <a:solidFill>
                          <a:schemeClr val="bg1"/>
                        </a:solidFill>
                        <a:latin typeface="Grandview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53401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Pilot Programs &amp; Refinement</a:t>
                      </a:r>
                      <a:endParaRPr lang="en-US" dirty="0">
                        <a:solidFill>
                          <a:schemeClr val="bg1"/>
                        </a:solidFill>
                        <a:latin typeface="Grandview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Q1 2026</a:t>
                      </a:r>
                      <a:endParaRPr lang="en-US" dirty="0">
                        <a:solidFill>
                          <a:schemeClr val="bg1"/>
                        </a:solidFill>
                        <a:latin typeface="Grandview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53401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Full-Scale Launch &amp; Marketing </a:t>
                      </a:r>
                      <a:endParaRPr lang="en-US" dirty="0">
                        <a:solidFill>
                          <a:schemeClr val="bg1"/>
                        </a:solidFill>
                        <a:latin typeface="Grandview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Q2 2026</a:t>
                      </a:r>
                      <a:endParaRPr lang="en-US" dirty="0">
                        <a:solidFill>
                          <a:schemeClr val="bg1"/>
                        </a:solidFill>
                        <a:latin typeface="Grandview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67C122-54B8-6EB2-6DEC-4A891B943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92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9A66-5E16-0DFD-01AB-F769676DAC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457200"/>
            <a:ext cx="10317914" cy="18288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3074" name="Picture 2" descr="The Duolingo Font: Exploring Feather ...">
            <a:extLst>
              <a:ext uri="{FF2B5EF4-FFF2-40B4-BE49-F238E27FC236}">
                <a16:creationId xmlns:a16="http://schemas.microsoft.com/office/drawing/2014/main" id="{FE166A61-C6E7-EFED-430A-4B9E71B4F96E}"/>
              </a:ext>
            </a:extLst>
          </p:cNvPr>
          <p:cNvPicPr>
            <a:picLocks noGrp="1" noChangeAspect="1" noChangeArrowheads="1"/>
          </p:cNvPicPr>
          <p:nvPr>
            <p:ph type="pic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53" b="9153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What is the Duolingo English test ...">
            <a:extLst>
              <a:ext uri="{FF2B5EF4-FFF2-40B4-BE49-F238E27FC236}">
                <a16:creationId xmlns:a16="http://schemas.microsoft.com/office/drawing/2014/main" id="{A5791F5F-ABA7-4BD2-555D-D27DBBF2AC81}"/>
              </a:ext>
            </a:extLst>
          </p:cNvPr>
          <p:cNvPicPr>
            <a:picLocks noGrp="1" noChangeAspect="1" noChangeArrowheads="1"/>
          </p:cNvPicPr>
          <p:nvPr>
            <p:ph type="pic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21" r="422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an You Learn English on Duolingo?">
            <a:extLst>
              <a:ext uri="{FF2B5EF4-FFF2-40B4-BE49-F238E27FC236}">
                <a16:creationId xmlns:a16="http://schemas.microsoft.com/office/drawing/2014/main" id="{FACF2C58-DE35-B50C-01A0-480B5E9D3AA3}"/>
              </a:ext>
            </a:extLst>
          </p:cNvPr>
          <p:cNvPicPr>
            <a:picLocks noGrp="1" noChangeAspect="1" noChangeArrowheads="1"/>
          </p:cNvPicPr>
          <p:nvPr>
            <p:ph type="pic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2" b="402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373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A50C-470D-102D-DDAB-9F1F567C8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1527048"/>
            <a:ext cx="5257800" cy="388619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0F67C1-8A1F-BFB3-BE54-72BE4EF3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07F7D-1960-F5EF-40E4-992F6776BB36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312024" y="384045"/>
            <a:ext cx="5187649" cy="5020056"/>
          </a:xfrm>
        </p:spPr>
        <p:txBody>
          <a:bodyPr>
            <a:normAutofit/>
          </a:bodyPr>
          <a:lstStyle/>
          <a:p>
            <a:pPr algn="l"/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Problem &amp; Solution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Market Opportunity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Target Customer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Competitive Advantage </a:t>
            </a:r>
          </a:p>
          <a:p>
            <a:r>
              <a:rPr lang="en-US" sz="1800" b="0" i="0" u="none" strike="noStrike" baseline="0" dirty="0">
                <a:latin typeface="Arial" panose="020B0604020202020204" pitchFamily="34" charset="0"/>
              </a:rPr>
              <a:t>Suggested Marketing &amp; Outreach Strategies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Monetization Plan </a:t>
            </a:r>
          </a:p>
          <a:p>
            <a:r>
              <a:rPr lang="en-IN" sz="1800" b="0" i="0" u="none" strike="noStrike" baseline="0" dirty="0">
                <a:latin typeface="Arial" panose="020B0604020202020204" pitchFamily="34" charset="0"/>
              </a:rPr>
              <a:t>Future Roadmap </a:t>
            </a:r>
          </a:p>
        </p:txBody>
      </p:sp>
    </p:spTree>
    <p:extLst>
      <p:ext uri="{BB962C8B-B14F-4D97-AF65-F5344CB8AC3E}">
        <p14:creationId xmlns:p14="http://schemas.microsoft.com/office/powerpoint/2010/main" val="4155411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D703-48B4-EE72-5E8F-216A453B0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32656"/>
            <a:ext cx="5181600" cy="4636293"/>
          </a:xfrm>
        </p:spPr>
        <p:txBody>
          <a:bodyPr/>
          <a:lstStyle/>
          <a:p>
            <a:r>
              <a:rPr lang="en-US" dirty="0"/>
              <a:t>Problem and solution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F00884-B2E8-52D0-EA22-1B05784CD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BFD29-924A-1CEB-D6D3-B0284E2AF04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57200" y="2010836"/>
            <a:ext cx="5187649" cy="25146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b="1" dirty="0"/>
              <a:t>Problem:</a:t>
            </a:r>
            <a:endParaRPr lang="en-US" sz="2000" dirty="0"/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Traditional language learning methods are expensive, time-consuming, and inaccessible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1.5 billion people are learning a language worldwide, but face barriers to effective learning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Classroom instruction is limited by schedule, cost, and geography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Self-study lacks structure, feedback, and motivation</a:t>
            </a:r>
          </a:p>
          <a:p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65E89-770B-1CF8-6211-96339B178DF8}"/>
              </a:ext>
            </a:extLst>
          </p:cNvPr>
          <p:cNvSpPr txBox="1"/>
          <p:nvPr/>
        </p:nvSpPr>
        <p:spPr>
          <a:xfrm>
            <a:off x="6384032" y="1983268"/>
            <a:ext cx="5350768" cy="3407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Solution:</a:t>
            </a:r>
            <a:endParaRPr lang="en-US" sz="2000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Duolingo democratizes language education through: 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Free, accessible mobile-first learning platform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Scientifically-designed curriculum using spaced repetition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Gamification to drive motivation and habit formation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AI-powered personalization adapting to individual needs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Bite-sized lessons (5-10 minutes) fitting into busy lives</a:t>
            </a:r>
          </a:p>
        </p:txBody>
      </p:sp>
    </p:spTree>
    <p:extLst>
      <p:ext uri="{BB962C8B-B14F-4D97-AF65-F5344CB8AC3E}">
        <p14:creationId xmlns:p14="http://schemas.microsoft.com/office/powerpoint/2010/main" val="2887882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2BA21-6133-B4FA-BAFC-BCF107A2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411480"/>
            <a:ext cx="11430000" cy="1645920"/>
          </a:xfrm>
        </p:spPr>
        <p:txBody>
          <a:bodyPr/>
          <a:lstStyle/>
          <a:p>
            <a:r>
              <a:rPr lang="en-IN" dirty="0"/>
              <a:t>Market Opportunity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DF2C3-4916-001D-0A6C-CAB884D3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57200" y="6304788"/>
            <a:ext cx="640080" cy="277368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45D2-DAE9-C6E2-51B2-2CE3A9E88468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35360" y="2891908"/>
            <a:ext cx="5260849" cy="307847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Global Language Learning Market:</a:t>
            </a:r>
            <a:endParaRPr lang="en-US" dirty="0"/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800" dirty="0"/>
              <a:t>$17.3 billion market (2024), growing at 13.5% CAGR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800" dirty="0"/>
              <a:t>Digital segment represents 60% and growing rapidly</a:t>
            </a:r>
          </a:p>
          <a:p>
            <a:pPr marL="331470" indent="-285750">
              <a:buFont typeface="Arial" panose="020B0604020202020204" pitchFamily="34" charset="0"/>
              <a:buChar char="•"/>
            </a:pPr>
            <a:r>
              <a:rPr lang="en-US" sz="1800" dirty="0"/>
              <a:t>Projected to reach $37 billion by 2030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12C05F-D0BD-1BC6-76C3-82C267B148DA}"/>
              </a:ext>
            </a:extLst>
          </p:cNvPr>
          <p:cNvSpPr txBox="1"/>
          <p:nvPr/>
        </p:nvSpPr>
        <p:spPr>
          <a:xfrm>
            <a:off x="6413412" y="2891908"/>
            <a:ext cx="579046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bg1"/>
                </a:solidFill>
              </a:rPr>
              <a:t>Untapped Potential: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1.5 billion language learners globally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Only 8-9% conversion to paid language learning solutions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Corporate language training ($2.5B market) largely untapped by Duolingo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Emerging markets showing accelerated growth (LATAM, India, Southeast Asia)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Language certification market ($1.8B) disruption opportunity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Education technology adoption accelerated post-pandemic</a:t>
            </a:r>
          </a:p>
        </p:txBody>
      </p:sp>
    </p:spTree>
    <p:extLst>
      <p:ext uri="{BB962C8B-B14F-4D97-AF65-F5344CB8AC3E}">
        <p14:creationId xmlns:p14="http://schemas.microsoft.com/office/powerpoint/2010/main" val="2831761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A9537FE-AB37-8DA8-BE23-BE0EE944C8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098200"/>
              </p:ext>
            </p:extLst>
          </p:nvPr>
        </p:nvGraphicFramePr>
        <p:xfrm>
          <a:off x="-384720" y="1124744"/>
          <a:ext cx="12313368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5A4276-30B7-EE35-EE64-10EF40AE0DA8}"/>
              </a:ext>
            </a:extLst>
          </p:cNvPr>
          <p:cNvSpPr txBox="1"/>
          <p:nvPr/>
        </p:nvSpPr>
        <p:spPr>
          <a:xfrm>
            <a:off x="6312024" y="81498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/>
              <a:t>Target Customer Segments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A066C5-BB34-5475-223D-88CFF10F2B7A}"/>
              </a:ext>
            </a:extLst>
          </p:cNvPr>
          <p:cNvSpPr txBox="1"/>
          <p:nvPr/>
        </p:nvSpPr>
        <p:spPr>
          <a:xfrm>
            <a:off x="387302" y="626867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4260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A2921BD-4FF7-4D37-B65D-EFCB3EC47F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>
                                            <p:graphicEl>
                                              <a:dgm id="{CA2921BD-4FF7-4D37-B65D-EFCB3EC47F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graphicEl>
                                              <a:dgm id="{CA2921BD-4FF7-4D37-B65D-EFCB3EC47F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>
                                            <p:graphicEl>
                                              <a:dgm id="{CA2921BD-4FF7-4D37-B65D-EFCB3EC47F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BE3CB83-8110-47B9-B2BD-187B34D77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>
                                            <p:graphicEl>
                                              <a:dgm id="{7BE3CB83-8110-47B9-B2BD-187B34D77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>
                                            <p:graphicEl>
                                              <a:dgm id="{7BE3CB83-8110-47B9-B2BD-187B34D779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graphicEl>
                                              <a:dgm id="{7BE3CB83-8110-47B9-B2BD-187B34D779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2271786-4AF1-417B-8756-F6DD92BC3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>
                                            <p:graphicEl>
                                              <a:dgm id="{C2271786-4AF1-417B-8756-F6DD92BC3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>
                                            <p:graphicEl>
                                              <a:dgm id="{C2271786-4AF1-417B-8756-F6DD92BC36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graphicEl>
                                              <a:dgm id="{C2271786-4AF1-417B-8756-F6DD92BC36B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C1BF78-1503-4303-A696-0E34E85C3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>
                                            <p:graphicEl>
                                              <a:dgm id="{DBC1BF78-1503-4303-A696-0E34E85C3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>
                                            <p:graphicEl>
                                              <a:dgm id="{DBC1BF78-1503-4303-A696-0E34E85C38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graphicEl>
                                              <a:dgm id="{DBC1BF78-1503-4303-A696-0E34E85C38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5E23B8-BB17-4BFC-B5CD-A9C35AEFE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>
                                            <p:graphicEl>
                                              <a:dgm id="{F55E23B8-BB17-4BFC-B5CD-A9C35AEFE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>
                                            <p:graphicEl>
                                              <a:dgm id="{F55E23B8-BB17-4BFC-B5CD-A9C35AEFEB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graphicEl>
                                              <a:dgm id="{F55E23B8-BB17-4BFC-B5CD-A9C35AEFEB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CDF51C2-2614-4A94-88AF-31BBEF959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>
                                            <p:graphicEl>
                                              <a:dgm id="{0CDF51C2-2614-4A94-88AF-31BBEF959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>
                                            <p:graphicEl>
                                              <a:dgm id="{0CDF51C2-2614-4A94-88AF-31BBEF9598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dgm id="{0CDF51C2-2614-4A94-88AF-31BBEF9598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9EA53C7-C8AA-41FA-A166-ECED8317D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>
                                            <p:graphicEl>
                                              <a:dgm id="{B9EA53C7-C8AA-41FA-A166-ECED8317D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">
                                            <p:graphicEl>
                                              <a:dgm id="{B9EA53C7-C8AA-41FA-A166-ECED8317DE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graphicEl>
                                              <a:dgm id="{B9EA53C7-C8AA-41FA-A166-ECED8317DE0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A8EB02B-2F2C-4BAC-B73A-FFBFC44A9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">
                                            <p:graphicEl>
                                              <a:dgm id="{9A8EB02B-2F2C-4BAC-B73A-FFBFC44A9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">
                                            <p:graphicEl>
                                              <a:dgm id="{9A8EB02B-2F2C-4BAC-B73A-FFBFC44A9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graphicEl>
                                              <a:dgm id="{9A8EB02B-2F2C-4BAC-B73A-FFBFC44A935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728C336-2BC0-4ECC-992E-57EDA78A6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">
                                            <p:graphicEl>
                                              <a:dgm id="{B728C336-2BC0-4ECC-992E-57EDA78A6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6">
                                            <p:graphicEl>
                                              <a:dgm id="{B728C336-2BC0-4ECC-992E-57EDA78A66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>
                                            <p:graphicEl>
                                              <a:dgm id="{B728C336-2BC0-4ECC-992E-57EDA78A66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8AB9901-4A98-4097-A9BA-D537F19F9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">
                                            <p:graphicEl>
                                              <a:dgm id="{28AB9901-4A98-4097-A9BA-D537F19F9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>
                                            <p:graphicEl>
                                              <a:dgm id="{28AB9901-4A98-4097-A9BA-D537F19F9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graphicEl>
                                              <a:dgm id="{28AB9901-4A98-4097-A9BA-D537F19F980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8F093-06D4-0846-482F-D1CF29C46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348" y="116632"/>
            <a:ext cx="11737304" cy="966458"/>
          </a:xfrm>
        </p:spPr>
        <p:txBody>
          <a:bodyPr/>
          <a:lstStyle/>
          <a:p>
            <a:r>
              <a:rPr lang="en-IN" dirty="0"/>
              <a:t>Competitive Advantage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A69067-CFFE-5C72-7641-6E29C4EC0076}"/>
              </a:ext>
            </a:extLst>
          </p:cNvPr>
          <p:cNvSpPr txBox="1"/>
          <p:nvPr/>
        </p:nvSpPr>
        <p:spPr>
          <a:xfrm>
            <a:off x="227348" y="2492896"/>
            <a:ext cx="7135836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Duolingo's Unique Position: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Advantage:</a:t>
            </a:r>
            <a:r>
              <a:rPr lang="en-US" dirty="0"/>
              <a:t> 500M+ registered users generating learning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Brand Recognition:</a:t>
            </a:r>
            <a:r>
              <a:rPr lang="en-US" dirty="0"/>
              <a:t> Most downloaded education app worldwide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Engagement Expertise:</a:t>
            </a:r>
            <a:r>
              <a:rPr lang="en-US" dirty="0"/>
              <a:t> Industry-leading gamification and behavioral psychology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Monetization Balance:</a:t>
            </a:r>
            <a:r>
              <a:rPr lang="en-US" dirty="0"/>
              <a:t> Strong free experience with compelling premium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AI Capabilities:</a:t>
            </a:r>
            <a:r>
              <a:rPr lang="en-US" dirty="0"/>
              <a:t> Advanced natural language processing and adaptive learning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Research Foundation:</a:t>
            </a:r>
            <a:r>
              <a:rPr lang="en-US" dirty="0"/>
              <a:t> Science-based approach with published efficacy studies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Academic Credibility:</a:t>
            </a:r>
            <a:r>
              <a:rPr lang="en-US" dirty="0"/>
              <a:t> English Test accepted by 4,000+ institutions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Platform Ecosystem:</a:t>
            </a:r>
            <a:r>
              <a:rPr lang="en-US" dirty="0"/>
              <a:t> Expanding beyond language to literacy, math, and more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DBC4F0-359D-93CA-B92B-A9085C632B71}"/>
              </a:ext>
            </a:extLst>
          </p:cNvPr>
          <p:cNvSpPr txBox="1"/>
          <p:nvPr/>
        </p:nvSpPr>
        <p:spPr>
          <a:xfrm>
            <a:off x="7536160" y="2492896"/>
            <a:ext cx="41764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Competitive Moat: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Network effects from user-generated content and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Scale economies in content development and AI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Expertise in converting and retaining free users to subscribers (8-9% conversion)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591E24-4875-466F-148E-E14B791A165D}"/>
              </a:ext>
            </a:extLst>
          </p:cNvPr>
          <p:cNvSpPr txBox="1"/>
          <p:nvPr/>
        </p:nvSpPr>
        <p:spPr>
          <a:xfrm>
            <a:off x="87980" y="6473764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6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0502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C77B2-9B21-414B-832E-5A98FB2C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4F5FCED-ABB4-C048-5F28-E5929C011F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94082497"/>
              </p:ext>
            </p:extLst>
          </p:nvPr>
        </p:nvGraphicFramePr>
        <p:xfrm>
          <a:off x="-384720" y="822282"/>
          <a:ext cx="12745416" cy="52134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C13B213-8043-B402-8C40-73992C4BB388}"/>
              </a:ext>
            </a:extLst>
          </p:cNvPr>
          <p:cNvSpPr txBox="1"/>
          <p:nvPr/>
        </p:nvSpPr>
        <p:spPr>
          <a:xfrm>
            <a:off x="3894938" y="116632"/>
            <a:ext cx="8280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3600" dirty="0"/>
              <a:t>Marketing &amp; Outreach </a:t>
            </a:r>
          </a:p>
          <a:p>
            <a:pPr algn="r"/>
            <a:r>
              <a:rPr lang="en-IN" sz="3600" dirty="0"/>
              <a:t>Strategies</a:t>
            </a:r>
          </a:p>
        </p:txBody>
      </p:sp>
    </p:spTree>
    <p:extLst>
      <p:ext uri="{BB962C8B-B14F-4D97-AF65-F5344CB8AC3E}">
        <p14:creationId xmlns:p14="http://schemas.microsoft.com/office/powerpoint/2010/main" val="15859567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02BC7465-2F7D-49BF-8E91-7D4C31E7D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graphicEl>
                                              <a:dgm id="{02BC7465-2F7D-49BF-8E91-7D4C31E7D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graphicEl>
                                              <a:dgm id="{02BC7465-2F7D-49BF-8E91-7D4C31E7DE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F65DCE2B-4F7E-4E22-98E7-4C9D9E66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graphicEl>
                                              <a:dgm id="{F65DCE2B-4F7E-4E22-98E7-4C9D9E66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graphicEl>
                                              <a:dgm id="{F65DCE2B-4F7E-4E22-98E7-4C9D9E6641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921152D6-B60E-43CD-A9F6-0FBE9A6A1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graphicEl>
                                              <a:dgm id="{921152D6-B60E-43CD-A9F6-0FBE9A6A1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graphicEl>
                                              <a:dgm id="{921152D6-B60E-43CD-A9F6-0FBE9A6A18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8F4E81C4-FCA2-4860-A80A-6C00BE6F8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graphicEl>
                                              <a:dgm id="{8F4E81C4-FCA2-4860-A80A-6C00BE6F8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graphicEl>
                                              <a:dgm id="{8F4E81C4-FCA2-4860-A80A-6C00BE6F8B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E0D55A6-02CE-4CCB-9F5B-E1021000B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graphicEl>
                                              <a:dgm id="{7E0D55A6-02CE-4CCB-9F5B-E1021000B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graphicEl>
                                              <a:dgm id="{7E0D55A6-02CE-4CCB-9F5B-E1021000BB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7CCB7E58-8CA5-402B-AE6C-FF7604A38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graphicEl>
                                              <a:dgm id="{7CCB7E58-8CA5-402B-AE6C-FF7604A38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graphicEl>
                                              <a:dgm id="{7CCB7E58-8CA5-402B-AE6C-FF7604A383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530AAC3F-0BCF-4607-A87E-5372C3641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graphicEl>
                                              <a:dgm id="{530AAC3F-0BCF-4607-A87E-5372C3641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graphicEl>
                                              <a:dgm id="{530AAC3F-0BCF-4607-A87E-5372C3641D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6F97D084-D358-435C-9091-C356BF5A43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graphicEl>
                                              <a:dgm id="{6F97D084-D358-435C-9091-C356BF5A43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graphicEl>
                                              <a:dgm id="{6F97D084-D358-435C-9091-C356BF5A43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44057B86-D203-4A93-9AC8-0D6B82D69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>
                                            <p:graphicEl>
                                              <a:dgm id="{44057B86-D203-4A93-9AC8-0D6B82D69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>
                                            <p:graphicEl>
                                              <a:dgm id="{44057B86-D203-4A93-9AC8-0D6B82D697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dgm id="{3E8B9474-4EB6-4B04-8C65-868A77FCA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>
                                            <p:graphicEl>
                                              <a:dgm id="{3E8B9474-4EB6-4B04-8C65-868A77FCA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>
                                            <p:graphicEl>
                                              <a:dgm id="{3E8B9474-4EB6-4B04-8C65-868A77FCA6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FC1AA4B-0718-DC5D-26AB-8757A70704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922166"/>
              </p:ext>
            </p:extLst>
          </p:nvPr>
        </p:nvGraphicFramePr>
        <p:xfrm>
          <a:off x="8376" y="764704"/>
          <a:ext cx="11809312" cy="5760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F57E7E4-AF38-FC21-19B6-B041BA9C6F85}"/>
              </a:ext>
            </a:extLst>
          </p:cNvPr>
          <p:cNvSpPr txBox="1"/>
          <p:nvPr/>
        </p:nvSpPr>
        <p:spPr>
          <a:xfrm>
            <a:off x="7968208" y="28538"/>
            <a:ext cx="60944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Monetization Plan</a:t>
            </a:r>
          </a:p>
        </p:txBody>
      </p:sp>
    </p:spTree>
    <p:extLst>
      <p:ext uri="{BB962C8B-B14F-4D97-AF65-F5344CB8AC3E}">
        <p14:creationId xmlns:p14="http://schemas.microsoft.com/office/powerpoint/2010/main" val="389443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8799F64F-DAD9-4436-8DE0-3D92C35E3A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9000"/>
                                        <p:tgtEl>
                                          <p:spTgt spid="7">
                                            <p:graphicEl>
                                              <a:dgm id="{8799F64F-DAD9-4436-8DE0-3D92C35E3A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D8BB79A-B76A-48DF-8DA8-37DE4D72F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9000"/>
                                        <p:tgtEl>
                                          <p:spTgt spid="7">
                                            <p:graphicEl>
                                              <a:dgm id="{AD8BB79A-B76A-48DF-8DA8-37DE4D72F4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9A57A9B2-F071-4B1F-B927-44809E8759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9000"/>
                                        <p:tgtEl>
                                          <p:spTgt spid="7">
                                            <p:graphicEl>
                                              <a:dgm id="{9A57A9B2-F071-4B1F-B927-44809E8759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EEB33004-B46C-4F5A-A373-090756823A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9000"/>
                                        <p:tgtEl>
                                          <p:spTgt spid="7">
                                            <p:graphicEl>
                                              <a:dgm id="{EEB33004-B46C-4F5A-A373-090756823A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C25E60AC-576F-446F-9ECE-9636147707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9000"/>
                                        <p:tgtEl>
                                          <p:spTgt spid="7">
                                            <p:graphicEl>
                                              <a:dgm id="{C25E60AC-576F-446F-9ECE-9636147707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60F2035-BAB7-4726-B98E-8961DEC6B7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9000"/>
                                        <p:tgtEl>
                                          <p:spTgt spid="7">
                                            <p:graphicEl>
                                              <a:dgm id="{460F2035-BAB7-4726-B98E-8961DEC6B7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286CA57E-BACA-4D92-83F6-C1AEFF95E2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7" dur="59000"/>
                                        <p:tgtEl>
                                          <p:spTgt spid="7">
                                            <p:graphicEl>
                                              <a:dgm id="{286CA57E-BACA-4D92-83F6-C1AEFF95E23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7D5A6E8-AEA9-47CB-95CC-166EC62B00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9000"/>
                                        <p:tgtEl>
                                          <p:spTgt spid="7">
                                            <p:graphicEl>
                                              <a:dgm id="{B7D5A6E8-AEA9-47CB-95CC-166EC62B00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95B38D1-D3B2-4317-834A-5BE24585E5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59000"/>
                                        <p:tgtEl>
                                          <p:spTgt spid="7">
                                            <p:graphicEl>
                                              <a:dgm id="{395B38D1-D3B2-4317-834A-5BE24585E5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5084E7-3CDA-45E9-875B-8CE15DA355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2" dur="59000"/>
                                        <p:tgtEl>
                                          <p:spTgt spid="7">
                                            <p:graphicEl>
                                              <a:dgm id="{A65084E7-3CDA-45E9-875B-8CE15DA355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2C460EF-1012-75F3-3899-E9921D3540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1336924"/>
              </p:ext>
            </p:extLst>
          </p:nvPr>
        </p:nvGraphicFramePr>
        <p:xfrm>
          <a:off x="839416" y="1567835"/>
          <a:ext cx="12601400" cy="53016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A25A042-5B30-8303-9234-30ADE5925E15}"/>
              </a:ext>
            </a:extLst>
          </p:cNvPr>
          <p:cNvSpPr txBox="1"/>
          <p:nvPr/>
        </p:nvSpPr>
        <p:spPr>
          <a:xfrm>
            <a:off x="263352" y="260648"/>
            <a:ext cx="70454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Future </a:t>
            </a:r>
            <a:r>
              <a:rPr lang="en-IN" sz="4400" dirty="0">
                <a:solidFill>
                  <a:schemeClr val="bg1"/>
                </a:solidFill>
              </a:rPr>
              <a:t>Roadmap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30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D4B009-2E39-407F-8B14-E86DC29C8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graphicEl>
                                              <a:dgm id="{02D4B009-2E39-407F-8B14-E86DC29C847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graphicEl>
                                              <a:dgm id="{02D4B009-2E39-407F-8B14-E86DC29C8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6">
                                            <p:graphicEl>
                                              <a:dgm id="{02D4B009-2E39-407F-8B14-E86DC29C8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2D4B009-2E39-407F-8B14-E86DC29C8470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17012B-3361-46A1-B60C-5441CD31F1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">
                                            <p:graphicEl>
                                              <a:dgm id="{7E17012B-3361-46A1-B60C-5441CD31F1B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graphicEl>
                                              <a:dgm id="{7E17012B-3361-46A1-B60C-5441CD31F1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6">
                                            <p:graphicEl>
                                              <a:dgm id="{7E17012B-3361-46A1-B60C-5441CD31F1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E17012B-3361-46A1-B60C-5441CD31F1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28357D-D67E-48A0-8BBB-DB2549F9C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graphicEl>
                                              <a:dgm id="{A728357D-D67E-48A0-8BBB-DB2549F9CE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graphicEl>
                                              <a:dgm id="{A728357D-D67E-48A0-8BBB-DB2549F9C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>
                                            <p:graphicEl>
                                              <a:dgm id="{A728357D-D67E-48A0-8BBB-DB2549F9C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28357D-D67E-48A0-8BBB-DB2549F9CE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F4D650-46A5-483A-AB0C-8E5ED6F4C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>
                                            <p:graphicEl>
                                              <a:dgm id="{DEF4D650-46A5-483A-AB0C-8E5ED6F4C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">
                                            <p:graphicEl>
                                              <a:dgm id="{DEF4D650-46A5-483A-AB0C-8E5ED6F4C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6">
                                            <p:graphicEl>
                                              <a:dgm id="{DEF4D650-46A5-483A-AB0C-8E5ED6F4C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EF4D650-46A5-483A-AB0C-8E5ED6F4C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1275F2-DA12-4F5B-9DDC-F38AFB8E5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>
                                            <p:graphicEl>
                                              <a:dgm id="{6B1275F2-DA12-4F5B-9DDC-F38AFB8E5AA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>
                                            <p:graphicEl>
                                              <a:dgm id="{6B1275F2-DA12-4F5B-9DDC-F38AFB8E5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6">
                                            <p:graphicEl>
                                              <a:dgm id="{6B1275F2-DA12-4F5B-9DDC-F38AFB8E5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1275F2-DA12-4F5B-9DDC-F38AFB8E5A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52A8BA7-7DAF-4F55-8BD9-89FB33A82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">
                                            <p:graphicEl>
                                              <a:dgm id="{452A8BA7-7DAF-4F55-8BD9-89FB33A82F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">
                                            <p:graphicEl>
                                              <a:dgm id="{452A8BA7-7DAF-4F55-8BD9-89FB33A82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6">
                                            <p:graphicEl>
                                              <a:dgm id="{452A8BA7-7DAF-4F55-8BD9-89FB33A82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52A8BA7-7DAF-4F55-8BD9-89FB33A82F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Branded">
  <a:themeElements>
    <a:clrScheme name="Health &amp; Fitness">
      <a:dk1>
        <a:srgbClr val="000000"/>
      </a:dk1>
      <a:lt1>
        <a:srgbClr val="FFFFFF"/>
      </a:lt1>
      <a:dk2>
        <a:srgbClr val="002C4C"/>
      </a:dk2>
      <a:lt2>
        <a:srgbClr val="E8E8E8"/>
      </a:lt2>
      <a:accent1>
        <a:srgbClr val="F14D02"/>
      </a:accent1>
      <a:accent2>
        <a:srgbClr val="C7CFCF"/>
      </a:accent2>
      <a:accent3>
        <a:srgbClr val="E8E9E2"/>
      </a:accent3>
      <a:accent4>
        <a:srgbClr val="B8C04F"/>
      </a:accent4>
      <a:accent5>
        <a:srgbClr val="E6E926"/>
      </a:accent5>
      <a:accent6>
        <a:srgbClr val="F4ADE4"/>
      </a:accent6>
      <a:hlink>
        <a:srgbClr val="467886"/>
      </a:hlink>
      <a:folHlink>
        <a:srgbClr val="96607D"/>
      </a:folHlink>
    </a:clrScheme>
    <a:fontScheme name="Custom 26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lumMod val="0"/>
                <a:lumOff val="100000"/>
              </a:schemeClr>
            </a:gs>
            <a:gs pos="72000">
              <a:schemeClr val="phClr"/>
            </a:gs>
            <a:gs pos="100000">
              <a:schemeClr val="phClr">
                <a:lumMod val="90000"/>
              </a:schemeClr>
            </a:gs>
          </a:gsLst>
          <a:lin ang="5400000" scaled="1"/>
        </a:gradFill>
        <a:gradFill flip="none" rotWithShape="1">
          <a:gsLst>
            <a:gs pos="32000">
              <a:schemeClr val="phClr"/>
            </a:gs>
            <a:gs pos="100000">
              <a:schemeClr val="phClr">
                <a:lumMod val="75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17271_win32_SD_v6" id="{08382C18-9AD6-4207-BC60-EBE913155443}" vid="{42715180-48F6-4D28-AEBB-3ADC4D3FE9AE}"/>
    </a:ext>
  </a:extLst>
</a:theme>
</file>

<file path=ppt/theme/theme2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_Design_Teal">
      <a:dk1>
        <a:srgbClr val="363D3D"/>
      </a:dk1>
      <a:lt1>
        <a:sysClr val="window" lastClr="FFFFFF"/>
      </a:lt1>
      <a:dk2>
        <a:srgbClr val="000000"/>
      </a:dk2>
      <a:lt2>
        <a:srgbClr val="E5E8E8"/>
      </a:lt2>
      <a:accent1>
        <a:srgbClr val="3AAFB2"/>
      </a:accent1>
      <a:accent2>
        <a:srgbClr val="6ABD45"/>
      </a:accent2>
      <a:accent3>
        <a:srgbClr val="EBCA21"/>
      </a:accent3>
      <a:accent4>
        <a:srgbClr val="EB8D21"/>
      </a:accent4>
      <a:accent5>
        <a:srgbClr val="EB5638"/>
      </a:accent5>
      <a:accent6>
        <a:srgbClr val="5172B1"/>
      </a:accent6>
      <a:hlink>
        <a:srgbClr val="3A9CDB"/>
      </a:hlink>
      <a:folHlink>
        <a:srgbClr val="5172B1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3FEADA6-23E9-496C-AC34-A0717D04FB8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397412-99B0-44AE-A788-E87AE21F19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61F2A6-0295-4309-8731-40719902580D}">
  <ds:schemaRefs>
    <ds:schemaRef ds:uri="http://purl.org/dc/elements/1.1/"/>
    <ds:schemaRef ds:uri="230e9df3-be65-4c73-a93b-d1236ebd677e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schemas.microsoft.com/office/2006/metadata/properties"/>
    <ds:schemaRef ds:uri="71af3243-3dd4-4a8d-8c0d-dd76da1f02a5"/>
    <ds:schemaRef ds:uri="http://schemas.microsoft.com/sharepoint/v3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Business project plan presentation (widescreen)</Template>
  <TotalTime>291</TotalTime>
  <Words>998</Words>
  <Application>Microsoft Office PowerPoint</Application>
  <PresentationFormat>Widescreen</PresentationFormat>
  <Paragraphs>166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Grandview</vt:lpstr>
      <vt:lpstr>Grandview Display</vt:lpstr>
      <vt:lpstr>Wingdings</vt:lpstr>
      <vt:lpstr>Branded</vt:lpstr>
      <vt:lpstr>Duolingo Growth Strategy Presentation</vt:lpstr>
      <vt:lpstr>AGENDA</vt:lpstr>
      <vt:lpstr>Problem and solution  </vt:lpstr>
      <vt:lpstr>Market Opportunity</vt:lpstr>
      <vt:lpstr>PowerPoint Presentation</vt:lpstr>
      <vt:lpstr>Competitive Advantage</vt:lpstr>
      <vt:lpstr>PowerPoint Presentation</vt:lpstr>
      <vt:lpstr>PowerPoint Presentation</vt:lpstr>
      <vt:lpstr>PowerPoint Presentation</vt:lpstr>
      <vt:lpstr>Implementation &amp; Success Metrics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Yashash Mathur</dc:creator>
  <cp:lastModifiedBy>Yashash Mathur</cp:lastModifiedBy>
  <cp:revision>3</cp:revision>
  <dcterms:created xsi:type="dcterms:W3CDTF">2025-05-06T11:05:17Z</dcterms:created>
  <dcterms:modified xsi:type="dcterms:W3CDTF">2025-05-06T16:11:55Z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