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6" r:id="rId1"/>
  </p:sldMasterIdLst>
  <p:notesMasterIdLst>
    <p:notesMasterId r:id="rId8"/>
  </p:notesMasterIdLst>
  <p:sldIdLst>
    <p:sldId id="256" r:id="rId2"/>
    <p:sldId id="257" r:id="rId3"/>
    <p:sldId id="264" r:id="rId4"/>
    <p:sldId id="276" r:id="rId5"/>
    <p:sldId id="275" r:id="rId6"/>
    <p:sldId id="267" r:id="rId7"/>
  </p:sldIdLst>
  <p:sldSz cx="24384000" cy="13716000"/>
  <p:notesSz cx="6858000" cy="9144000"/>
  <p:embeddedFontLst>
    <p:embeddedFont>
      <p:font typeface="Pangolin Regular" pitchFamily="2" charset="-52"/>
      <p:regular r:id="rId9"/>
    </p:embeddedFont>
    <p:embeddedFont>
      <p:font typeface="Trebuchet MS" pitchFamily="34" charset="0"/>
      <p:regular r:id="rId10"/>
      <p:bold r:id="rId11"/>
      <p:italic r:id="rId12"/>
      <p:boldItalic r:id="rId13"/>
    </p:embeddedFont>
    <p:embeddedFont>
      <p:font typeface="Wingdings 3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E02C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4640" autoAdjust="0"/>
  </p:normalViewPr>
  <p:slideViewPr>
    <p:cSldViewPr snapToGrid="0">
      <p:cViewPr varScale="1">
        <p:scale>
          <a:sx n="35" d="100"/>
          <a:sy n="35" d="100"/>
        </p:scale>
        <p:origin x="-732" y="-7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4134" y="4809068"/>
            <a:ext cx="15533872" cy="3292604"/>
          </a:xfrm>
        </p:spPr>
        <p:txBody>
          <a:bodyPr anchor="b">
            <a:noAutofit/>
          </a:bodyPr>
          <a:lstStyle>
            <a:lvl1pPr algn="r">
              <a:defRPr sz="10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4134" y="8101667"/>
            <a:ext cx="15533872" cy="219379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5163927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1219200"/>
            <a:ext cx="17193336" cy="6807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957972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32278" y="7264400"/>
            <a:ext cx="14449048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8940800"/>
            <a:ext cx="17193336" cy="3141924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96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21234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3863976"/>
            <a:ext cx="17193336" cy="5190920"/>
          </a:xfrm>
        </p:spPr>
        <p:txBody>
          <a:bodyPr anchor="b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820297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68" y="1219200"/>
            <a:ext cx="16188268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1083740" y="1580756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786022" y="5773112"/>
            <a:ext cx="1219200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867517239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219200"/>
            <a:ext cx="17176406" cy="6045200"/>
          </a:xfrm>
        </p:spPr>
        <p:txBody>
          <a:bodyPr anchor="ctr">
            <a:normAutofit/>
          </a:bodyPr>
          <a:lstStyle>
            <a:lvl1pPr algn="l">
              <a:defRPr sz="8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54665" y="8026400"/>
            <a:ext cx="17193338" cy="102849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3027828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01890147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87437487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35347" y="1219199"/>
            <a:ext cx="2609486" cy="10502902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4670" y="1219200"/>
            <a:ext cx="14120300" cy="105029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2110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2712490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3902863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0" y="5401735"/>
            <a:ext cx="17193336" cy="3653162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70" y="9054896"/>
            <a:ext cx="17193336" cy="17208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5623363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4669" y="4321178"/>
            <a:ext cx="8368070" cy="7761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9940" y="4321179"/>
            <a:ext cx="8368068" cy="776154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7954690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491" y="4321966"/>
            <a:ext cx="837124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1491" y="5474491"/>
            <a:ext cx="8371246" cy="66082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6766" y="4321966"/>
            <a:ext cx="8371236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6769" y="5474491"/>
            <a:ext cx="8371234" cy="66082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7677831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0312915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1065673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8" y="2997208"/>
            <a:ext cx="7709056" cy="255693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923" y="1029849"/>
            <a:ext cx="9027082" cy="1105287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8" y="5554139"/>
            <a:ext cx="7709056" cy="516889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914126" indent="0">
              <a:buNone/>
              <a:defRPr sz="2800"/>
            </a:lvl2pPr>
            <a:lvl3pPr marL="1828252" indent="0">
              <a:buNone/>
              <a:defRPr sz="2400"/>
            </a:lvl3pPr>
            <a:lvl4pPr marL="2742378" indent="0">
              <a:buNone/>
              <a:defRPr sz="2000"/>
            </a:lvl4pPr>
            <a:lvl5pPr marL="3656502" indent="0">
              <a:buNone/>
              <a:defRPr sz="2000"/>
            </a:lvl5pPr>
            <a:lvl6pPr marL="4570628" indent="0">
              <a:buNone/>
              <a:defRPr sz="2000"/>
            </a:lvl6pPr>
            <a:lvl7pPr marL="5484754" indent="0">
              <a:buNone/>
              <a:defRPr sz="2000"/>
            </a:lvl7pPr>
            <a:lvl8pPr marL="6398880" indent="0">
              <a:buNone/>
              <a:defRPr sz="2000"/>
            </a:lvl8pPr>
            <a:lvl9pPr marL="7313006" indent="0">
              <a:buNone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9900197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9" y="9601200"/>
            <a:ext cx="17193334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54668" y="1219200"/>
            <a:ext cx="17193336" cy="7691436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669" y="10734676"/>
            <a:ext cx="17193334" cy="13480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0646918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6933"/>
            <a:ext cx="24384000" cy="13732934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4668" y="1219200"/>
            <a:ext cx="17193336" cy="26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668" y="4321179"/>
            <a:ext cx="17193336" cy="7761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10267" y="12082725"/>
            <a:ext cx="18238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4668" y="12082725"/>
            <a:ext cx="1259522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81327" y="12082725"/>
            <a:ext cx="136667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6787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ransition spd="slow"/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180">
            <a:extLst>
              <a:ext uri="{FF2B5EF4-FFF2-40B4-BE49-F238E27FC236}">
                <a16:creationId xmlns="" xmlns:a16="http://schemas.microsoft.com/office/drawing/2014/main" id="{6DFB0B65-BD36-5214-6C22-80A384F8B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="" xmlns:a16="http://schemas.microsoft.com/office/drawing/2014/main" id="{D3A322E7-1D33-C822-1D9B-82DAFAC09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638742">
            <a:off x="19834800" y="7141296"/>
            <a:ext cx="3698857" cy="6781251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="" xmlns:a16="http://schemas.microsoft.com/office/drawing/2014/main" id="{BEC30EA9-6810-F901-F4C6-180B7BFE53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698926">
            <a:off x="18825211" y="10424555"/>
            <a:ext cx="4188625" cy="1745258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="" xmlns:a16="http://schemas.microsoft.com/office/drawing/2014/main" id="{E8E9D250-3EDA-5C5C-9F6F-DB3CF83041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963">
            <a:off x="13472576" y="9626332"/>
            <a:ext cx="5660934" cy="1197544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="" xmlns:a16="http://schemas.microsoft.com/office/drawing/2014/main" id="{75B57780-281F-2910-7C39-A15829D0D763}"/>
              </a:ext>
            </a:extLst>
          </p:cNvPr>
          <p:cNvSpPr txBox="1"/>
          <p:nvPr/>
        </p:nvSpPr>
        <p:spPr>
          <a:xfrm>
            <a:off x="1676401" y="2185396"/>
            <a:ext cx="975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0" dirty="0" err="1" smtClean="0">
                <a:solidFill>
                  <a:srgbClr val="E02C1D"/>
                </a:solidFill>
                <a:latin typeface="Pangolin Regular" pitchFamily="2" charset="-52"/>
              </a:rPr>
              <a:t>YStore</a:t>
            </a:r>
            <a:endParaRPr lang="ru-RU" sz="21600" dirty="0">
              <a:solidFill>
                <a:srgbClr val="E02C1D"/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B6AD3963-8AAB-0A28-C9CC-28F9CFA21DBC}"/>
              </a:ext>
            </a:extLst>
          </p:cNvPr>
          <p:cNvSpPr txBox="1"/>
          <p:nvPr/>
        </p:nvSpPr>
        <p:spPr>
          <a:xfrm>
            <a:off x="1649505" y="5327135"/>
            <a:ext cx="11797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Made by “</a:t>
            </a:r>
            <a:r>
              <a:rPr lang="ru-RU" sz="4000" dirty="0"/>
              <a:t>Команда </a:t>
            </a:r>
            <a:r>
              <a:rPr lang="ru-RU" sz="5400" dirty="0">
                <a:solidFill>
                  <a:srgbClr val="FF0000"/>
                </a:solidFill>
              </a:rPr>
              <a:t>средней</a:t>
            </a:r>
            <a:r>
              <a:rPr lang="ru-RU" sz="4000" dirty="0"/>
              <a:t> свежести</a:t>
            </a:r>
            <a:r>
              <a:rPr lang="en-US" sz="4000" dirty="0"/>
              <a:t>”</a:t>
            </a:r>
            <a:endParaRPr lang="ru-RU" sz="4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DA51F140-0A95-2B5D-EE96-349B519F9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7238">
            <a:off x="191310" y="-1500317"/>
            <a:ext cx="2850029" cy="5035052"/>
          </a:xfrm>
          <a:prstGeom prst="rect">
            <a:avLst/>
          </a:prstGeom>
        </p:spPr>
      </p:pic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>
            <a:off x="886636" y="4531817"/>
            <a:ext cx="19953075" cy="19050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6500" dirty="0" smtClean="0"/>
              <a:t>Дети устали учить математику и хотят отдохнуть, играя в </a:t>
            </a:r>
            <a:r>
              <a:rPr lang="ru-RU" sz="6500" dirty="0" err="1" smtClean="0"/>
              <a:t>стрелялки</a:t>
            </a:r>
            <a:endParaRPr sz="65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911988" y="2737025"/>
            <a:ext cx="464233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Проблема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2BBD57E-6BCC-00E8-E0E3-02BCEC13A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133921C0-6111-1854-9296-739B985FCD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9905041">
            <a:off x="14135147" y="12236464"/>
            <a:ext cx="5020191" cy="14223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645C7888-A89F-FACD-8A82-33A58D5F71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390" y="11874586"/>
            <a:ext cx="444327" cy="4443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4A201309-535A-C48A-411F-9F810081A6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186" y="10779424"/>
            <a:ext cx="444327" cy="4443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675BB241-DE10-DB7A-AA61-A6511EE21A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310" y="11670080"/>
            <a:ext cx="444327" cy="4443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C1B0AA4B-6848-60DB-94A6-D062BB3524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384" y="11892244"/>
            <a:ext cx="444327" cy="44432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886630" y="3160737"/>
            <a:ext cx="20178437" cy="11028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6500" b="1" dirty="0">
                <a:latin typeface="Helvetica Neue (Основной текст)"/>
              </a:rPr>
              <a:t>Предлагаемое решение 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>
            <a:off x="886637" y="4531817"/>
            <a:ext cx="19445316" cy="11408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6500" dirty="0" smtClean="0"/>
              <a:t>Создать магазин игр, в котором любой желающий может свободно скачивать игры или публиковать собственные</a:t>
            </a:r>
            <a:endParaRPr sz="65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4F0C0C6B-0759-8E22-EF40-5B3500990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285FD4A-62D0-0336-9D54-4AAB3B8B8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262" y="423196"/>
            <a:ext cx="763287" cy="1410639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B50816-FCD1-C545-9B2D-F558D83C6601}"/>
                  </a:ext>
                </a:extLst>
              </p:cNvPr>
              <p:cNvSpPr txBox="1"/>
              <p:nvPr/>
            </p:nvSpPr>
            <p:spPr>
              <a:xfrm>
                <a:off x="19701932" y="423196"/>
                <a:ext cx="804335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9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ru-RU" sz="9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7B50816-FCD1-C545-9B2D-F558D83C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1932" y="423196"/>
                <a:ext cx="804335" cy="1477328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11562B-4A16-80E5-75AC-55699A589263}"/>
                  </a:ext>
                </a:extLst>
              </p:cNvPr>
              <p:cNvSpPr txBox="1"/>
              <p:nvPr/>
            </p:nvSpPr>
            <p:spPr>
              <a:xfrm>
                <a:off x="18897597" y="641206"/>
                <a:ext cx="80433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7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111562B-4A16-80E5-75AC-55699A589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597" y="641206"/>
                <a:ext cx="804335" cy="1107996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D3293-7897-551D-EA0D-19561B922ED4}"/>
                  </a:ext>
                </a:extLst>
              </p:cNvPr>
              <p:cNvSpPr txBox="1"/>
              <p:nvPr/>
            </p:nvSpPr>
            <p:spPr>
              <a:xfrm>
                <a:off x="20711339" y="719854"/>
                <a:ext cx="95859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ru-RU" sz="7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B0D3293-7897-551D-EA0D-19561B92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339" y="719854"/>
                <a:ext cx="958596" cy="1107996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D1289F9C-AE28-683E-4C4C-47FAC49C65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0" y="8842314"/>
            <a:ext cx="2707216" cy="2707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73354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>
            <a:off x="886636" y="4531817"/>
            <a:ext cx="19953075" cy="190500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6500" dirty="0" smtClean="0"/>
              <a:t>Добавление статистики по играм, создание системы подписчиков</a:t>
            </a:r>
            <a:endParaRPr lang="ru-RU" sz="65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3" y="4531817"/>
            <a:ext cx="1392664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886630" y="2660952"/>
            <a:ext cx="138221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6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(Основной текст)"/>
                <a:sym typeface="Helvetica Neue"/>
              </a:rPr>
              <a:t>Перспективы развития проекта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2BBD57E-6BCC-00E8-E0E3-02BCEC13A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026" name="Picture 2" descr="D:\Users\Zver\PycharmProjects\DungeonsAndMathematics\data\images\enemies\enemy1\enemy_sniper_r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080" y="9322417"/>
            <a:ext cx="3661319" cy="4393583"/>
          </a:xfrm>
          <a:prstGeom prst="rect">
            <a:avLst/>
          </a:prstGeom>
          <a:noFill/>
        </p:spPr>
      </p:pic>
      <p:pic>
        <p:nvPicPr>
          <p:cNvPr id="1027" name="Picture 3" descr="D:\Users\Zver\PycharmProjects\DungeonsAndMathematics\data\images\enemies\enemy3\enemy3_lef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800000" flipH="1">
            <a:off x="14935200" y="0"/>
            <a:ext cx="2940050" cy="3003550"/>
          </a:xfrm>
          <a:prstGeom prst="rect">
            <a:avLst/>
          </a:prstGeom>
          <a:noFill/>
        </p:spPr>
      </p:pic>
      <p:pic>
        <p:nvPicPr>
          <p:cNvPr id="1028" name="Picture 4" descr="D:\Users\Zver\PycharmProjects\DungeonsAndMathematics\data\images\weapons\weapon1_righ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08597" y="11257188"/>
            <a:ext cx="4536803" cy="964077"/>
          </a:xfrm>
          <a:prstGeom prst="rect">
            <a:avLst/>
          </a:prstGeom>
          <a:noFill/>
        </p:spPr>
      </p:pic>
      <p:pic>
        <p:nvPicPr>
          <p:cNvPr id="1029" name="Picture 5" descr="D:\Users\Zver\PycharmProjects\DungeonsAndMathematics\data\images\weapons\babah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707600" y="10445750"/>
            <a:ext cx="1676400" cy="1313180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719543" y="1538885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719543" y="269569"/>
            <a:ext cx="17492257" cy="948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5500" b="1" dirty="0">
                <a:latin typeface="Helvetica Neue (Основной текст)"/>
              </a:rPr>
              <a:t>QR-</a:t>
            </a:r>
            <a:r>
              <a:rPr lang="ru-RU" sz="5500" b="1" dirty="0">
                <a:latin typeface="Helvetica Neue (Основной текст)"/>
              </a:rPr>
              <a:t>код</a:t>
            </a:r>
          </a:p>
        </p:txBody>
      </p:sp>
      <p:sp>
        <p:nvSpPr>
          <p:cNvPr id="175" name="Проблема. Какая существует проблема?"/>
          <p:cNvSpPr txBox="1">
            <a:spLocks noGrp="1"/>
          </p:cNvSpPr>
          <p:nvPr>
            <p:ph type="body" sz="quarter" idx="1"/>
          </p:nvPr>
        </p:nvSpPr>
        <p:spPr>
          <a:xfrm flipH="1">
            <a:off x="552450" y="5981699"/>
            <a:ext cx="334187" cy="182879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ru-RU" sz="5000" dirty="0"/>
              <a:t> </a:t>
            </a:r>
            <a:endParaRPr sz="5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="" xmlns:a16="http://schemas.microsoft.com/office/drawing/2014/main" id="{7385D42A-F689-5E81-3CBE-F2ED7E3D2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pic>
        <p:nvPicPr>
          <p:cNvPr id="10" name="Рисунок 9" descr="qr-co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638" y="1822356"/>
            <a:ext cx="11194397" cy="111943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D3A322E7-1D33-C822-1D9B-82DAFAC097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18659" y="6934749"/>
            <a:ext cx="3644540" cy="67812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55459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81405752-4924-49AE-B5B4-720297F8DACC}"/>
              </a:ext>
            </a:extLst>
          </p:cNvPr>
          <p:cNvCxnSpPr/>
          <p:nvPr/>
        </p:nvCxnSpPr>
        <p:spPr>
          <a:xfrm>
            <a:off x="886633" y="1458387"/>
            <a:ext cx="1208063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96181586-1320-4FBF-959C-667A0E451D96}"/>
              </a:ext>
            </a:extLst>
          </p:cNvPr>
          <p:cNvCxnSpPr/>
          <p:nvPr/>
        </p:nvCxnSpPr>
        <p:spPr>
          <a:xfrm>
            <a:off x="8616462" y="1776046"/>
            <a:ext cx="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1670A9-357A-4966-AFFF-572EDA5F7781}"/>
              </a:ext>
            </a:extLst>
          </p:cNvPr>
          <p:cNvSpPr txBox="1"/>
          <p:nvPr/>
        </p:nvSpPr>
        <p:spPr>
          <a:xfrm>
            <a:off x="886633" y="-37860"/>
            <a:ext cx="22412985" cy="14414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sz="5500" b="1" dirty="0">
                <a:latin typeface="Helvetica Neue (Основной текст)"/>
              </a:rPr>
              <a:t>Наша 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29B66707-A1AD-2719-F951-89E4CD58D7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137" y="356507"/>
            <a:ext cx="1905001" cy="1905001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2405743" y="2015671"/>
            <a:ext cx="5054600" cy="5054600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565400" y="7289800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/>
              <a:t>Базин</a:t>
            </a:r>
            <a:r>
              <a:rPr lang="ru-RU" sz="5400" dirty="0"/>
              <a:t> Алексей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524343" y="7349671"/>
            <a:ext cx="5054600" cy="5054600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1709400" y="6146800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Кощеев Вадим</a:t>
            </a:r>
          </a:p>
        </p:txBody>
      </p:sp>
    </p:spTree>
    <p:extLst>
      <p:ext uri="{BB962C8B-B14F-4D97-AF65-F5344CB8AC3E}">
        <p14:creationId xmlns="" xmlns:p14="http://schemas.microsoft.com/office/powerpoint/2010/main" val="892662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708</TotalTime>
  <Words>57</Words>
  <Application>Microsoft Office PowerPoint</Application>
  <PresentationFormat>Произвольный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Pangolin Regular</vt:lpstr>
      <vt:lpstr>Trebuchet MS</vt:lpstr>
      <vt:lpstr>Wingdings 3</vt:lpstr>
      <vt:lpstr>Helvetica Neue (Основной текст)</vt:lpstr>
      <vt:lpstr>Helvetica Neue</vt:lpstr>
      <vt:lpstr>Аспект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SmolAdventure | История Смоленска и квесты по городу</dc:title>
  <dc:creator>Alexandr</dc:creator>
  <cp:lastModifiedBy>Zver</cp:lastModifiedBy>
  <cp:revision>39</cp:revision>
  <dcterms:modified xsi:type="dcterms:W3CDTF">2024-04-28T15:43:50Z</dcterms:modified>
</cp:coreProperties>
</file>