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6" r:id="rId1"/>
  </p:sldMasterIdLst>
  <p:notesMasterIdLst>
    <p:notesMasterId r:id="rId16"/>
  </p:notesMasterIdLst>
  <p:sldIdLst>
    <p:sldId id="256" r:id="rId2"/>
    <p:sldId id="257" r:id="rId3"/>
    <p:sldId id="264" r:id="rId4"/>
    <p:sldId id="278" r:id="rId5"/>
    <p:sldId id="284" r:id="rId6"/>
    <p:sldId id="279" r:id="rId7"/>
    <p:sldId id="280" r:id="rId8"/>
    <p:sldId id="281" r:id="rId9"/>
    <p:sldId id="277" r:id="rId10"/>
    <p:sldId id="276" r:id="rId11"/>
    <p:sldId id="283" r:id="rId12"/>
    <p:sldId id="275" r:id="rId13"/>
    <p:sldId id="267" r:id="rId14"/>
    <p:sldId id="282" r:id="rId15"/>
  </p:sldIdLst>
  <p:sldSz cx="24384000" cy="13716000"/>
  <p:notesSz cx="6858000" cy="9144000"/>
  <p:embeddedFontLst>
    <p:embeddedFont>
      <p:font typeface="Pangolin Regular" pitchFamily="2" charset="-52"/>
      <p:regular r:id="rId17"/>
    </p:embeddedFont>
    <p:embeddedFont>
      <p:font typeface="Trebuchet MS" pitchFamily="34" charset="0"/>
      <p:regular r:id="rId18"/>
      <p:bold r:id="rId19"/>
      <p:italic r:id="rId20"/>
      <p:boldItalic r:id="rId21"/>
    </p:embeddedFont>
    <p:embeddedFont>
      <p:font typeface="Wingdings 3" pitchFamily="18" charset="2"/>
      <p:regular r:id="rId2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00"/>
    <a:srgbClr val="E02C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06" autoAdjust="0"/>
    <p:restoredTop sz="94640" autoAdjust="0"/>
  </p:normalViewPr>
  <p:slideViewPr>
    <p:cSldViewPr snapToGrid="0">
      <p:cViewPr varScale="1">
        <p:scale>
          <a:sx n="35" d="100"/>
          <a:sy n="35" d="100"/>
        </p:scale>
        <p:origin x="-732" y="-78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186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6933"/>
            <a:ext cx="24384000" cy="13732934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4134" y="4809068"/>
            <a:ext cx="15533872" cy="3292604"/>
          </a:xfrm>
        </p:spPr>
        <p:txBody>
          <a:bodyPr anchor="b">
            <a:noAutofit/>
          </a:bodyPr>
          <a:lstStyle>
            <a:lvl1pPr algn="r">
              <a:defRPr sz="108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14134" y="8101667"/>
            <a:ext cx="15533872" cy="2193798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51639270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670" y="1219200"/>
            <a:ext cx="17193336" cy="6807200"/>
          </a:xfrm>
        </p:spPr>
        <p:txBody>
          <a:bodyPr anchor="ctr">
            <a:normAutofit/>
          </a:bodyPr>
          <a:lstStyle>
            <a:lvl1pPr algn="l">
              <a:defRPr sz="8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4670" y="8940800"/>
            <a:ext cx="17193336" cy="3141924"/>
          </a:xfrm>
        </p:spPr>
        <p:txBody>
          <a:bodyPr anchor="ctr">
            <a:normAutofit/>
          </a:bodyPr>
          <a:lstStyle>
            <a:lvl1pPr marL="0" indent="0" algn="l"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9579723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68" y="1219200"/>
            <a:ext cx="16188268" cy="6045200"/>
          </a:xfrm>
        </p:spPr>
        <p:txBody>
          <a:bodyPr anchor="ctr">
            <a:normAutofit/>
          </a:bodyPr>
          <a:lstStyle>
            <a:lvl1pPr algn="l">
              <a:defRPr sz="8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732278" y="7264400"/>
            <a:ext cx="14449048" cy="762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914400" indent="0">
              <a:buFontTx/>
              <a:buNone/>
              <a:defRPr/>
            </a:lvl2pPr>
            <a:lvl3pPr marL="1828800" indent="0">
              <a:buFontTx/>
              <a:buNone/>
              <a:defRPr/>
            </a:lvl3pPr>
            <a:lvl4pPr marL="2743200" indent="0">
              <a:buFontTx/>
              <a:buNone/>
              <a:defRPr/>
            </a:lvl4pPr>
            <a:lvl5pPr marL="36576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4670" y="8940800"/>
            <a:ext cx="17193336" cy="3141924"/>
          </a:xfrm>
        </p:spPr>
        <p:txBody>
          <a:bodyPr anchor="ctr">
            <a:normAutofit/>
          </a:bodyPr>
          <a:lstStyle>
            <a:lvl1pPr marL="0" indent="0" algn="l"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1083740" y="1580756"/>
            <a:ext cx="1219200" cy="1169552"/>
          </a:xfrm>
          <a:prstGeom prst="rect">
            <a:avLst/>
          </a:prstGeom>
        </p:spPr>
        <p:txBody>
          <a:bodyPr vert="horz" lIns="182880" tIns="91440" rIns="182880" bIns="91440" rtlCol="0" anchor="ctr">
            <a:noAutofit/>
          </a:bodyPr>
          <a:lstStyle/>
          <a:p>
            <a:pPr lvl="0"/>
            <a:r>
              <a:rPr lang="en-US" sz="1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786022" y="5773112"/>
            <a:ext cx="1219200" cy="1169552"/>
          </a:xfrm>
          <a:prstGeom prst="rect">
            <a:avLst/>
          </a:prstGeom>
        </p:spPr>
        <p:txBody>
          <a:bodyPr vert="horz" lIns="182880" tIns="91440" rIns="182880" bIns="91440" rtlCol="0" anchor="ctr">
            <a:noAutofit/>
          </a:bodyPr>
          <a:lstStyle/>
          <a:p>
            <a:pPr lvl="0"/>
            <a:r>
              <a:rPr lang="en-US" sz="1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96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5212344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670" y="3863976"/>
            <a:ext cx="17193336" cy="5190920"/>
          </a:xfrm>
        </p:spPr>
        <p:txBody>
          <a:bodyPr anchor="b">
            <a:normAutofit/>
          </a:bodyPr>
          <a:lstStyle>
            <a:lvl1pPr algn="l">
              <a:defRPr sz="8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4670" y="9054896"/>
            <a:ext cx="17193336" cy="3027828"/>
          </a:xfrm>
        </p:spPr>
        <p:txBody>
          <a:bodyPr anchor="t">
            <a:normAutofit/>
          </a:bodyPr>
          <a:lstStyle>
            <a:lvl1pPr marL="0" indent="0" algn="l"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282029789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68" y="1219200"/>
            <a:ext cx="16188268" cy="6045200"/>
          </a:xfrm>
        </p:spPr>
        <p:txBody>
          <a:bodyPr anchor="ctr">
            <a:normAutofit/>
          </a:bodyPr>
          <a:lstStyle>
            <a:lvl1pPr algn="l">
              <a:defRPr sz="8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54665" y="8026400"/>
            <a:ext cx="17193338" cy="102849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4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0">
              <a:buFontTx/>
              <a:buNone/>
              <a:defRPr/>
            </a:lvl2pPr>
            <a:lvl3pPr marL="1828800" indent="0">
              <a:buFontTx/>
              <a:buNone/>
              <a:defRPr/>
            </a:lvl3pPr>
            <a:lvl4pPr marL="2743200" indent="0">
              <a:buFontTx/>
              <a:buNone/>
              <a:defRPr/>
            </a:lvl4pPr>
            <a:lvl5pPr marL="36576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4670" y="9054896"/>
            <a:ext cx="17193336" cy="3027828"/>
          </a:xfrm>
        </p:spPr>
        <p:txBody>
          <a:bodyPr anchor="t">
            <a:normAutofit/>
          </a:bodyPr>
          <a:lstStyle>
            <a:lvl1pPr marL="0" indent="0" algn="l">
              <a:buNone/>
              <a:defRPr sz="3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1083740" y="1580756"/>
            <a:ext cx="1219200" cy="1169552"/>
          </a:xfrm>
          <a:prstGeom prst="rect">
            <a:avLst/>
          </a:prstGeom>
        </p:spPr>
        <p:txBody>
          <a:bodyPr vert="horz" lIns="182880" tIns="91440" rIns="182880" bIns="91440" rtlCol="0" anchor="ctr">
            <a:noAutofit/>
          </a:bodyPr>
          <a:lstStyle/>
          <a:p>
            <a:pPr lvl="0"/>
            <a:r>
              <a:rPr lang="en-US" sz="1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786022" y="5773112"/>
            <a:ext cx="1219200" cy="1169552"/>
          </a:xfrm>
          <a:prstGeom prst="rect">
            <a:avLst/>
          </a:prstGeom>
        </p:spPr>
        <p:txBody>
          <a:bodyPr vert="horz" lIns="182880" tIns="91440" rIns="182880" bIns="91440" rtlCol="0" anchor="ctr">
            <a:noAutofit/>
          </a:bodyPr>
          <a:lstStyle/>
          <a:p>
            <a:pPr lvl="0"/>
            <a:r>
              <a:rPr lang="en-US" sz="1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867517239"/>
      </p:ext>
    </p:extLst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1219200"/>
            <a:ext cx="17176406" cy="6045200"/>
          </a:xfrm>
        </p:spPr>
        <p:txBody>
          <a:bodyPr anchor="ctr">
            <a:normAutofit/>
          </a:bodyPr>
          <a:lstStyle>
            <a:lvl1pPr algn="l">
              <a:defRPr sz="8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54665" y="8026400"/>
            <a:ext cx="17193338" cy="102849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4800">
                <a:solidFill>
                  <a:schemeClr val="accent1"/>
                </a:solidFill>
              </a:defRPr>
            </a:lvl1pPr>
            <a:lvl2pPr marL="914400" indent="0">
              <a:buFontTx/>
              <a:buNone/>
              <a:defRPr/>
            </a:lvl2pPr>
            <a:lvl3pPr marL="1828800" indent="0">
              <a:buFontTx/>
              <a:buNone/>
              <a:defRPr/>
            </a:lvl3pPr>
            <a:lvl4pPr marL="2743200" indent="0">
              <a:buFontTx/>
              <a:buNone/>
              <a:defRPr/>
            </a:lvl4pPr>
            <a:lvl5pPr marL="36576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4670" y="9054896"/>
            <a:ext cx="17193336" cy="3027828"/>
          </a:xfrm>
        </p:spPr>
        <p:txBody>
          <a:bodyPr anchor="t">
            <a:normAutofit/>
          </a:bodyPr>
          <a:lstStyle>
            <a:lvl1pPr marL="0" indent="0" algn="l">
              <a:buNone/>
              <a:defRPr sz="3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01890147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87437487"/>
      </p:ext>
    </p:extLst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935347" y="1219199"/>
            <a:ext cx="2609486" cy="10502902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54670" y="1219200"/>
            <a:ext cx="14120300" cy="105029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68821103"/>
      </p:ext>
    </p:extLst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Автор и дата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Автор и дата</a:t>
            </a:r>
          </a:p>
        </p:txBody>
      </p:sp>
      <p:sp>
        <p:nvSpPr>
          <p:cNvPr id="12" name="Заголовок презентации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Заголовок презентации</a:t>
            </a:r>
          </a:p>
        </p:txBody>
      </p:sp>
      <p:sp>
        <p:nvSpPr>
          <p:cNvPr id="13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Подзаголовок презентации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427124902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39028630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670" y="5401735"/>
            <a:ext cx="17193336" cy="3653162"/>
          </a:xfrm>
        </p:spPr>
        <p:txBody>
          <a:bodyPr anchor="b"/>
          <a:lstStyle>
            <a:lvl1pPr algn="l">
              <a:defRPr sz="8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4670" y="9054896"/>
            <a:ext cx="17193336" cy="1720800"/>
          </a:xfrm>
        </p:spPr>
        <p:txBody>
          <a:bodyPr anchor="t"/>
          <a:lstStyle>
            <a:lvl1pPr marL="0" indent="0" algn="l">
              <a:buNone/>
              <a:defRPr sz="4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56233633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54669" y="4321178"/>
            <a:ext cx="8368070" cy="776154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79940" y="4321179"/>
            <a:ext cx="8368068" cy="776154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79546902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1491" y="4321966"/>
            <a:ext cx="8371246" cy="1152524"/>
          </a:xfrm>
        </p:spPr>
        <p:txBody>
          <a:bodyPr anchor="b">
            <a:noAutofit/>
          </a:bodyPr>
          <a:lstStyle>
            <a:lvl1pPr marL="0" indent="0">
              <a:buNone/>
              <a:defRPr sz="4800" b="0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51491" y="5474491"/>
            <a:ext cx="8371246" cy="66082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176766" y="4321966"/>
            <a:ext cx="8371236" cy="1152524"/>
          </a:xfrm>
        </p:spPr>
        <p:txBody>
          <a:bodyPr anchor="b">
            <a:noAutofit/>
          </a:bodyPr>
          <a:lstStyle>
            <a:lvl1pPr marL="0" indent="0">
              <a:buNone/>
              <a:defRPr sz="4800" b="0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176769" y="5474491"/>
            <a:ext cx="8371234" cy="66082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76778315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668" y="1219200"/>
            <a:ext cx="17193336" cy="26416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03129154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10656730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668" y="2997208"/>
            <a:ext cx="7709056" cy="2556932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0923" y="1029849"/>
            <a:ext cx="9027082" cy="1105287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54668" y="5554139"/>
            <a:ext cx="7709056" cy="5168898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914126" indent="0">
              <a:buNone/>
              <a:defRPr sz="2800"/>
            </a:lvl2pPr>
            <a:lvl3pPr marL="1828252" indent="0">
              <a:buNone/>
              <a:defRPr sz="2400"/>
            </a:lvl3pPr>
            <a:lvl4pPr marL="2742378" indent="0">
              <a:buNone/>
              <a:defRPr sz="2000"/>
            </a:lvl4pPr>
            <a:lvl5pPr marL="3656502" indent="0">
              <a:buNone/>
              <a:defRPr sz="2000"/>
            </a:lvl5pPr>
            <a:lvl6pPr marL="4570628" indent="0">
              <a:buNone/>
              <a:defRPr sz="2000"/>
            </a:lvl6pPr>
            <a:lvl7pPr marL="5484754" indent="0">
              <a:buNone/>
              <a:defRPr sz="2000"/>
            </a:lvl7pPr>
            <a:lvl8pPr marL="6398880" indent="0">
              <a:buNone/>
              <a:defRPr sz="2000"/>
            </a:lvl8pPr>
            <a:lvl9pPr marL="7313006" indent="0">
              <a:buNone/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99001974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669" y="9601200"/>
            <a:ext cx="17193334" cy="1133476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54668" y="1219200"/>
            <a:ext cx="17193336" cy="7691436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3200"/>
            </a:lvl2pPr>
            <a:lvl3pPr marL="1828800" indent="0">
              <a:buNone/>
              <a:defRPr sz="3200"/>
            </a:lvl3pPr>
            <a:lvl4pPr marL="2743200" indent="0">
              <a:buNone/>
              <a:defRPr sz="3200"/>
            </a:lvl4pPr>
            <a:lvl5pPr marL="3657600" indent="0">
              <a:buNone/>
              <a:defRPr sz="3200"/>
            </a:lvl5pPr>
            <a:lvl6pPr marL="4572000" indent="0">
              <a:buNone/>
              <a:defRPr sz="3200"/>
            </a:lvl6pPr>
            <a:lvl7pPr marL="5486400" indent="0">
              <a:buNone/>
              <a:defRPr sz="3200"/>
            </a:lvl7pPr>
            <a:lvl8pPr marL="6400800" indent="0">
              <a:buNone/>
              <a:defRPr sz="3200"/>
            </a:lvl8pPr>
            <a:lvl9pPr marL="7315200" indent="0">
              <a:buNone/>
              <a:defRPr sz="3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54669" y="10734676"/>
            <a:ext cx="17193334" cy="13480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06469185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6933"/>
            <a:ext cx="24384000" cy="13732934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54668" y="1219200"/>
            <a:ext cx="17193336" cy="2641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4668" y="4321179"/>
            <a:ext cx="17193336" cy="7761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410267" y="12082725"/>
            <a:ext cx="1823878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54668" y="12082725"/>
            <a:ext cx="1259522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181327" y="12082725"/>
            <a:ext cx="1366678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67870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ransition spd="slow"/>
  <p:txStyles>
    <p:titleStyle>
      <a:lvl1pPr algn="l" defTabSz="914400" rtl="0" eaLnBrk="1" latinLnBrk="0" hangingPunct="1">
        <a:spcBef>
          <a:spcPct val="0"/>
        </a:spcBef>
        <a:buNone/>
        <a:defRPr sz="72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0" indent="-685800" algn="l" defTabSz="914400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485900" indent="-571500" algn="l" defTabSz="914400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22860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32004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41148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50292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59436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68580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77724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Рисунок 180">
            <a:extLst>
              <a:ext uri="{FF2B5EF4-FFF2-40B4-BE49-F238E27FC236}">
                <a16:creationId xmlns:a16="http://schemas.microsoft.com/office/drawing/2014/main" xmlns="" id="{6DFB0B65-BD36-5214-6C22-80A384F8BC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905137" y="356507"/>
            <a:ext cx="1905001" cy="1905001"/>
          </a:xfrm>
          <a:prstGeom prst="rect">
            <a:avLst/>
          </a:prstGeom>
        </p:spPr>
      </p:pic>
      <p:pic>
        <p:nvPicPr>
          <p:cNvPr id="183" name="Рисунок 182">
            <a:extLst>
              <a:ext uri="{FF2B5EF4-FFF2-40B4-BE49-F238E27FC236}">
                <a16:creationId xmlns:a16="http://schemas.microsoft.com/office/drawing/2014/main" xmlns="" id="{D3A322E7-1D33-C822-1D9B-82DAFAC097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638742">
            <a:off x="19834800" y="7141296"/>
            <a:ext cx="3698857" cy="6781251"/>
          </a:xfrm>
          <a:prstGeom prst="rect">
            <a:avLst/>
          </a:prstGeom>
        </p:spPr>
      </p:pic>
      <p:pic>
        <p:nvPicPr>
          <p:cNvPr id="185" name="Рисунок 184">
            <a:extLst>
              <a:ext uri="{FF2B5EF4-FFF2-40B4-BE49-F238E27FC236}">
                <a16:creationId xmlns:a16="http://schemas.microsoft.com/office/drawing/2014/main" xmlns="" id="{BEC30EA9-6810-F901-F4C6-180B7BFE53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698926">
            <a:off x="18825211" y="10424555"/>
            <a:ext cx="4188625" cy="1745258"/>
          </a:xfrm>
          <a:prstGeom prst="rect">
            <a:avLst/>
          </a:prstGeom>
        </p:spPr>
      </p:pic>
      <p:pic>
        <p:nvPicPr>
          <p:cNvPr id="187" name="Рисунок 186">
            <a:extLst>
              <a:ext uri="{FF2B5EF4-FFF2-40B4-BE49-F238E27FC236}">
                <a16:creationId xmlns:a16="http://schemas.microsoft.com/office/drawing/2014/main" xmlns="" id="{E8E9D250-3EDA-5C5C-9F6F-DB3CF83041E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743963">
            <a:off x="13472576" y="9626332"/>
            <a:ext cx="5660934" cy="1197544"/>
          </a:xfrm>
          <a:prstGeom prst="rect">
            <a:avLst/>
          </a:prstGeom>
        </p:spPr>
      </p:pic>
      <p:sp>
        <p:nvSpPr>
          <p:cNvPr id="192" name="TextBox 191">
            <a:extLst>
              <a:ext uri="{FF2B5EF4-FFF2-40B4-BE49-F238E27FC236}">
                <a16:creationId xmlns:a16="http://schemas.microsoft.com/office/drawing/2014/main" xmlns="" id="{75B57780-281F-2910-7C39-A15829D0D763}"/>
              </a:ext>
            </a:extLst>
          </p:cNvPr>
          <p:cNvSpPr txBox="1"/>
          <p:nvPr/>
        </p:nvSpPr>
        <p:spPr>
          <a:xfrm>
            <a:off x="1676401" y="2185396"/>
            <a:ext cx="9753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600" dirty="0" err="1" smtClean="0">
                <a:solidFill>
                  <a:srgbClr val="E02C1D"/>
                </a:solidFill>
                <a:latin typeface="Pangolin Regular" pitchFamily="2" charset="-52"/>
              </a:rPr>
              <a:t>YStore</a:t>
            </a:r>
            <a:endParaRPr lang="ru-RU" sz="21600" dirty="0">
              <a:solidFill>
                <a:srgbClr val="E02C1D"/>
              </a:solidFill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xmlns="" id="{B6AD3963-8AAB-0A28-C9CC-28F9CFA21DBC}"/>
              </a:ext>
            </a:extLst>
          </p:cNvPr>
          <p:cNvSpPr txBox="1"/>
          <p:nvPr/>
        </p:nvSpPr>
        <p:spPr>
          <a:xfrm>
            <a:off x="1649505" y="5327135"/>
            <a:ext cx="11797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Made by “</a:t>
            </a:r>
            <a:r>
              <a:rPr lang="ru-RU" sz="4000" dirty="0"/>
              <a:t>Команда </a:t>
            </a:r>
            <a:r>
              <a:rPr lang="ru-RU" sz="5400" dirty="0">
                <a:solidFill>
                  <a:srgbClr val="FF0000"/>
                </a:solidFill>
              </a:rPr>
              <a:t>средней</a:t>
            </a:r>
            <a:r>
              <a:rPr lang="ru-RU" sz="4000" dirty="0"/>
              <a:t> свежести</a:t>
            </a:r>
            <a:r>
              <a:rPr lang="en-US" sz="4000" dirty="0"/>
              <a:t>”</a:t>
            </a:r>
            <a:endParaRPr lang="ru-RU" sz="40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облема. Какая существует проблема?"/>
          <p:cNvSpPr txBox="1">
            <a:spLocks noGrp="1"/>
          </p:cNvSpPr>
          <p:nvPr>
            <p:ph type="body" sz="quarter" idx="1"/>
          </p:nvPr>
        </p:nvSpPr>
        <p:spPr>
          <a:xfrm>
            <a:off x="886636" y="4531817"/>
            <a:ext cx="19953075" cy="1905001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ru-RU" sz="6500" dirty="0" smtClean="0"/>
              <a:t>Свободная публикация собственного творчества, полное отсутствие рекламы и </a:t>
            </a:r>
            <a:r>
              <a:rPr lang="ru-RU" sz="6500" dirty="0" err="1" smtClean="0"/>
              <a:t>доната</a:t>
            </a:r>
            <a:r>
              <a:rPr lang="ru-RU" sz="6500" dirty="0" smtClean="0"/>
              <a:t> (мы просто не успели их добавить)</a:t>
            </a:r>
            <a:endParaRPr lang="ru-RU" sz="6500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xmlns="" id="{81405752-4924-49AE-B5B4-720297F8DACC}"/>
              </a:ext>
            </a:extLst>
          </p:cNvPr>
          <p:cNvCxnSpPr/>
          <p:nvPr/>
        </p:nvCxnSpPr>
        <p:spPr>
          <a:xfrm>
            <a:off x="886633" y="4531817"/>
            <a:ext cx="13926647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xmlns="" id="{96181586-1320-4FBF-959C-667A0E451D96}"/>
              </a:ext>
            </a:extLst>
          </p:cNvPr>
          <p:cNvCxnSpPr/>
          <p:nvPr/>
        </p:nvCxnSpPr>
        <p:spPr>
          <a:xfrm>
            <a:off x="8616462" y="1776046"/>
            <a:ext cx="0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91670A9-357A-4966-AFFF-572EDA5F7781}"/>
              </a:ext>
            </a:extLst>
          </p:cNvPr>
          <p:cNvSpPr txBox="1"/>
          <p:nvPr/>
        </p:nvSpPr>
        <p:spPr>
          <a:xfrm>
            <a:off x="886630" y="2660952"/>
            <a:ext cx="13822147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65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(Основной текст)"/>
                <a:sym typeface="Helvetica Neue"/>
              </a:rPr>
              <a:t>Преимущества перед аналогами</a:t>
            </a:r>
            <a:endParaRPr kumimoji="0" lang="ru-RU" sz="6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(Основной текст)"/>
              <a:sym typeface="Helvetica Neue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72BBD57E-6BCC-00E8-E0E3-02BCEC13AA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905137" y="356507"/>
            <a:ext cx="1905001" cy="1905001"/>
          </a:xfrm>
          <a:prstGeom prst="rect">
            <a:avLst/>
          </a:prstGeom>
        </p:spPr>
      </p:pic>
      <p:pic>
        <p:nvPicPr>
          <p:cNvPr id="1026" name="Picture 2" descr="D:\Users\Zver\PycharmProjects\DungeonsAndMathematics\data\images\enemies\enemy1\enemy_sniper_righ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1080" y="9322417"/>
            <a:ext cx="3661319" cy="4393583"/>
          </a:xfrm>
          <a:prstGeom prst="rect">
            <a:avLst/>
          </a:prstGeom>
          <a:noFill/>
        </p:spPr>
      </p:pic>
      <p:pic>
        <p:nvPicPr>
          <p:cNvPr id="1027" name="Picture 3" descr="D:\Users\Zver\PycharmProjects\DungeonsAndMathematics\data\images\enemies\enemy3\enemy3_left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 flipH="1">
            <a:off x="14935200" y="0"/>
            <a:ext cx="2940050" cy="3003550"/>
          </a:xfrm>
          <a:prstGeom prst="rect">
            <a:avLst/>
          </a:prstGeom>
          <a:noFill/>
        </p:spPr>
      </p:pic>
      <p:pic>
        <p:nvPicPr>
          <p:cNvPr id="1028" name="Picture 4" descr="D:\Users\Zver\PycharmProjects\DungeonsAndMathematics\data\images\weapons\weapon1_righ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08597" y="11257188"/>
            <a:ext cx="4536803" cy="964077"/>
          </a:xfrm>
          <a:prstGeom prst="rect">
            <a:avLst/>
          </a:prstGeom>
          <a:noFill/>
        </p:spPr>
      </p:pic>
      <p:pic>
        <p:nvPicPr>
          <p:cNvPr id="1029" name="Picture 5" descr="D:\Users\Zver\PycharmProjects\DungeonsAndMathematics\data\images\weapons\babah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707600" y="10445750"/>
            <a:ext cx="1676400" cy="1313180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облема. Какая существует проблема?"/>
          <p:cNvSpPr txBox="1">
            <a:spLocks noGrp="1"/>
          </p:cNvSpPr>
          <p:nvPr>
            <p:ph type="body" sz="quarter" idx="1"/>
          </p:nvPr>
        </p:nvSpPr>
        <p:spPr>
          <a:xfrm>
            <a:off x="886636" y="4531817"/>
            <a:ext cx="19953075" cy="1905001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ru-RU" sz="6500" dirty="0" smtClean="0"/>
              <a:t>Добавление статистики по играм, создание системы подписчиков</a:t>
            </a:r>
            <a:endParaRPr lang="ru-RU" sz="6500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xmlns="" id="{81405752-4924-49AE-B5B4-720297F8DACC}"/>
              </a:ext>
            </a:extLst>
          </p:cNvPr>
          <p:cNvCxnSpPr/>
          <p:nvPr/>
        </p:nvCxnSpPr>
        <p:spPr>
          <a:xfrm>
            <a:off x="886633" y="4531817"/>
            <a:ext cx="13926647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xmlns="" id="{96181586-1320-4FBF-959C-667A0E451D96}"/>
              </a:ext>
            </a:extLst>
          </p:cNvPr>
          <p:cNvCxnSpPr/>
          <p:nvPr/>
        </p:nvCxnSpPr>
        <p:spPr>
          <a:xfrm>
            <a:off x="8616462" y="1776046"/>
            <a:ext cx="0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91670A9-357A-4966-AFFF-572EDA5F7781}"/>
              </a:ext>
            </a:extLst>
          </p:cNvPr>
          <p:cNvSpPr txBox="1"/>
          <p:nvPr/>
        </p:nvSpPr>
        <p:spPr>
          <a:xfrm>
            <a:off x="886630" y="2660952"/>
            <a:ext cx="13822147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65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(Основной текст)"/>
                <a:sym typeface="Helvetica Neue"/>
              </a:rPr>
              <a:t>Перспективы развития проекта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72BBD57E-6BCC-00E8-E0E3-02BCEC13AA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905137" y="356507"/>
            <a:ext cx="1905001" cy="1905001"/>
          </a:xfrm>
          <a:prstGeom prst="rect">
            <a:avLst/>
          </a:prstGeom>
        </p:spPr>
      </p:pic>
      <p:pic>
        <p:nvPicPr>
          <p:cNvPr id="1027" name="Picture 3" descr="D:\Users\Zver\PycharmProjects\DungeonsAndMathematics\data\images\enemies\enemy3\enemy3_left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 flipV="1">
            <a:off x="2007720" y="10749055"/>
            <a:ext cx="3048373" cy="2966945"/>
          </a:xfrm>
          <a:prstGeom prst="rect">
            <a:avLst/>
          </a:prstGeom>
          <a:noFill/>
        </p:spPr>
      </p:pic>
      <p:pic>
        <p:nvPicPr>
          <p:cNvPr id="1028" name="Picture 4" descr="D:\Users\Zver\PycharmProjects\DungeonsAndMathematics\data\images\weapons\weapon1_righ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2887784" flipV="1">
            <a:off x="19284840" y="11160887"/>
            <a:ext cx="4536803" cy="1384398"/>
          </a:xfrm>
          <a:prstGeom prst="rect">
            <a:avLst/>
          </a:prstGeom>
          <a:noFill/>
        </p:spPr>
      </p:pic>
      <p:pic>
        <p:nvPicPr>
          <p:cNvPr id="1029" name="Picture 5" descr="D:\Users\Zver\PycharmProjects\DungeonsAndMathematics\data\images\weapons\babah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580659" y="7218455"/>
            <a:ext cx="1676400" cy="1313180"/>
          </a:xfrm>
          <a:prstGeom prst="rect">
            <a:avLst/>
          </a:prstGeom>
          <a:noFill/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xmlns="" id="{DA51F140-0A95-2B5D-EE96-349B519F952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9107238">
            <a:off x="191310" y="-1500317"/>
            <a:ext cx="2850029" cy="5035052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xmlns="" id="{81405752-4924-49AE-B5B4-720297F8DACC}"/>
              </a:ext>
            </a:extLst>
          </p:cNvPr>
          <p:cNvCxnSpPr/>
          <p:nvPr/>
        </p:nvCxnSpPr>
        <p:spPr>
          <a:xfrm>
            <a:off x="719543" y="1538885"/>
            <a:ext cx="1208063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xmlns="" id="{96181586-1320-4FBF-959C-667A0E451D96}"/>
              </a:ext>
            </a:extLst>
          </p:cNvPr>
          <p:cNvCxnSpPr/>
          <p:nvPr/>
        </p:nvCxnSpPr>
        <p:spPr>
          <a:xfrm>
            <a:off x="8616462" y="1776046"/>
            <a:ext cx="0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91670A9-357A-4966-AFFF-572EDA5F7781}"/>
              </a:ext>
            </a:extLst>
          </p:cNvPr>
          <p:cNvSpPr txBox="1"/>
          <p:nvPr/>
        </p:nvSpPr>
        <p:spPr>
          <a:xfrm>
            <a:off x="719543" y="269569"/>
            <a:ext cx="17492257" cy="9489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5500" b="1" dirty="0">
                <a:latin typeface="Helvetica Neue (Основной текст)"/>
              </a:rPr>
              <a:t>QR-</a:t>
            </a:r>
            <a:r>
              <a:rPr lang="ru-RU" sz="5500" b="1" dirty="0">
                <a:latin typeface="Helvetica Neue (Основной текст)"/>
              </a:rPr>
              <a:t>код</a:t>
            </a:r>
          </a:p>
        </p:txBody>
      </p:sp>
      <p:sp>
        <p:nvSpPr>
          <p:cNvPr id="175" name="Проблема. Какая существует проблема?"/>
          <p:cNvSpPr txBox="1">
            <a:spLocks noGrp="1"/>
          </p:cNvSpPr>
          <p:nvPr>
            <p:ph type="body" sz="quarter" idx="1"/>
          </p:nvPr>
        </p:nvSpPr>
        <p:spPr>
          <a:xfrm flipH="1">
            <a:off x="552450" y="5981699"/>
            <a:ext cx="334187" cy="1828793"/>
          </a:xfrm>
          <a:prstGeom prst="rect">
            <a:avLst/>
          </a:prstGeom>
        </p:spPr>
        <p:txBody>
          <a:bodyPr>
            <a:noAutofit/>
          </a:bodyPr>
          <a:lstStyle/>
          <a:p>
            <a:pPr algn="just"/>
            <a:r>
              <a:rPr lang="ru-RU" sz="5000" dirty="0"/>
              <a:t> </a:t>
            </a:r>
            <a:endParaRPr sz="50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7385D42A-F689-5E81-3CBE-F2ED7E3D2D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905137" y="356507"/>
            <a:ext cx="1905001" cy="1905001"/>
          </a:xfrm>
          <a:prstGeom prst="rect">
            <a:avLst/>
          </a:prstGeom>
        </p:spPr>
      </p:pic>
      <p:pic>
        <p:nvPicPr>
          <p:cNvPr id="10" name="Рисунок 9" descr="qr-cod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88638" y="1822356"/>
            <a:ext cx="11194397" cy="1119439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xmlns="" id="{D3A322E7-1D33-C822-1D9B-82DAFAC097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14818659" y="6934749"/>
            <a:ext cx="3644540" cy="678125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xmlns="" id="{D3A322E7-1D33-C822-1D9B-82DAFAC097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637623" y="6934749"/>
            <a:ext cx="3702424" cy="678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1554595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xmlns="" id="{81405752-4924-49AE-B5B4-720297F8DACC}"/>
              </a:ext>
            </a:extLst>
          </p:cNvPr>
          <p:cNvCxnSpPr/>
          <p:nvPr/>
        </p:nvCxnSpPr>
        <p:spPr>
          <a:xfrm>
            <a:off x="886633" y="1458387"/>
            <a:ext cx="1208063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xmlns="" id="{96181586-1320-4FBF-959C-667A0E451D96}"/>
              </a:ext>
            </a:extLst>
          </p:cNvPr>
          <p:cNvCxnSpPr/>
          <p:nvPr/>
        </p:nvCxnSpPr>
        <p:spPr>
          <a:xfrm>
            <a:off x="8616462" y="1776046"/>
            <a:ext cx="0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91670A9-357A-4966-AFFF-572EDA5F7781}"/>
              </a:ext>
            </a:extLst>
          </p:cNvPr>
          <p:cNvSpPr txBox="1"/>
          <p:nvPr/>
        </p:nvSpPr>
        <p:spPr>
          <a:xfrm>
            <a:off x="886633" y="-37860"/>
            <a:ext cx="22412985" cy="14414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ru-RU" sz="5500" b="1" dirty="0">
                <a:latin typeface="Helvetica Neue (Основной текст)"/>
              </a:rPr>
              <a:t>Наша команда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29B66707-A1AD-2719-F951-89E4CD58D7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905137" y="356507"/>
            <a:ext cx="1905001" cy="1905001"/>
          </a:xfrm>
          <a:prstGeom prst="rect">
            <a:avLst/>
          </a:prstGeom>
        </p:spPr>
      </p:pic>
      <p:sp>
        <p:nvSpPr>
          <p:cNvPr id="12" name="Овал 11"/>
          <p:cNvSpPr/>
          <p:nvPr/>
        </p:nvSpPr>
        <p:spPr>
          <a:xfrm>
            <a:off x="376517" y="1854306"/>
            <a:ext cx="5054600" cy="5054600"/>
          </a:xfrm>
          <a:prstGeom prst="ellipse">
            <a:avLst/>
          </a:prstGeom>
          <a:blipFill>
            <a:blip r:embed="rId3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575236" y="7182223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 err="1"/>
              <a:t>Базин</a:t>
            </a:r>
            <a:r>
              <a:rPr lang="ru-RU" sz="5400" dirty="0"/>
              <a:t> Алексей</a:t>
            </a:r>
          </a:p>
        </p:txBody>
      </p:sp>
      <p:sp>
        <p:nvSpPr>
          <p:cNvPr id="14" name="Овал 13"/>
          <p:cNvSpPr/>
          <p:nvPr/>
        </p:nvSpPr>
        <p:spPr>
          <a:xfrm>
            <a:off x="7086813" y="8317860"/>
            <a:ext cx="5054600" cy="5054600"/>
          </a:xfrm>
          <a:prstGeom prst="ellipse">
            <a:avLst/>
          </a:prstGeom>
          <a:blipFill>
            <a:blip r:embed="rId4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7298766" y="7195671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/>
              <a:t>Кощеев Вадим</a:t>
            </a:r>
          </a:p>
        </p:txBody>
      </p:sp>
      <p:sp>
        <p:nvSpPr>
          <p:cNvPr id="11" name="Овал 10"/>
          <p:cNvSpPr/>
          <p:nvPr/>
        </p:nvSpPr>
        <p:spPr>
          <a:xfrm>
            <a:off x="13384305" y="1603294"/>
            <a:ext cx="5054600" cy="5054600"/>
          </a:xfrm>
          <a:prstGeom prst="ellipse">
            <a:avLst/>
          </a:prstGeom>
          <a:blipFill>
            <a:blip r:embed="rId5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13663706" y="7159812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 smtClean="0"/>
              <a:t>Юра Бедный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xmlns="" val="89266207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xmlns="" id="{96181586-1320-4FBF-959C-667A0E451D96}"/>
              </a:ext>
            </a:extLst>
          </p:cNvPr>
          <p:cNvCxnSpPr/>
          <p:nvPr/>
        </p:nvCxnSpPr>
        <p:spPr>
          <a:xfrm>
            <a:off x="8616462" y="1776046"/>
            <a:ext cx="0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29B66707-A1AD-2719-F951-89E4CD58D7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905137" y="356507"/>
            <a:ext cx="1905001" cy="190500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796988" y="4141694"/>
            <a:ext cx="1565237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0" b="1" dirty="0" smtClean="0"/>
              <a:t>Спасибо за внимание!</a:t>
            </a:r>
            <a:endParaRPr lang="ru-RU" sz="11000" b="1" dirty="0"/>
          </a:p>
        </p:txBody>
      </p:sp>
      <p:pic>
        <p:nvPicPr>
          <p:cNvPr id="2050" name="Picture 2" descr="D:\Users\Zver\PycharmProjects\DungeonsAndMathematics\data\images\ura\default\ura_left_s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457199" y="7307262"/>
            <a:ext cx="3630707" cy="6408738"/>
          </a:xfrm>
          <a:prstGeom prst="rect">
            <a:avLst/>
          </a:prstGeom>
          <a:noFill/>
        </p:spPr>
      </p:pic>
      <p:sp>
        <p:nvSpPr>
          <p:cNvPr id="17" name="Скругленная прямоугольная выноска 16"/>
          <p:cNvSpPr/>
          <p:nvPr/>
        </p:nvSpPr>
        <p:spPr>
          <a:xfrm>
            <a:off x="833718" y="3415553"/>
            <a:ext cx="18798988" cy="2958353"/>
          </a:xfrm>
          <a:prstGeom prst="wedgeRoundRectCallout">
            <a:avLst>
              <a:gd name="adj1" fmla="val -33709"/>
              <a:gd name="adj2" fmla="val 102500"/>
              <a:gd name="adj3" fmla="val 16667"/>
            </a:avLst>
          </a:prstGeom>
          <a:solidFill>
            <a:srgbClr val="92D05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55800" y="3911600"/>
            <a:ext cx="16383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500" dirty="0" smtClean="0"/>
              <a:t>Спасибо за внимание!</a:t>
            </a:r>
            <a:endParaRPr lang="ru-RU" sz="11500" dirty="0"/>
          </a:p>
        </p:txBody>
      </p:sp>
    </p:spTree>
    <p:extLst>
      <p:ext uri="{BB962C8B-B14F-4D97-AF65-F5344CB8AC3E}">
        <p14:creationId xmlns:p14="http://schemas.microsoft.com/office/powerpoint/2010/main" xmlns="" val="89266207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DA51F140-0A95-2B5D-EE96-349B519F95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9107238">
            <a:off x="191310" y="-1500317"/>
            <a:ext cx="2850029" cy="5035052"/>
          </a:xfrm>
          <a:prstGeom prst="rect">
            <a:avLst/>
          </a:prstGeom>
        </p:spPr>
      </p:pic>
      <p:sp>
        <p:nvSpPr>
          <p:cNvPr id="175" name="Проблема. Какая существует проблема?"/>
          <p:cNvSpPr txBox="1">
            <a:spLocks noGrp="1"/>
          </p:cNvSpPr>
          <p:nvPr>
            <p:ph type="body" sz="quarter" idx="1"/>
          </p:nvPr>
        </p:nvSpPr>
        <p:spPr>
          <a:xfrm>
            <a:off x="886636" y="4531817"/>
            <a:ext cx="19953075" cy="1905001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ru-RU" sz="6500" dirty="0" smtClean="0"/>
              <a:t>Дети устали учить математику и хотят отдохнуть, играя в </a:t>
            </a:r>
            <a:r>
              <a:rPr lang="ru-RU" sz="6500" dirty="0" err="1" smtClean="0"/>
              <a:t>стрелялки</a:t>
            </a:r>
            <a:endParaRPr sz="6500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xmlns="" id="{81405752-4924-49AE-B5B4-720297F8DACC}"/>
              </a:ext>
            </a:extLst>
          </p:cNvPr>
          <p:cNvCxnSpPr/>
          <p:nvPr/>
        </p:nvCxnSpPr>
        <p:spPr>
          <a:xfrm>
            <a:off x="886633" y="4531817"/>
            <a:ext cx="1208063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xmlns="" id="{96181586-1320-4FBF-959C-667A0E451D96}"/>
              </a:ext>
            </a:extLst>
          </p:cNvPr>
          <p:cNvCxnSpPr/>
          <p:nvPr/>
        </p:nvCxnSpPr>
        <p:spPr>
          <a:xfrm>
            <a:off x="8616462" y="1776046"/>
            <a:ext cx="0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91670A9-357A-4966-AFFF-572EDA5F7781}"/>
              </a:ext>
            </a:extLst>
          </p:cNvPr>
          <p:cNvSpPr txBox="1"/>
          <p:nvPr/>
        </p:nvSpPr>
        <p:spPr>
          <a:xfrm>
            <a:off x="911988" y="2737025"/>
            <a:ext cx="4642339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65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(Основной текст)"/>
                <a:sym typeface="Helvetica Neue"/>
              </a:rPr>
              <a:t>Проблема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72BBD57E-6BCC-00E8-E0E3-02BCEC13AA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905137" y="356507"/>
            <a:ext cx="1905001" cy="190500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xmlns="" id="{133921C0-6111-1854-9296-739B985FCD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9905041">
            <a:off x="14135147" y="12236464"/>
            <a:ext cx="5020191" cy="142238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xmlns="" id="{645C7888-A89F-FACD-8A82-33A58D5F711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488390" y="11874586"/>
            <a:ext cx="444327" cy="444327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xmlns="" id="{4A201309-535A-C48A-411F-9F810081A6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568186" y="10779424"/>
            <a:ext cx="444327" cy="44432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xmlns="" id="{675BB241-DE10-DB7A-AA61-A6511EE21A5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413310" y="11670080"/>
            <a:ext cx="444327" cy="444327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xmlns="" id="{C1B0AA4B-6848-60DB-94A6-D062BB3524D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5384" y="11892244"/>
            <a:ext cx="444327" cy="444327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xmlns="" id="{81405752-4924-49AE-B5B4-720297F8DACC}"/>
              </a:ext>
            </a:extLst>
          </p:cNvPr>
          <p:cNvCxnSpPr/>
          <p:nvPr/>
        </p:nvCxnSpPr>
        <p:spPr>
          <a:xfrm>
            <a:off x="886633" y="4531817"/>
            <a:ext cx="1208063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xmlns="" id="{96181586-1320-4FBF-959C-667A0E451D96}"/>
              </a:ext>
            </a:extLst>
          </p:cNvPr>
          <p:cNvCxnSpPr/>
          <p:nvPr/>
        </p:nvCxnSpPr>
        <p:spPr>
          <a:xfrm>
            <a:off x="8616462" y="1776046"/>
            <a:ext cx="0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91670A9-357A-4966-AFFF-572EDA5F7781}"/>
              </a:ext>
            </a:extLst>
          </p:cNvPr>
          <p:cNvSpPr txBox="1"/>
          <p:nvPr/>
        </p:nvSpPr>
        <p:spPr>
          <a:xfrm>
            <a:off x="886630" y="3160737"/>
            <a:ext cx="20178437" cy="11028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ru-RU" sz="6500" b="1" dirty="0">
                <a:latin typeface="Helvetica Neue (Основной текст)"/>
              </a:rPr>
              <a:t>Предлагаемое решение </a:t>
            </a:r>
          </a:p>
        </p:txBody>
      </p:sp>
      <p:sp>
        <p:nvSpPr>
          <p:cNvPr id="175" name="Проблема. Какая существует проблема?"/>
          <p:cNvSpPr txBox="1">
            <a:spLocks noGrp="1"/>
          </p:cNvSpPr>
          <p:nvPr>
            <p:ph type="body" sz="quarter" idx="1"/>
          </p:nvPr>
        </p:nvSpPr>
        <p:spPr>
          <a:xfrm>
            <a:off x="886637" y="4531817"/>
            <a:ext cx="19445316" cy="1140850"/>
          </a:xfrm>
          <a:prstGeom prst="rect">
            <a:avLst/>
          </a:prstGeom>
        </p:spPr>
        <p:txBody>
          <a:bodyPr>
            <a:noAutofit/>
          </a:bodyPr>
          <a:lstStyle/>
          <a:p>
            <a:pPr algn="just"/>
            <a:r>
              <a:rPr lang="ru-RU" sz="6500" dirty="0" smtClean="0"/>
              <a:t>Создать магазин игр, в котором любой желающий может свободно скачивать игры или публиковать собственные</a:t>
            </a:r>
            <a:endParaRPr sz="65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4F0C0C6B-0759-8E22-EF40-5B35009902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905137" y="356507"/>
            <a:ext cx="1905001" cy="190500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6285FD4A-62D0-0336-9D54-4AAB3B8B86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093262" y="423196"/>
            <a:ext cx="763287" cy="141063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7B50816-FCD1-C545-9B2D-F558D83C6601}"/>
                  </a:ext>
                </a:extLst>
              </p:cNvPr>
              <p:cNvSpPr txBox="1"/>
              <p:nvPr/>
            </p:nvSpPr>
            <p:spPr>
              <a:xfrm>
                <a:off x="19701932" y="423196"/>
                <a:ext cx="804335" cy="14773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9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ru-RU" sz="96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7B50816-FCD1-C545-9B2D-F558D83C6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01932" y="423196"/>
                <a:ext cx="804335" cy="1477328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111562B-4A16-80E5-75AC-55699A589263}"/>
                  </a:ext>
                </a:extLst>
              </p:cNvPr>
              <p:cNvSpPr txBox="1"/>
              <p:nvPr/>
            </p:nvSpPr>
            <p:spPr>
              <a:xfrm>
                <a:off x="18897597" y="641206"/>
                <a:ext cx="804335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7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ru-RU" sz="72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111562B-4A16-80E5-75AC-55699A589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7597" y="641206"/>
                <a:ext cx="804335" cy="1107996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B0D3293-7897-551D-EA0D-19561B922ED4}"/>
                  </a:ext>
                </a:extLst>
              </p:cNvPr>
              <p:cNvSpPr txBox="1"/>
              <p:nvPr/>
            </p:nvSpPr>
            <p:spPr>
              <a:xfrm>
                <a:off x="20711339" y="719854"/>
                <a:ext cx="958596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7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ru-RU" sz="72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B0D3293-7897-551D-EA0D-19561B922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1339" y="719854"/>
                <a:ext cx="958596" cy="1107996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Рисунок 22">
            <a:extLst>
              <a:ext uri="{FF2B5EF4-FFF2-40B4-BE49-F238E27FC236}">
                <a16:creationId xmlns:a16="http://schemas.microsoft.com/office/drawing/2014/main" xmlns="" id="{D1289F9C-AE28-683E-4C4C-47FAC49C655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5400000">
            <a:off x="0" y="8842314"/>
            <a:ext cx="2707216" cy="270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8733542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xmlns="" id="{81405752-4924-49AE-B5B4-720297F8DACC}"/>
              </a:ext>
            </a:extLst>
          </p:cNvPr>
          <p:cNvCxnSpPr/>
          <p:nvPr/>
        </p:nvCxnSpPr>
        <p:spPr>
          <a:xfrm>
            <a:off x="859739" y="2487864"/>
            <a:ext cx="17078637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91670A9-357A-4966-AFFF-572EDA5F7781}"/>
              </a:ext>
            </a:extLst>
          </p:cNvPr>
          <p:cNvSpPr txBox="1"/>
          <p:nvPr/>
        </p:nvSpPr>
        <p:spPr>
          <a:xfrm>
            <a:off x="885094" y="693072"/>
            <a:ext cx="11432412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65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(Основной текст)"/>
                <a:sym typeface="Helvetica Neue"/>
              </a:rPr>
              <a:t>Скачивай</a:t>
            </a:r>
            <a:r>
              <a:rPr kumimoji="0" lang="ru-RU" sz="65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(Основной текст)"/>
                <a:sym typeface="Helvetica Neue"/>
              </a:rPr>
              <a:t> что угодно!</a:t>
            </a:r>
            <a:endParaRPr kumimoji="0" lang="ru-RU" sz="6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(Основной текст)"/>
              <a:sym typeface="Helvetica Neue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5482" y="2850775"/>
            <a:ext cx="16877741" cy="9489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3167" y="2781954"/>
            <a:ext cx="17115210" cy="9628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xmlns="" id="{81405752-4924-49AE-B5B4-720297F8DACC}"/>
              </a:ext>
            </a:extLst>
          </p:cNvPr>
          <p:cNvCxnSpPr/>
          <p:nvPr/>
        </p:nvCxnSpPr>
        <p:spPr>
          <a:xfrm>
            <a:off x="859739" y="2487864"/>
            <a:ext cx="17078637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91670A9-357A-4966-AFFF-572EDA5F7781}"/>
              </a:ext>
            </a:extLst>
          </p:cNvPr>
          <p:cNvSpPr txBox="1"/>
          <p:nvPr/>
        </p:nvSpPr>
        <p:spPr>
          <a:xfrm>
            <a:off x="885094" y="693072"/>
            <a:ext cx="11432412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65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(Основной текст)"/>
                <a:sym typeface="Helvetica Neue"/>
              </a:rPr>
              <a:t>Скачивай</a:t>
            </a:r>
            <a:r>
              <a:rPr kumimoji="0" lang="ru-RU" sz="65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(Основной текст)"/>
                <a:sym typeface="Helvetica Neue"/>
              </a:rPr>
              <a:t> что угодно!</a:t>
            </a:r>
            <a:endParaRPr kumimoji="0" lang="ru-RU" sz="6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(Основной текст)"/>
              <a:sym typeface="Helvetica Neue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5482" y="2850775"/>
            <a:ext cx="16877741" cy="9489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3167" y="2781954"/>
            <a:ext cx="17115210" cy="9628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6272" y="2755060"/>
            <a:ext cx="17332832" cy="9750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91670A9-357A-4966-AFFF-572EDA5F7781}"/>
              </a:ext>
            </a:extLst>
          </p:cNvPr>
          <p:cNvSpPr txBox="1"/>
          <p:nvPr/>
        </p:nvSpPr>
        <p:spPr>
          <a:xfrm>
            <a:off x="885094" y="693072"/>
            <a:ext cx="11432412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65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(Основной текст)"/>
                <a:sym typeface="Helvetica Neue"/>
              </a:rPr>
              <a:t>Создавай свои игры!</a:t>
            </a:r>
            <a:endParaRPr kumimoji="0" lang="ru-RU" sz="6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(Основной текст)"/>
              <a:sym typeface="Helvetica Neue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5482" y="2850775"/>
            <a:ext cx="16877741" cy="9489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xmlns="" id="{81405752-4924-49AE-B5B4-720297F8DACC}"/>
              </a:ext>
            </a:extLst>
          </p:cNvPr>
          <p:cNvCxnSpPr/>
          <p:nvPr/>
        </p:nvCxnSpPr>
        <p:spPr>
          <a:xfrm>
            <a:off x="859739" y="2487864"/>
            <a:ext cx="17078637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483" y="2877670"/>
            <a:ext cx="16850845" cy="9473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91670A9-357A-4966-AFFF-572EDA5F7781}"/>
              </a:ext>
            </a:extLst>
          </p:cNvPr>
          <p:cNvSpPr txBox="1"/>
          <p:nvPr/>
        </p:nvSpPr>
        <p:spPr>
          <a:xfrm>
            <a:off x="885094" y="693072"/>
            <a:ext cx="11432412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65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(Основной текст)"/>
                <a:sym typeface="Helvetica Neue"/>
              </a:rPr>
              <a:t>Ищи игры по названию!</a:t>
            </a:r>
            <a:endParaRPr kumimoji="0" lang="ru-RU" sz="6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(Основной текст)"/>
              <a:sym typeface="Helvetica Neue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5482" y="2850775"/>
            <a:ext cx="16877741" cy="9489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xmlns="" id="{81405752-4924-49AE-B5B4-720297F8DACC}"/>
              </a:ext>
            </a:extLst>
          </p:cNvPr>
          <p:cNvCxnSpPr/>
          <p:nvPr/>
        </p:nvCxnSpPr>
        <p:spPr>
          <a:xfrm>
            <a:off x="859739" y="2487864"/>
            <a:ext cx="17078637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3166" y="2889530"/>
            <a:ext cx="16926952" cy="9522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91670A9-357A-4966-AFFF-572EDA5F7781}"/>
              </a:ext>
            </a:extLst>
          </p:cNvPr>
          <p:cNvSpPr txBox="1"/>
          <p:nvPr/>
        </p:nvSpPr>
        <p:spPr>
          <a:xfrm>
            <a:off x="885094" y="693072"/>
            <a:ext cx="17322224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65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(Основной текст)"/>
                <a:sym typeface="Helvetica Neue"/>
              </a:rPr>
              <a:t>Ставь оценки и делись впечатлениями!</a:t>
            </a:r>
            <a:endParaRPr kumimoji="0" lang="ru-RU" sz="6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(Основной текст)"/>
              <a:sym typeface="Helvetica Neue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5482" y="2850775"/>
            <a:ext cx="16877741" cy="9489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xmlns="" id="{81405752-4924-49AE-B5B4-720297F8DACC}"/>
              </a:ext>
            </a:extLst>
          </p:cNvPr>
          <p:cNvCxnSpPr/>
          <p:nvPr/>
        </p:nvCxnSpPr>
        <p:spPr>
          <a:xfrm>
            <a:off x="859739" y="2487864"/>
            <a:ext cx="17078637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3166" y="2889530"/>
            <a:ext cx="16926952" cy="9522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3166" y="2781954"/>
            <a:ext cx="17007634" cy="9696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91670A9-357A-4966-AFFF-572EDA5F7781}"/>
              </a:ext>
            </a:extLst>
          </p:cNvPr>
          <p:cNvSpPr txBox="1"/>
          <p:nvPr/>
        </p:nvSpPr>
        <p:spPr>
          <a:xfrm>
            <a:off x="885094" y="693072"/>
            <a:ext cx="17402906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65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(Основной текст)"/>
                <a:sym typeface="Helvetica Neue"/>
              </a:rPr>
              <a:t>Соблюдай</a:t>
            </a:r>
            <a:r>
              <a:rPr kumimoji="0" lang="ru-RU" sz="65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(Основной текст)"/>
                <a:sym typeface="Helvetica Neue"/>
              </a:rPr>
              <a:t> условия пользования!</a:t>
            </a:r>
            <a:endParaRPr kumimoji="0" lang="ru-RU" sz="6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(Основной текст)"/>
              <a:sym typeface="Helvetica Neue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5482" y="2850775"/>
            <a:ext cx="16877741" cy="9489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xmlns="" id="{81405752-4924-49AE-B5B4-720297F8DACC}"/>
              </a:ext>
            </a:extLst>
          </p:cNvPr>
          <p:cNvCxnSpPr/>
          <p:nvPr/>
        </p:nvCxnSpPr>
        <p:spPr>
          <a:xfrm>
            <a:off x="859739" y="2487864"/>
            <a:ext cx="17078637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TM02900688[[fn=Аспект]]</Template>
  <TotalTime>777</TotalTime>
  <Words>115</Words>
  <Application>Microsoft Office PowerPoint</Application>
  <PresentationFormat>Произвольный</PresentationFormat>
  <Paragraphs>27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Pangolin Regular</vt:lpstr>
      <vt:lpstr>Trebuchet MS</vt:lpstr>
      <vt:lpstr>Wingdings 3</vt:lpstr>
      <vt:lpstr>Helvetica Neue (Основной текст)</vt:lpstr>
      <vt:lpstr>Helvetica Neue</vt:lpstr>
      <vt:lpstr>Аспект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SmolAdventure | История Смоленска и квесты по городу</dc:title>
  <dc:creator>Alexandr</dc:creator>
  <cp:lastModifiedBy>Zver</cp:lastModifiedBy>
  <cp:revision>49</cp:revision>
  <dcterms:modified xsi:type="dcterms:W3CDTF">2024-04-30T14:01:44Z</dcterms:modified>
</cp:coreProperties>
</file>