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5044-A012-24D3-DDCA-5FF618BB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169B4-EB11-A15B-F5F8-61B7FAC4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B7BF-7C5C-DC83-E220-28BF34DE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6472-D9AB-AB83-6D33-8E1DC331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F69E-CBAA-BD28-E029-0D02124F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9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4336-6945-5D85-43D4-B0F65A8F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1BDE7-DABD-3B66-4276-AC3EEFE13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D640-9E46-949F-E529-EAB22A41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D0F02-B790-1D58-C929-2C71D555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EE5A-5107-EC83-B5D2-30CCBA0D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F537A-9A59-BB12-C3AE-D9C2A8C3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CA651-23C3-0093-B135-5F38F923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BCCA-21FD-4C4D-F71D-8E13FE9F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B8E4-BA22-437A-2518-1F39BC16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5942-2D02-7581-8C97-461D17E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4502-67DB-4BC8-DAAD-0E6D1E8A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8305-C8AC-5668-41B4-566A099F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FC5A-1479-33B1-5A04-9625BACA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7E43-2C03-30A8-0BFC-FF4C1D98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1AF-1AC0-8514-2643-1F7AFA8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B0C-ACE0-7768-CE74-14E23D16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F3F1-0F5D-8882-A043-947C69F7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4690-2B59-019F-6848-DC472378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DACE-9C94-BF13-170B-89DD1A7B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8F47-03C2-CE64-00F9-2710F05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B4BB-D984-E78E-F400-E3618684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B695-B437-24FD-AA24-BDF3C0E6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E9EF4-4607-6B82-FA47-5F7FF1379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FACC6-AC9D-EB7C-52AD-209C63E0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D5520-9DDC-7B2D-AF70-641F1DE3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9D78-1D02-0A0A-F413-AE0627E2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550F-DDAB-9EB1-2E74-40865C45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BC48-A981-B3C5-C5D8-6F61778D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BA021-A8E5-56C1-A948-DAC2A9863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48B97-3E1E-CDA0-C1F3-895D0F9D5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5194-EF2A-EF39-71BB-DC322EC3F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3DDFB-4455-932F-F127-DCDBB06F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01787-A27C-11C8-0488-E96E5B67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3CA65-F5E8-F9DC-B81F-CF4D22B3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647C-436C-2BA2-0C66-71AE70A8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077CD-268F-17B5-30C8-FD0F3C5C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EAD4E-611C-89FC-1D68-A181635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37384-D159-2B92-21DF-D50083A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ACED9-5640-B4A0-FD59-EB8CEBAC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E9FFA-04D1-FBDF-982D-6622A887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E08D-7BF4-D895-417B-B299C7FF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22EA-2B2E-E83B-1B96-ECE6193C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BB0C-8A9B-BD67-8573-03C978DE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57FDF-658B-1376-3E74-41A6DBA2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05F72-2F5D-7FDF-826B-57A05984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995CF-D6DC-6686-48D8-1D7F76AD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5FA1-3848-0846-A347-6B852B17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C320-7D00-3154-F646-BE2C2D82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67E3E-F352-A937-3D05-3D404102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A613A-5230-B825-3ADA-C2C544EB7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6F6C-B979-B538-C7A7-DBE2C72C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AD04-9C52-C028-F73F-32037367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061F-C10D-82EE-A4B2-63FF1545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15A7-3059-6F9A-2A0D-744DF60D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65A1-7B09-D5AF-47C9-8811C246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40CC-81C7-BDD9-2E81-4D267B9BF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016A-BE72-4303-A025-94FD9519B53E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E943-5DF7-7A7D-20D5-DF7F9F836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D3ED-7C9C-B747-76C9-FE793BBD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769F-F126-4EEA-8320-DBF2F61E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53E2-F091-3804-7AB1-41CA20FE6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handshak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C69D9-F6C3-724A-AD01-3B431D696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EADD-E7F6-941D-07DB-FBCBCF57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C31CA-2D08-C6D8-353E-2ED3D1CC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0" y="111071"/>
            <a:ext cx="5212191" cy="44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EADD-E7F6-941D-07DB-FBCBCF57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2328-FAFC-0FD9-4F70-6BD36C03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https://www.ssl.com/article/ssl-tls-handshake-ensuring-secure-online-interactions/</a:t>
            </a:r>
          </a:p>
        </p:txBody>
      </p:sp>
    </p:spTree>
    <p:extLst>
      <p:ext uri="{BB962C8B-B14F-4D97-AF65-F5344CB8AC3E}">
        <p14:creationId xmlns:p14="http://schemas.microsoft.com/office/powerpoint/2010/main" val="26573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FCCD-EF5B-3B70-2A6E-C06B7CC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C8CD-D95B-577F-8DAB-7AC22A33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SSL handshak</vt:lpstr>
      <vt:lpstr>Flow</vt:lpstr>
      <vt:lpstr>Links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 handshak</dc:title>
  <dc:creator>Thiruvengadam, Mathusuthanan</dc:creator>
  <cp:lastModifiedBy>Thiruvengadam, Mathusuthanan</cp:lastModifiedBy>
  <cp:revision>1</cp:revision>
  <dcterms:created xsi:type="dcterms:W3CDTF">2024-02-23T05:55:15Z</dcterms:created>
  <dcterms:modified xsi:type="dcterms:W3CDTF">2024-02-23T05:56:54Z</dcterms:modified>
</cp:coreProperties>
</file>