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266C-28FC-4550-A291-7CB57CBE2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8C1CA-B9EB-43C8-9A97-B13F23FAC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C46A2-126A-44CD-A71A-32FE0378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66EA-3E79-4130-8BB3-1BE1E75C6E68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0FB7C-E77C-49A6-B9D1-4C16E870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87510-F91E-45EA-BE51-CD5C287B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5981-D4AF-4C75-A064-854A83316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07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52D6-E7E2-4FD9-B986-AE2CDC8A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722BE-DCAC-4AA9-9AAC-B377610FD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3A07C-D065-44CC-AF3A-8DC0A648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66EA-3E79-4130-8BB3-1BE1E75C6E68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5A29E-2DD7-4330-997E-2058CC83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E062D-49FD-4EC4-9C78-D06B13FB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5981-D4AF-4C75-A064-854A83316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44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83D5E-AE98-4635-AD62-F3A07CADB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9D9AF-8D8E-4785-8787-58707C3DA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3FE9-3D67-455F-AA24-859C9796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66EA-3E79-4130-8BB3-1BE1E75C6E68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E9747-8D3D-4F82-8FDF-F803D8A6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8971A-B763-4C00-A356-F2677CE6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5981-D4AF-4C75-A064-854A83316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36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86B1-70F2-4830-AC37-99316B56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2BDFE-8090-4043-882D-832D18271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113B3-5273-4E5B-B4F2-F07D5B48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66EA-3E79-4130-8BB3-1BE1E75C6E68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97DC8-714D-4755-9348-39107BAA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2A7F7-67D9-4D70-9829-A6DB7C2A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5981-D4AF-4C75-A064-854A83316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91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A8D7-CB5D-4255-A706-18A0D1A0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F32ED-8729-4A1F-8C70-BC98425BD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B8817-8FB5-4F10-B890-DA2FF3A4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66EA-3E79-4130-8BB3-1BE1E75C6E68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4B505-DB5B-4FEA-BA65-EF13D40D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F921C-63BC-4720-8C0B-5F43E62F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5981-D4AF-4C75-A064-854A83316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47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D7BA-7E2D-4878-947D-6EC381F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6B6E7-B972-4C99-B287-AE6A0A019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38306-7A76-4618-A045-2B87413F6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CFD09-1847-4005-816D-A79D70883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66EA-3E79-4130-8BB3-1BE1E75C6E68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B0E05-A9A4-4C81-B99A-2FFFFCD16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A24E8-6025-4FB2-9DFF-4CADAB40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5981-D4AF-4C75-A064-854A83316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18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FA9F-6BCD-4379-BE96-7CE8F3B0C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CCA5E-3291-43A7-A476-2E96A4784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B34B9-D7C4-4000-8659-B6B483B72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10A31-2188-46E8-850D-52B0101A4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F7400-A970-4764-878D-1E583F52F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67072-BB91-417F-BE01-AA00E9B1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66EA-3E79-4130-8BB3-1BE1E75C6E68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5F7409-4123-476F-AE3F-F9AFBB81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99994-59A9-4916-B51C-A538F6829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5981-D4AF-4C75-A064-854A83316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99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14D3A-B69D-45E5-934F-4FFA2728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740D1-9112-4413-9CAB-9853B4AF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66EA-3E79-4130-8BB3-1BE1E75C6E68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206FB-0CBE-47B5-A541-B0258EE4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7DD5E-DFEB-47EE-9AF8-D1F1E90B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5981-D4AF-4C75-A064-854A83316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21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D61C4-1DB0-4F04-9393-9C5933ED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66EA-3E79-4130-8BB3-1BE1E75C6E68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5425C-B860-4224-9D07-418AFF87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12198-13FC-415B-985B-D202F21D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5981-D4AF-4C75-A064-854A83316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76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40AF-491D-43D3-86EF-DA2A1BB1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12F2B-D323-4721-8173-EE24E86E8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5A348-6A43-42B6-8950-5275F5B64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D4527-FAD0-4E91-BCEC-18A72459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66EA-3E79-4130-8BB3-1BE1E75C6E68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0F51D-B80A-4403-91CC-9C59AC9B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082B9-BAB6-45C6-9967-22E42F56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5981-D4AF-4C75-A064-854A83316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15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A491-13E8-475F-BDDA-AE5CDCDA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953BB-CBDD-4EA3-B64E-55D5C14BB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9189A-4482-4D0B-87F3-31F9FD6A8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F71C0-7C10-4BF1-9E32-A7CDB582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66EA-3E79-4130-8BB3-1BE1E75C6E68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D5516-3AA1-4DFF-B694-CE420E49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6F4F3-26F5-4A9C-946F-D3663C47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5981-D4AF-4C75-A064-854A83316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29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4045A2-264F-49B7-836B-6910CE6B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66DF7-8FA5-403E-A6F4-FEFCE2F53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077B4-4180-4750-8FFC-CDA109093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266EA-3E79-4130-8BB3-1BE1E75C6E68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EDB1A-1BC4-4C98-A789-925DD319A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758EE-E619-456D-A6E2-AE0B71A85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D5981-D4AF-4C75-A064-854A83316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6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3326D5-8591-4C96-8B1C-6B7976CFE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73" y="1058388"/>
            <a:ext cx="9049874" cy="51368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2A0D92-DBE3-49F5-9C02-A98384E03028}"/>
              </a:ext>
            </a:extLst>
          </p:cNvPr>
          <p:cNvSpPr txBox="1"/>
          <p:nvPr/>
        </p:nvSpPr>
        <p:spPr>
          <a:xfrm>
            <a:off x="151001" y="125835"/>
            <a:ext cx="1981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PYPI account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964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F24DB6-FC99-4CD1-9880-4DC092570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93" y="1276049"/>
            <a:ext cx="9050013" cy="4305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08948A-9150-44AA-90D6-A07CB44E8E8E}"/>
              </a:ext>
            </a:extLst>
          </p:cNvPr>
          <p:cNvSpPr txBox="1"/>
          <p:nvPr/>
        </p:nvSpPr>
        <p:spPr>
          <a:xfrm>
            <a:off x="151001" y="125835"/>
            <a:ext cx="1842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Prepare setup 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512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ED6152-D4A3-4C25-BA8C-EC25E259D0F0}"/>
              </a:ext>
            </a:extLst>
          </p:cNvPr>
          <p:cNvSpPr txBox="1"/>
          <p:nvPr/>
        </p:nvSpPr>
        <p:spPr>
          <a:xfrm>
            <a:off x="419450" y="226503"/>
            <a:ext cx="328141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the following commands</a:t>
            </a:r>
          </a:p>
          <a:p>
            <a:endParaRPr lang="en-US" dirty="0"/>
          </a:p>
          <a:p>
            <a:r>
              <a:rPr lang="en-US" sz="1400" dirty="0"/>
              <a:t>&gt; pip install </a:t>
            </a:r>
            <a:r>
              <a:rPr lang="en-US" sz="1400" dirty="0" err="1"/>
              <a:t>setuptools</a:t>
            </a:r>
            <a:endParaRPr lang="en-US" sz="1400" dirty="0"/>
          </a:p>
          <a:p>
            <a:r>
              <a:rPr lang="en-US" sz="1400" dirty="0"/>
              <a:t>&gt; pip install twine</a:t>
            </a:r>
          </a:p>
          <a:p>
            <a:r>
              <a:rPr lang="en-US" sz="1400" dirty="0"/>
              <a:t>&gt; python setup.py </a:t>
            </a:r>
            <a:r>
              <a:rPr lang="en-US" sz="1400" dirty="0" err="1"/>
              <a:t>sdist</a:t>
            </a:r>
            <a:endParaRPr lang="en-US" sz="1400" dirty="0"/>
          </a:p>
          <a:p>
            <a:r>
              <a:rPr lang="en-US" sz="1400" dirty="0"/>
              <a:t>&gt; </a:t>
            </a:r>
            <a:r>
              <a:rPr lang="en-IN" sz="1400" dirty="0"/>
              <a:t>twine upload </a:t>
            </a:r>
            <a:r>
              <a:rPr lang="en-IN" sz="1400" dirty="0" err="1"/>
              <a:t>dist</a:t>
            </a:r>
            <a:r>
              <a:rPr lang="en-IN" sz="1400" dirty="0"/>
              <a:t>/*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3A5CB-CFAE-4B9F-918F-E8C4EC603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579" y="2340528"/>
            <a:ext cx="7864786" cy="20137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4AD522EF-4902-45D3-AF9B-93A8CE87DDDA}"/>
              </a:ext>
            </a:extLst>
          </p:cNvPr>
          <p:cNvSpPr/>
          <p:nvPr/>
        </p:nvSpPr>
        <p:spPr>
          <a:xfrm>
            <a:off x="2311166" y="889233"/>
            <a:ext cx="2223083" cy="822121"/>
          </a:xfrm>
          <a:prstGeom prst="wedgeEllipseCallout">
            <a:avLst>
              <a:gd name="adj1" fmla="val -42248"/>
              <a:gd name="adj2" fmla="val 173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It creates two new folders</a:t>
            </a:r>
            <a:endParaRPr lang="en-IN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0656C-919A-453E-AB59-C15E39EEB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513" y="4960179"/>
            <a:ext cx="9040487" cy="124794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D811FE-4233-4729-AF02-18272E83B2B1}"/>
              </a:ext>
            </a:extLst>
          </p:cNvPr>
          <p:cNvCxnSpPr/>
          <p:nvPr/>
        </p:nvCxnSpPr>
        <p:spPr>
          <a:xfrm>
            <a:off x="2659310" y="2776756"/>
            <a:ext cx="1526796" cy="20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C5232D0-72C8-4738-992F-22AEF740E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834" y="492936"/>
            <a:ext cx="6523842" cy="17349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C2EC6A-5630-46F7-A93B-94894E5F3227}"/>
              </a:ext>
            </a:extLst>
          </p:cNvPr>
          <p:cNvCxnSpPr/>
          <p:nvPr/>
        </p:nvCxnSpPr>
        <p:spPr>
          <a:xfrm flipV="1">
            <a:off x="4186106" y="2227917"/>
            <a:ext cx="696287" cy="89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00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2AD4FD-3414-4FFC-9BF0-D41A404B9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0478"/>
            <a:ext cx="12192000" cy="319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2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B6CA57-DD13-4970-A343-D49BC0CAF077}"/>
              </a:ext>
            </a:extLst>
          </p:cNvPr>
          <p:cNvSpPr/>
          <p:nvPr/>
        </p:nvSpPr>
        <p:spPr>
          <a:xfrm>
            <a:off x="3048000" y="33584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800" dirty="0"/>
              <a:t>C:\working\python&gt;pip install my-sample-package-</a:t>
            </a:r>
            <a:r>
              <a:rPr lang="en-IN" sz="800" dirty="0" err="1"/>
              <a:t>mathu</a:t>
            </a:r>
            <a:endParaRPr lang="en-IN" sz="800" dirty="0"/>
          </a:p>
          <a:p>
            <a:r>
              <a:rPr lang="en-IN" sz="800" dirty="0"/>
              <a:t>Collecting my-sample-package-</a:t>
            </a:r>
            <a:r>
              <a:rPr lang="en-IN" sz="800" dirty="0" err="1"/>
              <a:t>mathu</a:t>
            </a:r>
            <a:endParaRPr lang="en-IN" sz="800" dirty="0"/>
          </a:p>
          <a:p>
            <a:r>
              <a:rPr lang="en-IN" sz="800" dirty="0"/>
              <a:t>  Downloading my_sample_package_mathu-0.1.tar.gz (1.1 kB)</a:t>
            </a:r>
          </a:p>
          <a:p>
            <a:r>
              <a:rPr lang="en-IN" sz="800" dirty="0"/>
              <a:t>  Installing build dependencies ... done</a:t>
            </a:r>
          </a:p>
          <a:p>
            <a:r>
              <a:rPr lang="en-IN" sz="800" dirty="0"/>
              <a:t>  Getting requirements to build wheel ... done</a:t>
            </a:r>
          </a:p>
          <a:p>
            <a:r>
              <a:rPr lang="en-IN" sz="800" dirty="0"/>
              <a:t>  Installing backend dependencies ... done</a:t>
            </a:r>
          </a:p>
          <a:p>
            <a:r>
              <a:rPr lang="en-IN" sz="800" dirty="0"/>
              <a:t>  Preparing metadata (</a:t>
            </a:r>
            <a:r>
              <a:rPr lang="en-IN" sz="800" dirty="0" err="1"/>
              <a:t>pyproject.toml</a:t>
            </a:r>
            <a:r>
              <a:rPr lang="en-IN" sz="800" dirty="0"/>
              <a:t>) ... done</a:t>
            </a:r>
          </a:p>
          <a:p>
            <a:r>
              <a:rPr lang="en-IN" sz="800" dirty="0"/>
              <a:t>Building wheels for collected packages: my-sample-package-</a:t>
            </a:r>
            <a:r>
              <a:rPr lang="en-IN" sz="800" dirty="0" err="1"/>
              <a:t>mathu</a:t>
            </a:r>
            <a:endParaRPr lang="en-IN" sz="800" dirty="0"/>
          </a:p>
          <a:p>
            <a:r>
              <a:rPr lang="en-IN" sz="800" dirty="0"/>
              <a:t>  Building wheel for my-sample-package-</a:t>
            </a:r>
            <a:r>
              <a:rPr lang="en-IN" sz="800" dirty="0" err="1"/>
              <a:t>mathu</a:t>
            </a:r>
            <a:r>
              <a:rPr lang="en-IN" sz="800" dirty="0"/>
              <a:t> (</a:t>
            </a:r>
            <a:r>
              <a:rPr lang="en-IN" sz="800" dirty="0" err="1"/>
              <a:t>pyproject.toml</a:t>
            </a:r>
            <a:r>
              <a:rPr lang="en-IN" sz="800" dirty="0"/>
              <a:t>) ... done</a:t>
            </a:r>
          </a:p>
          <a:p>
            <a:r>
              <a:rPr lang="en-IN" sz="800" dirty="0"/>
              <a:t>  Created wheel for my-sample-package-</a:t>
            </a:r>
            <a:r>
              <a:rPr lang="en-IN" sz="800" dirty="0" err="1"/>
              <a:t>mathu</a:t>
            </a:r>
            <a:r>
              <a:rPr lang="en-IN" sz="800" dirty="0"/>
              <a:t>: filename=my_sample_package_mathu-0.1-py3-none-any.whl size=1253 sha256=60fd088bc48e5ec031b2c7c7d83dddd297fcfeae4dcc8ca5329b2a4cb6f52f5f</a:t>
            </a:r>
          </a:p>
          <a:p>
            <a:r>
              <a:rPr lang="en-IN" sz="800" dirty="0"/>
              <a:t>  Stored in directory: c:\users\lenovo\appdata\local\pip\cache\wheels\62\a8\27\705d79a4de22e738875109c156a7afe952b45714d19e70fbe3</a:t>
            </a:r>
          </a:p>
          <a:p>
            <a:r>
              <a:rPr lang="en-IN" sz="800" dirty="0"/>
              <a:t>Successfully built my-sample-package-</a:t>
            </a:r>
            <a:r>
              <a:rPr lang="en-IN" sz="800" dirty="0" err="1"/>
              <a:t>mathu</a:t>
            </a:r>
            <a:endParaRPr lang="en-IN" sz="800" dirty="0"/>
          </a:p>
          <a:p>
            <a:r>
              <a:rPr lang="en-IN" sz="800" dirty="0"/>
              <a:t>Installing collected packages: my-sample-package-</a:t>
            </a:r>
            <a:r>
              <a:rPr lang="en-IN" sz="800" dirty="0" err="1"/>
              <a:t>mathu</a:t>
            </a:r>
            <a:endParaRPr lang="en-IN" sz="800" dirty="0"/>
          </a:p>
          <a:p>
            <a:r>
              <a:rPr lang="en-IN" sz="800" dirty="0"/>
              <a:t>Successfully installed my-sample-package-mathu-0.1</a:t>
            </a:r>
          </a:p>
        </p:txBody>
      </p:sp>
    </p:spTree>
    <p:extLst>
      <p:ext uri="{BB962C8B-B14F-4D97-AF65-F5344CB8AC3E}">
        <p14:creationId xmlns:p14="http://schemas.microsoft.com/office/powerpoint/2010/main" val="78172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167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Madhusuthanan Thiruvengadam</dc:creator>
  <cp:lastModifiedBy>Madhusuthanan Thiruvengadam</cp:lastModifiedBy>
  <cp:revision>4</cp:revision>
  <dcterms:created xsi:type="dcterms:W3CDTF">2024-03-12T14:52:42Z</dcterms:created>
  <dcterms:modified xsi:type="dcterms:W3CDTF">2024-03-12T16:52:32Z</dcterms:modified>
</cp:coreProperties>
</file>