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F5D"/>
    <a:srgbClr val="4F0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4F5E-B832-47AA-B130-09753597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1CA5B-2DF1-494C-A053-5A5F85287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9CFF-E177-47C4-944D-58E89169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29AE-95BD-4F9F-9A43-CA2348D9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58A9C-30FB-497E-A267-D99FCC1F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7856-D86E-4C53-907D-DEF06A81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40660-2DD4-4153-B8F3-B6CFC77F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DD7C-4C26-4302-B1C3-EC1CDF13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4104-5C1B-4BE0-BE9A-9B54A102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70DA-F61A-424A-8D9F-39D2289A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16A34-392E-49AC-AE68-383C53CD2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29E9C-F59D-474F-BED4-716D2165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D4F6-A207-4339-A42C-81F9F50F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4A39-18FC-4F24-A851-EACF6EE7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0B52-0EEB-4D41-8201-1C96161F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CCE-0C31-4EE2-8D90-8A44AE2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F9B0-6B0D-4C0F-8C09-F2D09373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5195-45D0-4423-B18D-A0553D5D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C251-FEBF-4366-8AFE-23D836CA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8A86-C44F-4F77-AB93-E55FCEBF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4D0C-5ABD-4649-B01A-20FED1C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48BB-0D01-4365-90E5-DA6A253B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F7EC-9E9A-41DE-8B82-45FD1929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4625-1623-481A-89A9-715BA545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BE8D-3407-4E81-A4FC-848FC8F6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3FF0-564C-458E-BFC7-724A16FA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68C1-6F70-4A65-A920-E932A1F4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1C9BC-938D-4F6A-96B5-8B5DF11C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4DD3D-AEFD-4CF1-A221-9CF6FD3E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37127-C76E-47DB-9154-1428255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7FBCE-ED94-49B2-B173-647470FB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C184-5660-4D57-B78E-37083BC1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CF17-4CF3-4145-85CB-C9355FF0F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A97DA-28BC-4F86-AD27-3C9128F4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EBC7A-A421-4676-9B28-DB431C727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7940E-9358-40D1-A1E3-722B4C65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A0468-AF0F-42E3-9A96-72DAEFB4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AB88-83B6-4560-8DF8-E3346898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F58CE-79CE-4C95-9945-DCA967A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1313-3ACD-47A0-924D-0720B99C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AED8B-1DA3-4A40-A539-70647D6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1980D-F7FD-45FB-B79D-440310A0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E9751-19F6-42C1-8CE7-6321E16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C3141-BC4F-411F-9A76-0FADC345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8D2CB-1AFA-4A78-8E1D-33DD178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A5C7-0A4C-4737-BC3E-8CDDEAE7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3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B66-2660-42F8-9B43-718DC826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DC0A-975B-4098-A23E-C5CF0804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3760-B5BE-4D51-A8ED-E654279D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2657-23F9-4A5B-B06B-2ACE13A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FCA5-7A46-402C-AF01-B0E717BD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46B8-480D-412C-AA42-30AAFA15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ABE3-BA35-49CF-8E3E-E822D27D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C9E7A-A6C0-41D0-BD65-D478B86C6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109CB-AA06-4554-8B9D-17F425D4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17D13-8050-438D-8FD5-33A983F8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5D747-A837-4E3B-9A68-AFDF7A2E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E9368-0948-4651-93E5-99ED6B72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31349-2788-4A9D-8453-F21C1F75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3CE0-D2D8-46F8-ADCD-7ED01F6E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2419-3CB3-441D-83C7-97E95C847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10F9-29AE-41E0-9A9E-EC6547E4DE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E707-4EA3-4566-A710-11A22036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B177-B9E0-435C-B765-743223EE2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AD3-35E7-4C13-B45C-DE8D4C6B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F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6A9CA-2A6D-4F81-9255-D20E44126846}"/>
              </a:ext>
            </a:extLst>
          </p:cNvPr>
          <p:cNvGrpSpPr/>
          <p:nvPr/>
        </p:nvGrpSpPr>
        <p:grpSpPr>
          <a:xfrm>
            <a:off x="507460" y="291221"/>
            <a:ext cx="4112166" cy="1308050"/>
            <a:chOff x="507459" y="310271"/>
            <a:chExt cx="4121691" cy="1308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516C58-FFE9-489C-ACF0-63EC83FAB148}"/>
                </a:ext>
              </a:extLst>
            </p:cNvPr>
            <p:cNvSpPr txBox="1"/>
            <p:nvPr/>
          </p:nvSpPr>
          <p:spPr>
            <a:xfrm>
              <a:off x="507459" y="310271"/>
              <a:ext cx="4121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300">
                  <a:solidFill>
                    <a:schemeClr val="bg1"/>
                  </a:solidFill>
                  <a:latin typeface="Amasis MT Pro Black" panose="020B0604020202020204" pitchFamily="18" charset="0"/>
                </a:rPr>
                <a:t>viet</a:t>
              </a:r>
              <a:r>
                <a:rPr lang="en-US" sz="60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masis MT Pro Black" panose="020B0604020202020204" pitchFamily="18" charset="0"/>
                </a:rPr>
                <a:t>M</a:t>
              </a:r>
              <a:r>
                <a:rPr lang="en-US" sz="6000" b="1" spc="300">
                  <a:solidFill>
                    <a:schemeClr val="bg1"/>
                  </a:solidFill>
                  <a:latin typeface="Amasis MT Pro Black" panose="020B0604020202020204" pitchFamily="18" charset="0"/>
                </a:rPr>
                <a:t>ath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367611-FA73-4DFE-8964-CF5CADDD2F4A}"/>
                </a:ext>
              </a:extLst>
            </p:cNvPr>
            <p:cNvSpPr txBox="1"/>
            <p:nvPr/>
          </p:nvSpPr>
          <p:spPr>
            <a:xfrm>
              <a:off x="3431634" y="1033546"/>
              <a:ext cx="11975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masis MT Pro Black" panose="020B0604020202020204" pitchFamily="18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25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Hùng Vũ</dc:creator>
  <cp:lastModifiedBy>Hùng Vũ</cp:lastModifiedBy>
  <cp:revision>3</cp:revision>
  <dcterms:created xsi:type="dcterms:W3CDTF">2024-07-30T06:11:05Z</dcterms:created>
  <dcterms:modified xsi:type="dcterms:W3CDTF">2024-07-30T06:28:55Z</dcterms:modified>
</cp:coreProperties>
</file>