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68BF-ADBF-4683-BF1C-ED1178A54CDF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6C28-58D6-4DE8-88F6-5B5A3718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2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68BF-ADBF-4683-BF1C-ED1178A54CDF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6C28-58D6-4DE8-88F6-5B5A3718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5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68BF-ADBF-4683-BF1C-ED1178A54CDF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6C28-58D6-4DE8-88F6-5B5A3718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68BF-ADBF-4683-BF1C-ED1178A54CDF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6C28-58D6-4DE8-88F6-5B5A3718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6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68BF-ADBF-4683-BF1C-ED1178A54CDF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6C28-58D6-4DE8-88F6-5B5A3718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2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68BF-ADBF-4683-BF1C-ED1178A54CDF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6C28-58D6-4DE8-88F6-5B5A3718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9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68BF-ADBF-4683-BF1C-ED1178A54CDF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6C28-58D6-4DE8-88F6-5B5A3718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68BF-ADBF-4683-BF1C-ED1178A54CDF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6C28-58D6-4DE8-88F6-5B5A3718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7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68BF-ADBF-4683-BF1C-ED1178A54CDF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6C28-58D6-4DE8-88F6-5B5A3718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3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68BF-ADBF-4683-BF1C-ED1178A54CDF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6C28-58D6-4DE8-88F6-5B5A3718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8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68BF-ADBF-4683-BF1C-ED1178A54CDF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6C28-58D6-4DE8-88F6-5B5A3718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D68BF-ADBF-4683-BF1C-ED1178A54CDF}" type="datetimeFigureOut">
              <a:rPr lang="en-US" smtClean="0"/>
              <a:t>7/4/2016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B6C28-58D6-4DE8-88F6-5B5A3718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7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.bp.blogspot.com/_P75nQNhmdtE/TIkdopwHQiI/AAAAAAAAA88/J2qd7TUfpXA/s1600/backgammon-dice-probabilit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413" y="1301877"/>
            <a:ext cx="7514910" cy="381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44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Wray</dc:creator>
  <cp:lastModifiedBy>S Wray</cp:lastModifiedBy>
  <cp:revision>1</cp:revision>
  <dcterms:created xsi:type="dcterms:W3CDTF">2016-07-04T23:01:31Z</dcterms:created>
  <dcterms:modified xsi:type="dcterms:W3CDTF">2016-07-04T23:01:45Z</dcterms:modified>
</cp:coreProperties>
</file>