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CFCD-9F49-7EF9-4C52-2EBE04EAE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ED8FE-BA67-B0BD-6405-FC0FA798E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5603-FEC4-5F68-846E-95D20E23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EA7A-0AEC-01BA-1137-C2877ED4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5E7C-57F1-3410-104C-763BF3B5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59F5-9D65-9F87-FCAB-97E5CF89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CB00D-4CF3-06D1-7E93-84F3EF23F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70E05-4C11-F342-6E96-909D6825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6115-420F-CABD-7C60-3002BACA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F311-CE53-F29E-82D7-00472107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16548-1356-32DE-FFD6-FE7C982DC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5572C-FC1D-2C54-8833-6ABE02D7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F2F6E-8132-75C7-D895-3F508981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DCBC-FAF8-3E57-7387-F185952F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E92B-920F-1356-1252-A4609FEB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DD12-C113-0A8E-5397-EFE9ED7A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9085-61AE-10DE-1FC7-1D678DA1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CD45-4EE9-3F65-679D-AE351BF1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C0C5-FC04-054D-2594-4DF74865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CB09F-71F3-1A27-5AEF-9B77C080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24BE-B4C7-B1D5-6B5F-38691431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69E2-B7A7-C6CF-F3FE-C6BBD466E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EFCB-DFFB-6EA9-54B6-C4EED88E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7FCA-9F55-295A-E89A-A406ED03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379F-2C83-A6C4-D5FC-2AD3B37A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813F-FE4A-30BC-9119-489E574B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29A2-C755-F84C-EF17-859D9F16C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6927-326A-1BD3-5D1C-F0C47AD35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6301E-4C36-5509-B10D-57DC59E4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AE428-FF5B-4CE0-629B-B7CE2AFA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0F146-A0DE-BC22-B212-5E4F40B8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5CE0-84E6-60C1-397F-5100F73E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C2153-A81F-462D-7986-519FE7D3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C7C67-471A-3764-EF50-3A91E6174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6EBF8-8D17-B65F-20C3-BA0750CED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E4512-EBC4-CB23-8392-5EDB2F161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C95E2-BC63-D65F-27D3-C8D803C2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B38B9-B9FE-DF08-A7A2-755B9DB7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41770-0F4D-CFCB-520A-C52E6543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9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238A-F894-5D37-EE16-7CD87C6D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B0829-475A-9A5B-4110-0A9A418C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22475-6EDC-4107-5163-F2188A1B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47336-CD69-D543-25EB-E6BE5034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CE3AC-5FDC-DF95-A51E-6CCB5803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EE652-ADC7-9AE8-B9B7-9BD13821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2B62A-3535-347D-BE6F-B31B7FF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1731-335B-22BC-ED52-FD12C5E3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5E72-8A21-90B3-029E-8841F32F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D91D4-6BC9-3517-8F8D-0952EEB0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91DD-6E80-0136-F197-6A2760D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C60E6-0F95-92B6-C7B7-77A96DE9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F60DB-56EB-6857-F795-510B6825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DD04-3FCC-B390-FE63-655BCBC3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F15FC-361B-EC22-4419-949241679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96378-E3DD-365E-7BB4-09182C04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B0B1E-521E-FC9C-878A-222D6C83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94447-7F09-132C-FFD9-27F3E542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28887-0428-CA63-ECA6-2057C0C0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AB9BC-3307-6985-827B-1BFC4C19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F385-DC5D-53B4-643E-46DCFA78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0A97-2516-50F4-E9B7-908F8B217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B564E-76E3-4A80-9AB8-9BE7AB4769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9D5-8E15-2EDA-E257-9777AD57A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F848-77FE-B365-9808-41D46F22F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78492-2D9F-4156-B95C-053F4F2B7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oup of molecules on a white background&#10;&#10;AI-generated content may be incorrect.">
            <a:extLst>
              <a:ext uri="{FF2B5EF4-FFF2-40B4-BE49-F238E27FC236}">
                <a16:creationId xmlns:a16="http://schemas.microsoft.com/office/drawing/2014/main" id="{21141409-E0E9-1053-B41E-5B87D8432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6" b="68283"/>
          <a:stretch>
            <a:fillRect/>
          </a:stretch>
        </p:blipFill>
        <p:spPr>
          <a:xfrm>
            <a:off x="7840717" y="1293920"/>
            <a:ext cx="3699642" cy="3381268"/>
          </a:xfrm>
          <a:prstGeom prst="rect">
            <a:avLst/>
          </a:prstGeom>
        </p:spPr>
      </p:pic>
      <p:pic>
        <p:nvPicPr>
          <p:cNvPr id="21" name="Picture 20" descr="A group of molecules on a white background&#10;&#10;AI-generated content may be incorrect.">
            <a:extLst>
              <a:ext uri="{FF2B5EF4-FFF2-40B4-BE49-F238E27FC236}">
                <a16:creationId xmlns:a16="http://schemas.microsoft.com/office/drawing/2014/main" id="{87B08A68-A960-3C9E-3DAF-9AE49AEDC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65388" r="62692"/>
          <a:stretch>
            <a:fillRect/>
          </a:stretch>
        </p:blipFill>
        <p:spPr>
          <a:xfrm>
            <a:off x="4104289" y="969226"/>
            <a:ext cx="3983421" cy="3683026"/>
          </a:xfrm>
          <a:prstGeom prst="rect">
            <a:avLst/>
          </a:prstGeom>
        </p:spPr>
      </p:pic>
      <p:pic>
        <p:nvPicPr>
          <p:cNvPr id="22" name="Picture 21" descr="A group of molecules on a white background&#10;&#10;AI-generated content may be incorrect.">
            <a:extLst>
              <a:ext uri="{FF2B5EF4-FFF2-40B4-BE49-F238E27FC236}">
                <a16:creationId xmlns:a16="http://schemas.microsoft.com/office/drawing/2014/main" id="{03619812-9725-37AB-F2A7-D38999E35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88" r="84747"/>
          <a:stretch>
            <a:fillRect/>
          </a:stretch>
        </p:blipFill>
        <p:spPr>
          <a:xfrm>
            <a:off x="260403" y="969226"/>
            <a:ext cx="3808067" cy="37882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9185E4-ED09-B917-5255-38FDCFFCD907}"/>
              </a:ext>
            </a:extLst>
          </p:cNvPr>
          <p:cNvSpPr/>
          <p:nvPr/>
        </p:nvSpPr>
        <p:spPr>
          <a:xfrm>
            <a:off x="260403" y="969226"/>
            <a:ext cx="11458631" cy="42018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6744DC-6DC1-EF77-ADDE-82E20D8D049E}"/>
              </a:ext>
            </a:extLst>
          </p:cNvPr>
          <p:cNvCxnSpPr/>
          <p:nvPr/>
        </p:nvCxnSpPr>
        <p:spPr>
          <a:xfrm>
            <a:off x="4065103" y="969226"/>
            <a:ext cx="0" cy="4201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5FC760-7241-564B-ECD4-F48FE463612D}"/>
              </a:ext>
            </a:extLst>
          </p:cNvPr>
          <p:cNvCxnSpPr/>
          <p:nvPr/>
        </p:nvCxnSpPr>
        <p:spPr>
          <a:xfrm>
            <a:off x="7904915" y="972541"/>
            <a:ext cx="0" cy="4201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1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Jooya</dc:creator>
  <cp:lastModifiedBy>Hossein Jooya</cp:lastModifiedBy>
  <cp:revision>1</cp:revision>
  <dcterms:created xsi:type="dcterms:W3CDTF">2025-07-23T20:54:42Z</dcterms:created>
  <dcterms:modified xsi:type="dcterms:W3CDTF">2025-07-23T21:03:11Z</dcterms:modified>
</cp:coreProperties>
</file>