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312F2-9EBC-0CDB-D152-856C82ED9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6C6225-5896-4F24-62E1-D25ED566F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6A05F-CCBE-9904-91C3-B1843586D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EBD2E-2E08-4638-B301-1DFA840EDCBA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3F73E-CB17-16E8-D9DC-4ED3B0A80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F8C22-A18F-A67E-CC99-359508B61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4B2-463F-498B-9759-3BE8CCC0B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34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1FC75-099B-0416-04EB-C436B7B48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8DBF7A-22A7-C305-7B6B-C4D7BD6DA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9B884-CC4A-8725-6865-357F5EE62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EBD2E-2E08-4638-B301-1DFA840EDCBA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AA091-4CAD-BE8B-F4A9-87F00DEFE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2D5A9-A435-E52F-D9FC-6F0C4B7F1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4B2-463F-498B-9759-3BE8CCC0B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54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32A77F-DD27-092C-8C76-6EC24F816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79F3B-6B01-524E-BA0F-3C9C36DB8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3DB78-26FE-9C54-4B3D-E8BCAB1D1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EBD2E-2E08-4638-B301-1DFA840EDCBA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E28F1-1C60-3EFD-5482-2E1EA0BC1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0346C-6B6C-E592-72EC-704767034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4B2-463F-498B-9759-3BE8CCC0B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49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9478C-1360-2C22-828C-93021A81F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1EB66-F44D-BE1E-1DBC-2D4542D00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AA302-DC2A-F7BA-5AB5-9B2781A6D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EBD2E-2E08-4638-B301-1DFA840EDCBA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FB6A3-91AD-D1CB-7FA5-25488A424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E580E-7977-EB23-EFA0-18115C5AA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4B2-463F-498B-9759-3BE8CCC0B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33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524D0-F7EA-C496-F6D3-F1BED308E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0A07D-36E3-1DD1-197F-B7C42BA54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1FCD5-5C30-E573-3F17-0D20D2896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EBD2E-2E08-4638-B301-1DFA840EDCBA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B4CC3-DEBB-ECDA-B0E8-770DAD3FC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11983-E93A-F55D-048F-42E97F036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4B2-463F-498B-9759-3BE8CCC0B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756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77BB0-B939-C59A-8DF7-3B7C82C8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1E4D8-40C1-DFCB-0486-C54173458C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177135-DB51-F0FE-3C72-361272861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D4D7F-E3A3-8746-B1BF-09558AC67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EBD2E-2E08-4638-B301-1DFA840EDCBA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10D7F2-AD5D-AE65-955A-59F5A5FF7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6CDE2-69D4-3E86-CC19-F11A31936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4B2-463F-498B-9759-3BE8CCC0B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90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7A68F-D4AB-D5CC-DAEF-6D50F3509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91E32-6635-4F47-0357-F7D914E9B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996602-2C7E-61CC-7E95-06267CD11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1EFE96-4655-7A07-CBD7-F1AF691287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D5EAB4-2BDE-8AD6-BFFC-888235226B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1EA84F-2EF4-692E-8CBB-BF1582768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EBD2E-2E08-4638-B301-1DFA840EDCBA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3F452E-AE08-3F84-9B33-F06A5C8C8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43B315-D81B-0102-7E4E-D5B8AABBA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4B2-463F-498B-9759-3BE8CCC0B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19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6D885-CBBA-7E76-F9A2-A1DD0572C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CAA16B-A955-A19C-88F7-D3BC605E3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EBD2E-2E08-4638-B301-1DFA840EDCBA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77BF22-C177-0839-3C6B-BADACE003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B13F5-439C-5603-BAD7-9514AED6F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4B2-463F-498B-9759-3BE8CCC0B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18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10912F-2CE5-A6A6-BACB-9E9AA5DB9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EBD2E-2E08-4638-B301-1DFA840EDCBA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48AB6D-BD22-D5FF-358F-D8EB1099E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13421-796C-C2D6-33C8-D429839C5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4B2-463F-498B-9759-3BE8CCC0B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635E5-E0AD-7BBE-7DC9-BFCC25B5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FC5B1-4C72-767D-A7BF-CF3D5F260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9BCD2-9E2D-F567-8CDC-9512F7E89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AC86F-7ABB-E366-AA77-12414EF0F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EBD2E-2E08-4638-B301-1DFA840EDCBA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B5EE0-2E85-CC96-5447-F3054924F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B1EDE-6731-826B-DDB7-9D3585BE1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4B2-463F-498B-9759-3BE8CCC0B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45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1E358-6D39-7D24-1365-1F649FB39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BC2CB6-A60E-A02A-CF0B-B59CA4FA6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F39A5C-77C3-3B57-6B34-DC03FD100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694797-64EB-74DF-D70F-7AFBE37B0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EBD2E-2E08-4638-B301-1DFA840EDCBA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42F4A-F93E-3174-C4EB-97956BEF7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4C5A7-3171-7783-0498-979678DCA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4B2-463F-498B-9759-3BE8CCC0B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95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93F943-5F38-F524-F9AB-956ED7B1B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E8A32-642E-CE79-FEBE-64A80FB51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AC9B3-833B-B519-541E-EA36CD7E9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DEBD2E-2E08-4638-B301-1DFA840EDCBA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6C028-9198-49B4-0DB5-EBD192E207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E3AD8-3037-8183-5840-B8C164607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E884B2-463F-498B-9759-3BE8CCC0B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66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molecules on a white background&#10;&#10;AI-generated content may be incorrect.">
            <a:extLst>
              <a:ext uri="{FF2B5EF4-FFF2-40B4-BE49-F238E27FC236}">
                <a16:creationId xmlns:a16="http://schemas.microsoft.com/office/drawing/2014/main" id="{17607300-4290-31F5-52C7-48526AB92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3" r="20478" b="59061"/>
          <a:stretch>
            <a:fillRect/>
          </a:stretch>
        </p:blipFill>
        <p:spPr>
          <a:xfrm>
            <a:off x="425896" y="1251880"/>
            <a:ext cx="11340208" cy="34252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898630-D85E-D165-967D-2FB45206AAA5}"/>
              </a:ext>
            </a:extLst>
          </p:cNvPr>
          <p:cNvSpPr/>
          <p:nvPr/>
        </p:nvSpPr>
        <p:spPr>
          <a:xfrm>
            <a:off x="425896" y="777766"/>
            <a:ext cx="11340208" cy="375219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41460A-22E2-804B-4F7C-4998940AA58E}"/>
              </a:ext>
            </a:extLst>
          </p:cNvPr>
          <p:cNvCxnSpPr/>
          <p:nvPr/>
        </p:nvCxnSpPr>
        <p:spPr>
          <a:xfrm>
            <a:off x="4075044" y="777766"/>
            <a:ext cx="0" cy="37521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54B1DC-6897-C5BC-5357-4761E638D6E3}"/>
              </a:ext>
            </a:extLst>
          </p:cNvPr>
          <p:cNvCxnSpPr/>
          <p:nvPr/>
        </p:nvCxnSpPr>
        <p:spPr>
          <a:xfrm>
            <a:off x="8302487" y="777766"/>
            <a:ext cx="0" cy="37521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265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Hossein Jooya</dc:creator>
  <cp:lastModifiedBy>Hossein Jooya</cp:lastModifiedBy>
  <cp:revision>1</cp:revision>
  <dcterms:created xsi:type="dcterms:W3CDTF">2025-07-23T21:08:36Z</dcterms:created>
  <dcterms:modified xsi:type="dcterms:W3CDTF">2025-07-23T21:10:27Z</dcterms:modified>
</cp:coreProperties>
</file>