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88" autoAdjust="0"/>
    <p:restoredTop sz="94660"/>
  </p:normalViewPr>
  <p:slideViewPr>
    <p:cSldViewPr snapToGrid="0">
      <p:cViewPr varScale="1">
        <p:scale>
          <a:sx n="91" d="100"/>
          <a:sy n="91" d="100"/>
        </p:scale>
        <p:origin x="9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C6B1-3431-464F-882D-58C943976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0CB66-4043-475A-A820-51045931C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66114-C4AA-47E2-B691-68444B89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27A6-92B3-4CDA-9645-54B21CA56AC7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4ED02-768C-4D97-AB72-7E02A0E3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D0DF-1665-4AC9-80D5-495F021C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930-43F1-4130-8904-707EFCF084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53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5C46-449E-4737-83A1-59C89944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0FFC3-25CE-4D5F-8B33-6A6F5FC23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286B8-4A8C-4C42-9332-1FF4646C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27A6-92B3-4CDA-9645-54B21CA56AC7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E3CB1-0FBB-45E4-95BC-BDFE6F9F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34CB-273B-4031-9EBA-5CC99CA6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930-43F1-4130-8904-707EFCF084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28212-9FF5-422C-96B7-8E57009C4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DA77B-4A75-41E1-BA9E-83D863CCE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730AA-47FE-4A9A-88E0-1E83B0D5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27A6-92B3-4CDA-9645-54B21CA56AC7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D6DD9-EFE0-4A8A-8698-1380836A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AA231-1982-4864-A456-4CA9E510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930-43F1-4130-8904-707EFCF084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7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7858-DB66-48B0-BD09-57B867AA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D2236-E570-47B0-8B2E-002332557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BD0F2-AD85-43C3-A269-BFB3E42D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27A6-92B3-4CDA-9645-54B21CA56AC7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F52FA-1D03-4559-AA33-570246DC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D3DC8-867D-48CF-83B9-6704CB46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930-43F1-4130-8904-707EFCF084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74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5856-AD31-4DD4-8A80-F04C41DE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049EC-AACE-4273-AE89-822009125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4D50-067F-40A1-84D7-6C2BC4C6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27A6-92B3-4CDA-9645-54B21CA56AC7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C4208-AB2E-41F2-81D7-F2F44E8A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D0FD6-CDFE-4F04-878D-F2D6DC7B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930-43F1-4130-8904-707EFCF084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2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83C7-DF7B-49F3-8599-01AF81AF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BB178-F9D9-4E31-A3E3-E8685830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E3121-B093-45C2-A5DF-879EC1374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72E97-8030-47D5-8C83-B56F44A3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27A6-92B3-4CDA-9645-54B21CA56AC7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4FD06-8C3C-4DB7-A723-4EF4FBAC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EB9AE-21BB-48EF-8C2D-640D9076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930-43F1-4130-8904-707EFCF084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92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2232-BE49-4840-A413-AB5AEBD8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CB7-F934-4C5D-A82E-CB1575F61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8D917-4F4C-432F-AA37-33735EEE4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D7AF3-3BE0-4DEC-A782-D244D2064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74124-705D-4D75-955C-6258F114A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3DEC5-3747-40FA-8C69-FB8F4420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27A6-92B3-4CDA-9645-54B21CA56AC7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08941-47D0-4ED9-BF09-EB4A44B2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3B8EF-FA17-4A28-B8ED-E692816C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930-43F1-4130-8904-707EFCF084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22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C230-F8A3-420B-980E-7812FBAF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8112C-2343-4D7B-8DC1-E19343A0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27A6-92B3-4CDA-9645-54B21CA56AC7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966BF-B9F2-438D-90CE-266CA63A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2F4DE-CDC6-4F81-9B3C-9676BA5E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930-43F1-4130-8904-707EFCF084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2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AA07A-68A3-4736-AEE1-C9F8822F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27A6-92B3-4CDA-9645-54B21CA56AC7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9C7BC-7645-4EA6-85D0-A8099ADD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8B9CB-117B-4431-9701-1AB91798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930-43F1-4130-8904-707EFCF084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27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98C4-E697-43C4-95D1-8EDD0E73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DAF07-A5C5-49E8-ACAD-B04B701B4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DB048-45AA-4889-BCDB-2D5657A53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37AD6-563E-4D30-97D4-78F1C515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27A6-92B3-4CDA-9645-54B21CA56AC7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4CAD3-F43D-485D-B900-660F1082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D10F1-D047-40DB-9B74-6ED5EF63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930-43F1-4130-8904-707EFCF084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03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D810-BBC7-4334-987A-9C573A73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261B9-F6E7-4C5E-87DD-587761C9F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53C6B-3846-44A8-AAFB-7D1045F1B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82DD6-4439-43EC-80C7-0DCD0F13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27A6-92B3-4CDA-9645-54B21CA56AC7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223E0-F5EA-4F9E-B50F-35E07D34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968E3-7C9A-4F36-B260-8E307DA3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930-43F1-4130-8904-707EFCF084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41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CFA23-A6EC-4DDB-827C-8AC3B5B1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F0905-BBBB-4B54-94ED-27709CF9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DEFDA-02F6-4B03-A84D-B74B1DDAC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27A6-92B3-4CDA-9645-54B21CA56AC7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1F94E-E259-4301-A780-42850F346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F4B7-38C9-4086-815E-505283B2E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A930-43F1-4130-8904-707EFCF084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78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18" Type="http://schemas.openxmlformats.org/officeDocument/2006/relationships/image" Target="../media/image8.pn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15.png"/><Relationship Id="rId12" Type="http://schemas.openxmlformats.org/officeDocument/2006/relationships/image" Target="../media/image9.png"/><Relationship Id="rId17" Type="http://schemas.openxmlformats.org/officeDocument/2006/relationships/image" Target="../media/image7.png"/><Relationship Id="rId2" Type="http://schemas.openxmlformats.org/officeDocument/2006/relationships/image" Target="../media/image14.png"/><Relationship Id="rId16" Type="http://schemas.openxmlformats.org/officeDocument/2006/relationships/image" Target="../media/image12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7AC4BF27-32B3-4B2E-8A10-709756398DDD}"/>
              </a:ext>
            </a:extLst>
          </p:cNvPr>
          <p:cNvGrpSpPr/>
          <p:nvPr/>
        </p:nvGrpSpPr>
        <p:grpSpPr>
          <a:xfrm>
            <a:off x="-1733228" y="0"/>
            <a:ext cx="15658456" cy="7685590"/>
            <a:chOff x="-987960" y="0"/>
            <a:chExt cx="13972342" cy="68580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297C26E-358D-4CC1-B052-DEDD5C3EA441}"/>
                </a:ext>
              </a:extLst>
            </p:cNvPr>
            <p:cNvGrpSpPr/>
            <p:nvPr/>
          </p:nvGrpSpPr>
          <p:grpSpPr>
            <a:xfrm>
              <a:off x="-987960" y="0"/>
              <a:ext cx="13972342" cy="1903500"/>
              <a:chOff x="-165000" y="4232634"/>
              <a:chExt cx="13972342" cy="1903500"/>
            </a:xfrm>
          </p:grpSpPr>
          <p:pic>
            <p:nvPicPr>
              <p:cNvPr id="13" name="Picture 12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5C809880-F6F7-47A7-A859-7AD78817D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4448" y="4232635"/>
                <a:ext cx="3384000" cy="190349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D0C37B4-B25D-4CEC-ADA2-F29DEF7E2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3896" y="4232635"/>
                <a:ext cx="3384000" cy="1903499"/>
              </a:xfrm>
              <a:prstGeom prst="rect">
                <a:avLst/>
              </a:prstGeom>
            </p:spPr>
          </p:pic>
          <p:pic>
            <p:nvPicPr>
              <p:cNvPr id="27" name="Picture 26" descr="Graphical user interface, diagram&#10;&#10;Description automatically generated">
                <a:extLst>
                  <a:ext uri="{FF2B5EF4-FFF2-40B4-BE49-F238E27FC236}">
                    <a16:creationId xmlns:a16="http://schemas.microsoft.com/office/drawing/2014/main" id="{715B946B-C609-4D6E-ABBB-E8F3718AE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5000" y="4232634"/>
                <a:ext cx="3384000" cy="1903500"/>
              </a:xfrm>
              <a:prstGeom prst="rect">
                <a:avLst/>
              </a:prstGeom>
            </p:spPr>
          </p:pic>
          <p:pic>
            <p:nvPicPr>
              <p:cNvPr id="29" name="Picture 28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0E2CD134-7799-472B-9A08-6D937B733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3342" y="4232634"/>
                <a:ext cx="3384000" cy="1903500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6DA2CD2-14DF-4DB8-B7C4-3E249F9731A6}"/>
                </a:ext>
              </a:extLst>
            </p:cNvPr>
            <p:cNvGrpSpPr/>
            <p:nvPr/>
          </p:nvGrpSpPr>
          <p:grpSpPr>
            <a:xfrm>
              <a:off x="776763" y="1651500"/>
              <a:ext cx="10442896" cy="1903500"/>
              <a:chOff x="1599724" y="121289"/>
              <a:chExt cx="10442896" cy="1903500"/>
            </a:xfrm>
          </p:grpSpPr>
          <p:pic>
            <p:nvPicPr>
              <p:cNvPr id="7" name="Picture 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5D03566-A1BE-43C3-8F4C-591B9EDCE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9172" y="121290"/>
                <a:ext cx="3384000" cy="1903499"/>
              </a:xfrm>
              <a:prstGeom prst="rect">
                <a:avLst/>
              </a:prstGeom>
            </p:spPr>
          </p:pic>
          <p:pic>
            <p:nvPicPr>
              <p:cNvPr id="31" name="Picture 3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A79AEF3-46A0-4A22-9609-E18381B48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8620" y="121289"/>
                <a:ext cx="3384000" cy="1903500"/>
              </a:xfrm>
              <a:prstGeom prst="rect">
                <a:avLst/>
              </a:prstGeom>
            </p:spPr>
          </p:pic>
          <p:pic>
            <p:nvPicPr>
              <p:cNvPr id="21" name="Picture 2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942A233-589E-40DA-B918-9488274AEB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9724" y="121290"/>
                <a:ext cx="3384000" cy="1903499"/>
              </a:xfrm>
              <a:prstGeom prst="rect">
                <a:avLst/>
              </a:prstGeom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89A6B07-C0BC-4D20-92B3-CD076DFA0517}"/>
                </a:ext>
              </a:extLst>
            </p:cNvPr>
            <p:cNvGrpSpPr/>
            <p:nvPr/>
          </p:nvGrpSpPr>
          <p:grpSpPr>
            <a:xfrm>
              <a:off x="-987960" y="3303000"/>
              <a:ext cx="13972342" cy="1903500"/>
              <a:chOff x="-165000" y="1364379"/>
              <a:chExt cx="13972342" cy="1903500"/>
            </a:xfrm>
          </p:grpSpPr>
          <p:pic>
            <p:nvPicPr>
              <p:cNvPr id="5" name="Picture 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106E733-7E0E-4D71-9B73-743CB954B3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4448" y="1364380"/>
                <a:ext cx="3384000" cy="1903499"/>
              </a:xfrm>
              <a:prstGeom prst="rect">
                <a:avLst/>
              </a:prstGeom>
            </p:spPr>
          </p:pic>
          <p:pic>
            <p:nvPicPr>
              <p:cNvPr id="9" name="Picture 8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5583A617-0191-40EA-B32C-3A1340EFB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3896" y="1364380"/>
                <a:ext cx="3384000" cy="1903499"/>
              </a:xfrm>
              <a:prstGeom prst="rect">
                <a:avLst/>
              </a:prstGeom>
            </p:spPr>
          </p:pic>
          <p:pic>
            <p:nvPicPr>
              <p:cNvPr id="35" name="Picture 34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11EE20FB-E3B3-4CBA-9231-91A673F2A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5000" y="1364379"/>
                <a:ext cx="3384000" cy="1903500"/>
              </a:xfrm>
              <a:prstGeom prst="rect">
                <a:avLst/>
              </a:prstGeom>
            </p:spPr>
          </p:pic>
          <p:pic>
            <p:nvPicPr>
              <p:cNvPr id="33" name="Picture 3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C54D3CE-722C-4131-B481-8EDDD0B2AC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3342" y="1364379"/>
                <a:ext cx="3384000" cy="1903500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45F0A73-0452-4FFA-AC35-D290426DC707}"/>
                </a:ext>
              </a:extLst>
            </p:cNvPr>
            <p:cNvGrpSpPr/>
            <p:nvPr/>
          </p:nvGrpSpPr>
          <p:grpSpPr>
            <a:xfrm>
              <a:off x="776763" y="4954501"/>
              <a:ext cx="10442896" cy="1903499"/>
              <a:chOff x="1599724" y="2716095"/>
              <a:chExt cx="10442896" cy="1903499"/>
            </a:xfrm>
          </p:grpSpPr>
          <p:pic>
            <p:nvPicPr>
              <p:cNvPr id="19" name="Picture 18" descr="Graphical user interface, text, application, Word&#10;&#10;Description automatically generated">
                <a:extLst>
                  <a:ext uri="{FF2B5EF4-FFF2-40B4-BE49-F238E27FC236}">
                    <a16:creationId xmlns:a16="http://schemas.microsoft.com/office/drawing/2014/main" id="{DFF56FD1-F1B5-42E0-9657-39464BF2F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9172" y="2716095"/>
                <a:ext cx="3384000" cy="1903499"/>
              </a:xfrm>
              <a:prstGeom prst="rect">
                <a:avLst/>
              </a:prstGeom>
            </p:spPr>
          </p:pic>
          <p:pic>
            <p:nvPicPr>
              <p:cNvPr id="23" name="Picture 2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67F0217-1C02-4E83-A75F-1E0FC07FC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8620" y="2716095"/>
                <a:ext cx="3384000" cy="1903499"/>
              </a:xfrm>
              <a:prstGeom prst="rect">
                <a:avLst/>
              </a:prstGeom>
            </p:spPr>
          </p:pic>
          <p:pic>
            <p:nvPicPr>
              <p:cNvPr id="11" name="Picture 1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F91C95B-4F3A-4F62-8841-11ED4F3EB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9724" y="2716095"/>
                <a:ext cx="3384000" cy="190349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0891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7F91C95B-4F3A-4F62-8841-11ED4F3EB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308" y="136093"/>
            <a:ext cx="1986945" cy="1117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809880-F6F7-47A7-A859-7AD78817D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18" y="136093"/>
            <a:ext cx="1986945" cy="1117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15B946B-C609-4D6E-ABBB-E8F3718AE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475" y="136093"/>
            <a:ext cx="1986944" cy="1117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2CD134-7799-472B-9A08-6D937B733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64" y="136093"/>
            <a:ext cx="1986944" cy="1117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0C37B4-B25D-4CEC-ADA2-F29DEF7E21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71" y="136093"/>
            <a:ext cx="1986945" cy="1117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5CB517ED-1DA7-4F4A-839B-6A4175D585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753" y="136093"/>
            <a:ext cx="1986944" cy="1117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2833180-4492-4DA0-AE72-56E5F79D76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77" y="1100769"/>
            <a:ext cx="1986943" cy="1117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5D03566-A1BE-43C3-8F4C-591B9EDCE6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94" y="1100769"/>
            <a:ext cx="1986945" cy="1117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Graphical user interface&#10;&#10;Description automatically generated">
            <a:extLst>
              <a:ext uri="{FF2B5EF4-FFF2-40B4-BE49-F238E27FC236}">
                <a16:creationId xmlns:a16="http://schemas.microsoft.com/office/drawing/2014/main" id="{EA79AEF3-46A0-4A22-9609-E18381B48F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641" y="1100769"/>
            <a:ext cx="1986943" cy="1117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 descr="Graphical user interface&#10;&#10;Description automatically generated">
            <a:extLst>
              <a:ext uri="{FF2B5EF4-FFF2-40B4-BE49-F238E27FC236}">
                <a16:creationId xmlns:a16="http://schemas.microsoft.com/office/drawing/2014/main" id="{A67F0217-1C02-4E83-A75F-1E0FC07FCD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5699" y="1100769"/>
            <a:ext cx="1986945" cy="1117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583A617-0191-40EA-B32C-3A1340EFBA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47" y="1100769"/>
            <a:ext cx="1986945" cy="1117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7D82A86-D817-4D29-85AA-538C8AB084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85" y="1100769"/>
            <a:ext cx="1986943" cy="1117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1806D68C-2FFA-4A69-A93E-14734E33D8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531" y="1100769"/>
            <a:ext cx="1986943" cy="1117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396AC95-25D3-42BD-89E7-C73A9030FB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74" y="1100768"/>
            <a:ext cx="1986943" cy="1117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3" name="Picture 42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18C88395-E3C5-4978-BD29-119708DA6F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68" y="2065447"/>
            <a:ext cx="1986945" cy="1117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id="{4942A233-589E-40DA-B918-9488274AEB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307" y="2065447"/>
            <a:ext cx="1986945" cy="1117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106E733-7E0E-4D71-9B73-743CB954B3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18" y="2065447"/>
            <a:ext cx="1986945" cy="1117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1EE20FB-E3B3-4CBA-9231-91A673F2AF9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475" y="2065447"/>
            <a:ext cx="1986943" cy="1117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 descr="Graphical user interface&#10;&#10;Description automatically generated">
            <a:extLst>
              <a:ext uri="{FF2B5EF4-FFF2-40B4-BE49-F238E27FC236}">
                <a16:creationId xmlns:a16="http://schemas.microsoft.com/office/drawing/2014/main" id="{BC54D3CE-722C-4131-B481-8EDDD0B2AC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63" y="2065447"/>
            <a:ext cx="1986943" cy="1117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2062205-5A22-4A59-A699-E268D80E7A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3921" y="2065447"/>
            <a:ext cx="1986943" cy="1117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 descr="Graphical user interface&#10;&#10;Description automatically generated">
            <a:extLst>
              <a:ext uri="{FF2B5EF4-FFF2-40B4-BE49-F238E27FC236}">
                <a16:creationId xmlns:a16="http://schemas.microsoft.com/office/drawing/2014/main" id="{2EB9C2BE-4353-4FCC-A1B3-383E83C5B7E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753" y="2065447"/>
            <a:ext cx="1986943" cy="1117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53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Miller</dc:creator>
  <cp:lastModifiedBy>Steve Miller</cp:lastModifiedBy>
  <cp:revision>6</cp:revision>
  <dcterms:created xsi:type="dcterms:W3CDTF">2021-07-08T11:42:57Z</dcterms:created>
  <dcterms:modified xsi:type="dcterms:W3CDTF">2021-07-08T15:16:42Z</dcterms:modified>
</cp:coreProperties>
</file>