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E4A92-C1FB-49F1-9F3C-727DAD05A561}" v="48" dt="2024-04-15T00:48:50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Nae" userId="ce2eccd5-8392-40dd-b59a-14ac5633a683" providerId="ADAL" clId="{C5DE4A92-C1FB-49F1-9F3C-727DAD05A561}"/>
    <pc:docChg chg="undo custSel addSld modSld">
      <pc:chgData name="Florin Nae" userId="ce2eccd5-8392-40dd-b59a-14ac5633a683" providerId="ADAL" clId="{C5DE4A92-C1FB-49F1-9F3C-727DAD05A561}" dt="2024-04-15T00:48:50.432" v="175" actId="20577"/>
      <pc:docMkLst>
        <pc:docMk/>
      </pc:docMkLst>
      <pc:sldChg chg="addSp delSp modSp new mod">
        <pc:chgData name="Florin Nae" userId="ce2eccd5-8392-40dd-b59a-14ac5633a683" providerId="ADAL" clId="{C5DE4A92-C1FB-49F1-9F3C-727DAD05A561}" dt="2024-04-15T00:48:50.432" v="175" actId="20577"/>
        <pc:sldMkLst>
          <pc:docMk/>
          <pc:sldMk cId="4229857209" sldId="256"/>
        </pc:sldMkLst>
        <pc:spChg chg="del">
          <ac:chgData name="Florin Nae" userId="ce2eccd5-8392-40dd-b59a-14ac5633a683" providerId="ADAL" clId="{C5DE4A92-C1FB-49F1-9F3C-727DAD05A561}" dt="2024-04-15T00:27:40.521" v="1" actId="478"/>
          <ac:spMkLst>
            <pc:docMk/>
            <pc:sldMk cId="4229857209" sldId="256"/>
            <ac:spMk id="2" creationId="{B20765F4-53C8-F5C4-A04F-AE4322EC6C35}"/>
          </ac:spMkLst>
        </pc:spChg>
        <pc:spChg chg="del">
          <ac:chgData name="Florin Nae" userId="ce2eccd5-8392-40dd-b59a-14ac5633a683" providerId="ADAL" clId="{C5DE4A92-C1FB-49F1-9F3C-727DAD05A561}" dt="2024-04-15T00:27:40.521" v="1" actId="478"/>
          <ac:spMkLst>
            <pc:docMk/>
            <pc:sldMk cId="4229857209" sldId="256"/>
            <ac:spMk id="3" creationId="{0692CCC8-2A35-0C67-932A-6738C9684BC0}"/>
          </ac:spMkLst>
        </pc:spChg>
        <pc:spChg chg="add mod">
          <ac:chgData name="Florin Nae" userId="ce2eccd5-8392-40dd-b59a-14ac5633a683" providerId="ADAL" clId="{C5DE4A92-C1FB-49F1-9F3C-727DAD05A561}" dt="2024-04-15T00:30:29.292" v="24" actId="164"/>
          <ac:spMkLst>
            <pc:docMk/>
            <pc:sldMk cId="4229857209" sldId="256"/>
            <ac:spMk id="14" creationId="{A8715359-46B7-A7FC-3F84-AF8A0AC9FC98}"/>
          </ac:spMkLst>
        </pc:spChg>
        <pc:spChg chg="add mod">
          <ac:chgData name="Florin Nae" userId="ce2eccd5-8392-40dd-b59a-14ac5633a683" providerId="ADAL" clId="{C5DE4A92-C1FB-49F1-9F3C-727DAD05A561}" dt="2024-04-15T00:45:17.518" v="151" actId="164"/>
          <ac:spMkLst>
            <pc:docMk/>
            <pc:sldMk cId="4229857209" sldId="256"/>
            <ac:spMk id="15" creationId="{667C8BB0-5A12-FA5C-DCEA-EB5C840B12B5}"/>
          </ac:spMkLst>
        </pc:spChg>
        <pc:spChg chg="add mod">
          <ac:chgData name="Florin Nae" userId="ce2eccd5-8392-40dd-b59a-14ac5633a683" providerId="ADAL" clId="{C5DE4A92-C1FB-49F1-9F3C-727DAD05A561}" dt="2024-04-15T00:30:29.292" v="24" actId="164"/>
          <ac:spMkLst>
            <pc:docMk/>
            <pc:sldMk cId="4229857209" sldId="256"/>
            <ac:spMk id="16" creationId="{A3C5B57A-2293-FAF7-E5F7-C738449AB182}"/>
          </ac:spMkLst>
        </pc:spChg>
        <pc:spChg chg="add del mod">
          <ac:chgData name="Florin Nae" userId="ce2eccd5-8392-40dd-b59a-14ac5633a683" providerId="ADAL" clId="{C5DE4A92-C1FB-49F1-9F3C-727DAD05A561}" dt="2024-04-15T00:32:35.442" v="41" actId="478"/>
          <ac:spMkLst>
            <pc:docMk/>
            <pc:sldMk cId="4229857209" sldId="256"/>
            <ac:spMk id="20" creationId="{78D5C953-53CE-5F55-E9CC-853788B02358}"/>
          </ac:spMkLst>
        </pc:spChg>
        <pc:spChg chg="add del">
          <ac:chgData name="Florin Nae" userId="ce2eccd5-8392-40dd-b59a-14ac5633a683" providerId="ADAL" clId="{C5DE4A92-C1FB-49F1-9F3C-727DAD05A561}" dt="2024-04-15T00:37:03.186" v="84" actId="478"/>
          <ac:spMkLst>
            <pc:docMk/>
            <pc:sldMk cId="4229857209" sldId="256"/>
            <ac:spMk id="63" creationId="{7C5D8C99-98BC-D500-44AD-468A45F8A6D8}"/>
          </ac:spMkLst>
        </pc:spChg>
        <pc:spChg chg="add del mod">
          <ac:chgData name="Florin Nae" userId="ce2eccd5-8392-40dd-b59a-14ac5633a683" providerId="ADAL" clId="{C5DE4A92-C1FB-49F1-9F3C-727DAD05A561}" dt="2024-04-15T00:37:44.967" v="90" actId="478"/>
          <ac:spMkLst>
            <pc:docMk/>
            <pc:sldMk cId="4229857209" sldId="256"/>
            <ac:spMk id="64" creationId="{B0EFBDCD-F2CA-E7AA-016E-01151B962012}"/>
          </ac:spMkLst>
        </pc:spChg>
        <pc:spChg chg="add mod">
          <ac:chgData name="Florin Nae" userId="ce2eccd5-8392-40dd-b59a-14ac5633a683" providerId="ADAL" clId="{C5DE4A92-C1FB-49F1-9F3C-727DAD05A561}" dt="2024-04-15T00:48:50.432" v="175" actId="20577"/>
          <ac:spMkLst>
            <pc:docMk/>
            <pc:sldMk cId="4229857209" sldId="256"/>
            <ac:spMk id="65" creationId="{6E84A1B6-A87E-467F-EEA8-6012CC9A681E}"/>
          </ac:spMkLst>
        </pc:spChg>
        <pc:spChg chg="add mod">
          <ac:chgData name="Florin Nae" userId="ce2eccd5-8392-40dd-b59a-14ac5633a683" providerId="ADAL" clId="{C5DE4A92-C1FB-49F1-9F3C-727DAD05A561}" dt="2024-04-15T00:48:50.432" v="175" actId="20577"/>
          <ac:spMkLst>
            <pc:docMk/>
            <pc:sldMk cId="4229857209" sldId="256"/>
            <ac:spMk id="66" creationId="{26D1D43A-8374-49B7-7EF1-C3B99200BDEB}"/>
          </ac:spMkLst>
        </pc:spChg>
        <pc:spChg chg="add mod">
          <ac:chgData name="Florin Nae" userId="ce2eccd5-8392-40dd-b59a-14ac5633a683" providerId="ADAL" clId="{C5DE4A92-C1FB-49F1-9F3C-727DAD05A561}" dt="2024-04-15T00:48:50.432" v="175" actId="20577"/>
          <ac:spMkLst>
            <pc:docMk/>
            <pc:sldMk cId="4229857209" sldId="256"/>
            <ac:spMk id="67" creationId="{230E617E-EAB6-2A6D-BB06-26D462556394}"/>
          </ac:spMkLst>
        </pc:spChg>
        <pc:spChg chg="add mod">
          <ac:chgData name="Florin Nae" userId="ce2eccd5-8392-40dd-b59a-14ac5633a683" providerId="ADAL" clId="{C5DE4A92-C1FB-49F1-9F3C-727DAD05A561}" dt="2024-04-15T00:48:50.432" v="175" actId="20577"/>
          <ac:spMkLst>
            <pc:docMk/>
            <pc:sldMk cId="4229857209" sldId="256"/>
            <ac:spMk id="74" creationId="{B03B7DA2-D5F7-E203-D221-527EFAD1A6F2}"/>
          </ac:spMkLst>
        </pc:spChg>
        <pc:spChg chg="add mod">
          <ac:chgData name="Florin Nae" userId="ce2eccd5-8392-40dd-b59a-14ac5633a683" providerId="ADAL" clId="{C5DE4A92-C1FB-49F1-9F3C-727DAD05A561}" dt="2024-04-15T00:48:50.432" v="175" actId="20577"/>
          <ac:spMkLst>
            <pc:docMk/>
            <pc:sldMk cId="4229857209" sldId="256"/>
            <ac:spMk id="81" creationId="{6456E19A-7678-C38A-6172-B2F8CA5E9E04}"/>
          </ac:spMkLst>
        </pc:spChg>
        <pc:spChg chg="add mod">
          <ac:chgData name="Florin Nae" userId="ce2eccd5-8392-40dd-b59a-14ac5633a683" providerId="ADAL" clId="{C5DE4A92-C1FB-49F1-9F3C-727DAD05A561}" dt="2024-04-15T00:48:50.432" v="175" actId="20577"/>
          <ac:spMkLst>
            <pc:docMk/>
            <pc:sldMk cId="4229857209" sldId="256"/>
            <ac:spMk id="82" creationId="{8261DFB5-8C50-FA68-CE67-CF3813701260}"/>
          </ac:spMkLst>
        </pc:spChg>
        <pc:grpChg chg="add mod">
          <ac:chgData name="Florin Nae" userId="ce2eccd5-8392-40dd-b59a-14ac5633a683" providerId="ADAL" clId="{C5DE4A92-C1FB-49F1-9F3C-727DAD05A561}" dt="2024-04-15T00:45:17.518" v="151" actId="164"/>
          <ac:grpSpMkLst>
            <pc:docMk/>
            <pc:sldMk cId="4229857209" sldId="256"/>
            <ac:grpSpMk id="17" creationId="{604C17FD-5BFA-1FD7-9C25-8C5470BC3772}"/>
          </ac:grpSpMkLst>
        </pc:grpChg>
        <pc:grpChg chg="add del mod">
          <ac:chgData name="Florin Nae" userId="ce2eccd5-8392-40dd-b59a-14ac5633a683" providerId="ADAL" clId="{C5DE4A92-C1FB-49F1-9F3C-727DAD05A561}" dt="2024-04-15T00:34:41.591" v="64" actId="165"/>
          <ac:grpSpMkLst>
            <pc:docMk/>
            <pc:sldMk cId="4229857209" sldId="256"/>
            <ac:grpSpMk id="32" creationId="{EBD11A7A-7621-3A92-461E-0C84F5C8FBA7}"/>
          </ac:grpSpMkLst>
        </pc:grpChg>
        <pc:grpChg chg="add del mod">
          <ac:chgData name="Florin Nae" userId="ce2eccd5-8392-40dd-b59a-14ac5633a683" providerId="ADAL" clId="{C5DE4A92-C1FB-49F1-9F3C-727DAD05A561}" dt="2024-04-15T00:33:55.649" v="58" actId="478"/>
          <ac:grpSpMkLst>
            <pc:docMk/>
            <pc:sldMk cId="4229857209" sldId="256"/>
            <ac:grpSpMk id="33" creationId="{3A5807F0-D3B9-5BA7-48FA-38D9266D45FD}"/>
          </ac:grpSpMkLst>
        </pc:grpChg>
        <pc:grpChg chg="add del mod">
          <ac:chgData name="Florin Nae" userId="ce2eccd5-8392-40dd-b59a-14ac5633a683" providerId="ADAL" clId="{C5DE4A92-C1FB-49F1-9F3C-727DAD05A561}" dt="2024-04-15T00:33:56.907" v="59" actId="478"/>
          <ac:grpSpMkLst>
            <pc:docMk/>
            <pc:sldMk cId="4229857209" sldId="256"/>
            <ac:grpSpMk id="37" creationId="{9D1E768C-5B59-88E2-2528-7E5C70A654F0}"/>
          </ac:grpSpMkLst>
        </pc:grpChg>
        <pc:grpChg chg="add del mod">
          <ac:chgData name="Florin Nae" userId="ce2eccd5-8392-40dd-b59a-14ac5633a683" providerId="ADAL" clId="{C5DE4A92-C1FB-49F1-9F3C-727DAD05A561}" dt="2024-04-15T00:33:58.065" v="60" actId="478"/>
          <ac:grpSpMkLst>
            <pc:docMk/>
            <pc:sldMk cId="4229857209" sldId="256"/>
            <ac:grpSpMk id="41" creationId="{728F1850-C3DE-695E-3371-1752CF4E4774}"/>
          </ac:grpSpMkLst>
        </pc:grpChg>
        <pc:grpChg chg="add mod">
          <ac:chgData name="Florin Nae" userId="ce2eccd5-8392-40dd-b59a-14ac5633a683" providerId="ADAL" clId="{C5DE4A92-C1FB-49F1-9F3C-727DAD05A561}" dt="2024-04-15T00:45:17.518" v="151" actId="164"/>
          <ac:grpSpMkLst>
            <pc:docMk/>
            <pc:sldMk cId="4229857209" sldId="256"/>
            <ac:grpSpMk id="53" creationId="{761C1E0E-E54A-1D40-B237-68CE8558B37A}"/>
          </ac:grpSpMkLst>
        </pc:grpChg>
        <pc:grpChg chg="add mod">
          <ac:chgData name="Florin Nae" userId="ce2eccd5-8392-40dd-b59a-14ac5633a683" providerId="ADAL" clId="{C5DE4A92-C1FB-49F1-9F3C-727DAD05A561}" dt="2024-04-15T00:45:17.518" v="151" actId="164"/>
          <ac:grpSpMkLst>
            <pc:docMk/>
            <pc:sldMk cId="4229857209" sldId="256"/>
            <ac:grpSpMk id="54" creationId="{CE310743-0F29-FC16-F994-7F1880C9DCB2}"/>
          </ac:grpSpMkLst>
        </pc:grpChg>
        <pc:grpChg chg="add mod">
          <ac:chgData name="Florin Nae" userId="ce2eccd5-8392-40dd-b59a-14ac5633a683" providerId="ADAL" clId="{C5DE4A92-C1FB-49F1-9F3C-727DAD05A561}" dt="2024-04-15T00:45:17.518" v="151" actId="164"/>
          <ac:grpSpMkLst>
            <pc:docMk/>
            <pc:sldMk cId="4229857209" sldId="256"/>
            <ac:grpSpMk id="57" creationId="{862CB6B4-C981-9257-0AC4-10B30F68DFF4}"/>
          </ac:grpSpMkLst>
        </pc:grpChg>
        <pc:grpChg chg="add mod">
          <ac:chgData name="Florin Nae" userId="ce2eccd5-8392-40dd-b59a-14ac5633a683" providerId="ADAL" clId="{C5DE4A92-C1FB-49F1-9F3C-727DAD05A561}" dt="2024-04-15T00:48:50.432" v="175" actId="20577"/>
          <ac:grpSpMkLst>
            <pc:docMk/>
            <pc:sldMk cId="4229857209" sldId="256"/>
            <ac:grpSpMk id="80" creationId="{985ECEB7-D5B3-33C4-416B-8963437967D0}"/>
          </ac:grpSpMkLst>
        </pc:grpChg>
        <pc:grpChg chg="add mod">
          <ac:chgData name="Florin Nae" userId="ce2eccd5-8392-40dd-b59a-14ac5633a683" providerId="ADAL" clId="{C5DE4A92-C1FB-49F1-9F3C-727DAD05A561}" dt="2024-04-15T00:45:34.918" v="155" actId="1076"/>
          <ac:grpSpMkLst>
            <pc:docMk/>
            <pc:sldMk cId="4229857209" sldId="256"/>
            <ac:grpSpMk id="83" creationId="{8EE83AF7-D072-7A1C-CE3C-1B0EA11F3CFA}"/>
          </ac:grpSpMkLst>
        </pc:grpChg>
        <pc:grpChg chg="add mod">
          <ac:chgData name="Florin Nae" userId="ce2eccd5-8392-40dd-b59a-14ac5633a683" providerId="ADAL" clId="{C5DE4A92-C1FB-49F1-9F3C-727DAD05A561}" dt="2024-04-15T00:48:50.432" v="175" actId="20577"/>
          <ac:grpSpMkLst>
            <pc:docMk/>
            <pc:sldMk cId="4229857209" sldId="256"/>
            <ac:grpSpMk id="84" creationId="{C50D9C9F-D866-4A2A-067F-9DDF6F9458FA}"/>
          </ac:grpSpMkLst>
        </pc:grpChg>
        <pc:picChg chg="add mod ord">
          <ac:chgData name="Florin Nae" userId="ce2eccd5-8392-40dd-b59a-14ac5633a683" providerId="ADAL" clId="{C5DE4A92-C1FB-49F1-9F3C-727DAD05A561}" dt="2024-04-15T00:47:42.991" v="173" actId="167"/>
          <ac:picMkLst>
            <pc:docMk/>
            <pc:sldMk cId="4229857209" sldId="256"/>
            <ac:picMk id="5" creationId="{8B11136A-4277-37EF-1003-F5B216DDB20F}"/>
          </ac:picMkLst>
        </pc:picChg>
        <pc:cxnChg chg="add mod">
          <ac:chgData name="Florin Nae" userId="ce2eccd5-8392-40dd-b59a-14ac5633a683" providerId="ADAL" clId="{C5DE4A92-C1FB-49F1-9F3C-727DAD05A561}" dt="2024-04-15T00:30:29.292" v="24" actId="164"/>
          <ac:cxnSpMkLst>
            <pc:docMk/>
            <pc:sldMk cId="4229857209" sldId="256"/>
            <ac:cxnSpMk id="7" creationId="{D4559791-4848-A473-4D8D-25F456F69E2D}"/>
          </ac:cxnSpMkLst>
        </pc:cxnChg>
        <pc:cxnChg chg="add mod">
          <ac:chgData name="Florin Nae" userId="ce2eccd5-8392-40dd-b59a-14ac5633a683" providerId="ADAL" clId="{C5DE4A92-C1FB-49F1-9F3C-727DAD05A561}" dt="2024-04-15T00:30:29.292" v="24" actId="164"/>
          <ac:cxnSpMkLst>
            <pc:docMk/>
            <pc:sldMk cId="4229857209" sldId="256"/>
            <ac:cxnSpMk id="8" creationId="{33D56099-AB84-15AA-98DA-E1BF4B6B08E5}"/>
          </ac:cxnSpMkLst>
        </pc:cxnChg>
        <pc:cxnChg chg="add mod">
          <ac:chgData name="Florin Nae" userId="ce2eccd5-8392-40dd-b59a-14ac5633a683" providerId="ADAL" clId="{C5DE4A92-C1FB-49F1-9F3C-727DAD05A561}" dt="2024-04-15T00:30:29.292" v="24" actId="164"/>
          <ac:cxnSpMkLst>
            <pc:docMk/>
            <pc:sldMk cId="4229857209" sldId="256"/>
            <ac:cxnSpMk id="11" creationId="{6E7C0F2F-E67C-0B25-BDB3-A9B52E76C17F}"/>
          </ac:cxnSpMkLst>
        </pc:cxnChg>
        <pc:cxnChg chg="add mod">
          <ac:chgData name="Florin Nae" userId="ce2eccd5-8392-40dd-b59a-14ac5633a683" providerId="ADAL" clId="{C5DE4A92-C1FB-49F1-9F3C-727DAD05A561}" dt="2024-04-15T00:45:17.518" v="151" actId="164"/>
          <ac:cxnSpMkLst>
            <pc:docMk/>
            <pc:sldMk cId="4229857209" sldId="256"/>
            <ac:cxnSpMk id="19" creationId="{BF1EC083-C920-E9DF-7287-E689804CC0B0}"/>
          </ac:cxnSpMkLst>
        </pc:cxnChg>
        <pc:cxnChg chg="add mod">
          <ac:chgData name="Florin Nae" userId="ce2eccd5-8392-40dd-b59a-14ac5633a683" providerId="ADAL" clId="{C5DE4A92-C1FB-49F1-9F3C-727DAD05A561}" dt="2024-04-15T00:45:17.518" v="151" actId="164"/>
          <ac:cxnSpMkLst>
            <pc:docMk/>
            <pc:sldMk cId="4229857209" sldId="256"/>
            <ac:cxnSpMk id="22" creationId="{AF2828C7-FB57-4E4B-31A8-5AA12CD75A5C}"/>
          </ac:cxnSpMkLst>
        </pc:cxnChg>
        <pc:cxnChg chg="add mod topLvl">
          <ac:chgData name="Florin Nae" userId="ce2eccd5-8392-40dd-b59a-14ac5633a683" providerId="ADAL" clId="{C5DE4A92-C1FB-49F1-9F3C-727DAD05A561}" dt="2024-04-15T00:45:17.518" v="151" actId="164"/>
          <ac:cxnSpMkLst>
            <pc:docMk/>
            <pc:sldMk cId="4229857209" sldId="256"/>
            <ac:cxnSpMk id="23" creationId="{62428D1B-E899-083A-C5FD-8E5A009F6F45}"/>
          </ac:cxnSpMkLst>
        </pc:cxnChg>
        <pc:cxnChg chg="add del mod topLvl">
          <ac:chgData name="Florin Nae" userId="ce2eccd5-8392-40dd-b59a-14ac5633a683" providerId="ADAL" clId="{C5DE4A92-C1FB-49F1-9F3C-727DAD05A561}" dt="2024-04-15T00:34:54.002" v="67" actId="478"/>
          <ac:cxnSpMkLst>
            <pc:docMk/>
            <pc:sldMk cId="4229857209" sldId="256"/>
            <ac:cxnSpMk id="28" creationId="{E31FE529-1AA4-6547-E967-521765CF6C1A}"/>
          </ac:cxnSpMkLst>
        </pc:cxnChg>
        <pc:cxnChg chg="add del mod">
          <ac:chgData name="Florin Nae" userId="ce2eccd5-8392-40dd-b59a-14ac5633a683" providerId="ADAL" clId="{C5DE4A92-C1FB-49F1-9F3C-727DAD05A561}" dt="2024-04-15T00:34:08.605" v="62" actId="478"/>
          <ac:cxnSpMkLst>
            <pc:docMk/>
            <pc:sldMk cId="4229857209" sldId="256"/>
            <ac:cxnSpMk id="31" creationId="{CF30701C-6EEB-CE2D-9B3C-70A81DBD44E5}"/>
          </ac:cxnSpMkLst>
        </pc:cxnChg>
        <pc:cxnChg chg="mod">
          <ac:chgData name="Florin Nae" userId="ce2eccd5-8392-40dd-b59a-14ac5633a683" providerId="ADAL" clId="{C5DE4A92-C1FB-49F1-9F3C-727DAD05A561}" dt="2024-04-15T00:33:34.621" v="55" actId="571"/>
          <ac:cxnSpMkLst>
            <pc:docMk/>
            <pc:sldMk cId="4229857209" sldId="256"/>
            <ac:cxnSpMk id="34" creationId="{862303A9-63EC-5ADC-C184-BFFFA28B0397}"/>
          </ac:cxnSpMkLst>
        </pc:cxnChg>
        <pc:cxnChg chg="mod">
          <ac:chgData name="Florin Nae" userId="ce2eccd5-8392-40dd-b59a-14ac5633a683" providerId="ADAL" clId="{C5DE4A92-C1FB-49F1-9F3C-727DAD05A561}" dt="2024-04-15T00:33:34.621" v="55" actId="571"/>
          <ac:cxnSpMkLst>
            <pc:docMk/>
            <pc:sldMk cId="4229857209" sldId="256"/>
            <ac:cxnSpMk id="35" creationId="{19410CAB-BE2B-A138-5F9F-E7190A2E58DC}"/>
          </ac:cxnSpMkLst>
        </pc:cxnChg>
        <pc:cxnChg chg="mod">
          <ac:chgData name="Florin Nae" userId="ce2eccd5-8392-40dd-b59a-14ac5633a683" providerId="ADAL" clId="{C5DE4A92-C1FB-49F1-9F3C-727DAD05A561}" dt="2024-04-15T00:33:34.621" v="55" actId="571"/>
          <ac:cxnSpMkLst>
            <pc:docMk/>
            <pc:sldMk cId="4229857209" sldId="256"/>
            <ac:cxnSpMk id="36" creationId="{261A44A0-7D83-D8C2-4EA5-E598628587DE}"/>
          </ac:cxnSpMkLst>
        </pc:cxnChg>
        <pc:cxnChg chg="mod">
          <ac:chgData name="Florin Nae" userId="ce2eccd5-8392-40dd-b59a-14ac5633a683" providerId="ADAL" clId="{C5DE4A92-C1FB-49F1-9F3C-727DAD05A561}" dt="2024-04-15T00:33:39.270" v="56" actId="571"/>
          <ac:cxnSpMkLst>
            <pc:docMk/>
            <pc:sldMk cId="4229857209" sldId="256"/>
            <ac:cxnSpMk id="38" creationId="{B1E2E479-3B19-FC69-0CED-1B2B2EC21850}"/>
          </ac:cxnSpMkLst>
        </pc:cxnChg>
        <pc:cxnChg chg="mod">
          <ac:chgData name="Florin Nae" userId="ce2eccd5-8392-40dd-b59a-14ac5633a683" providerId="ADAL" clId="{C5DE4A92-C1FB-49F1-9F3C-727DAD05A561}" dt="2024-04-15T00:33:39.270" v="56" actId="571"/>
          <ac:cxnSpMkLst>
            <pc:docMk/>
            <pc:sldMk cId="4229857209" sldId="256"/>
            <ac:cxnSpMk id="39" creationId="{13CC9CE7-B34C-C45E-CE8C-C8B6DC9A2140}"/>
          </ac:cxnSpMkLst>
        </pc:cxnChg>
        <pc:cxnChg chg="mod">
          <ac:chgData name="Florin Nae" userId="ce2eccd5-8392-40dd-b59a-14ac5633a683" providerId="ADAL" clId="{C5DE4A92-C1FB-49F1-9F3C-727DAD05A561}" dt="2024-04-15T00:33:39.270" v="56" actId="571"/>
          <ac:cxnSpMkLst>
            <pc:docMk/>
            <pc:sldMk cId="4229857209" sldId="256"/>
            <ac:cxnSpMk id="40" creationId="{1AAE1C38-C6B5-B73B-18EF-C29F20899549}"/>
          </ac:cxnSpMkLst>
        </pc:cxnChg>
        <pc:cxnChg chg="mod">
          <ac:chgData name="Florin Nae" userId="ce2eccd5-8392-40dd-b59a-14ac5633a683" providerId="ADAL" clId="{C5DE4A92-C1FB-49F1-9F3C-727DAD05A561}" dt="2024-04-15T00:33:46.446" v="57" actId="571"/>
          <ac:cxnSpMkLst>
            <pc:docMk/>
            <pc:sldMk cId="4229857209" sldId="256"/>
            <ac:cxnSpMk id="42" creationId="{82244452-F3FF-FFB2-E199-7DFCC319074B}"/>
          </ac:cxnSpMkLst>
        </pc:cxnChg>
        <pc:cxnChg chg="mod">
          <ac:chgData name="Florin Nae" userId="ce2eccd5-8392-40dd-b59a-14ac5633a683" providerId="ADAL" clId="{C5DE4A92-C1FB-49F1-9F3C-727DAD05A561}" dt="2024-04-15T00:33:46.446" v="57" actId="571"/>
          <ac:cxnSpMkLst>
            <pc:docMk/>
            <pc:sldMk cId="4229857209" sldId="256"/>
            <ac:cxnSpMk id="43" creationId="{7C7B25E1-C172-A530-069C-4CAF1F87A9EB}"/>
          </ac:cxnSpMkLst>
        </pc:cxnChg>
        <pc:cxnChg chg="mod">
          <ac:chgData name="Florin Nae" userId="ce2eccd5-8392-40dd-b59a-14ac5633a683" providerId="ADAL" clId="{C5DE4A92-C1FB-49F1-9F3C-727DAD05A561}" dt="2024-04-15T00:33:46.446" v="57" actId="571"/>
          <ac:cxnSpMkLst>
            <pc:docMk/>
            <pc:sldMk cId="4229857209" sldId="256"/>
            <ac:cxnSpMk id="44" creationId="{469AE934-EC12-C02C-EC1F-100AB286D674}"/>
          </ac:cxnSpMkLst>
        </pc:cxnChg>
        <pc:cxnChg chg="add mod">
          <ac:chgData name="Florin Nae" userId="ce2eccd5-8392-40dd-b59a-14ac5633a683" providerId="ADAL" clId="{C5DE4A92-C1FB-49F1-9F3C-727DAD05A561}" dt="2024-04-15T00:45:17.518" v="151" actId="164"/>
          <ac:cxnSpMkLst>
            <pc:docMk/>
            <pc:sldMk cId="4229857209" sldId="256"/>
            <ac:cxnSpMk id="48" creationId="{B795D169-5D74-1F21-6DFB-437198B32DAC}"/>
          </ac:cxnSpMkLst>
        </pc:cxnChg>
        <pc:cxnChg chg="add mod">
          <ac:chgData name="Florin Nae" userId="ce2eccd5-8392-40dd-b59a-14ac5633a683" providerId="ADAL" clId="{C5DE4A92-C1FB-49F1-9F3C-727DAD05A561}" dt="2024-04-15T00:35:29.890" v="74" actId="164"/>
          <ac:cxnSpMkLst>
            <pc:docMk/>
            <pc:sldMk cId="4229857209" sldId="256"/>
            <ac:cxnSpMk id="51" creationId="{AAD37DE2-1876-D447-1E3A-9D36DBDB9769}"/>
          </ac:cxnSpMkLst>
        </pc:cxnChg>
        <pc:cxnChg chg="add mod">
          <ac:chgData name="Florin Nae" userId="ce2eccd5-8392-40dd-b59a-14ac5633a683" providerId="ADAL" clId="{C5DE4A92-C1FB-49F1-9F3C-727DAD05A561}" dt="2024-04-15T00:35:29.890" v="74" actId="164"/>
          <ac:cxnSpMkLst>
            <pc:docMk/>
            <pc:sldMk cId="4229857209" sldId="256"/>
            <ac:cxnSpMk id="52" creationId="{FF5FB4B2-9633-DCD5-E1F4-3AE54B7BB019}"/>
          </ac:cxnSpMkLst>
        </pc:cxnChg>
        <pc:cxnChg chg="mod">
          <ac:chgData name="Florin Nae" userId="ce2eccd5-8392-40dd-b59a-14ac5633a683" providerId="ADAL" clId="{C5DE4A92-C1FB-49F1-9F3C-727DAD05A561}" dt="2024-04-15T00:35:36.734" v="75" actId="571"/>
          <ac:cxnSpMkLst>
            <pc:docMk/>
            <pc:sldMk cId="4229857209" sldId="256"/>
            <ac:cxnSpMk id="55" creationId="{853848C2-2EC6-1318-4C66-8E33DD5E3627}"/>
          </ac:cxnSpMkLst>
        </pc:cxnChg>
        <pc:cxnChg chg="mod">
          <ac:chgData name="Florin Nae" userId="ce2eccd5-8392-40dd-b59a-14ac5633a683" providerId="ADAL" clId="{C5DE4A92-C1FB-49F1-9F3C-727DAD05A561}" dt="2024-04-15T00:35:36.734" v="75" actId="571"/>
          <ac:cxnSpMkLst>
            <pc:docMk/>
            <pc:sldMk cId="4229857209" sldId="256"/>
            <ac:cxnSpMk id="56" creationId="{5E22FF93-831D-2625-7D12-FEC2672087D2}"/>
          </ac:cxnSpMkLst>
        </pc:cxnChg>
        <pc:cxnChg chg="mod">
          <ac:chgData name="Florin Nae" userId="ce2eccd5-8392-40dd-b59a-14ac5633a683" providerId="ADAL" clId="{C5DE4A92-C1FB-49F1-9F3C-727DAD05A561}" dt="2024-04-15T00:35:45.735" v="77" actId="571"/>
          <ac:cxnSpMkLst>
            <pc:docMk/>
            <pc:sldMk cId="4229857209" sldId="256"/>
            <ac:cxnSpMk id="58" creationId="{90B1D632-5E22-3769-47E9-DFD1416B1077}"/>
          </ac:cxnSpMkLst>
        </pc:cxnChg>
        <pc:cxnChg chg="mod">
          <ac:chgData name="Florin Nae" userId="ce2eccd5-8392-40dd-b59a-14ac5633a683" providerId="ADAL" clId="{C5DE4A92-C1FB-49F1-9F3C-727DAD05A561}" dt="2024-04-15T00:35:45.735" v="77" actId="571"/>
          <ac:cxnSpMkLst>
            <pc:docMk/>
            <pc:sldMk cId="4229857209" sldId="256"/>
            <ac:cxnSpMk id="59" creationId="{D82ED340-43D6-4E1F-207A-40DF7A009866}"/>
          </ac:cxnSpMkLst>
        </pc:cxnChg>
        <pc:cxnChg chg="add mod">
          <ac:chgData name="Florin Nae" userId="ce2eccd5-8392-40dd-b59a-14ac5633a683" providerId="ADAL" clId="{C5DE4A92-C1FB-49F1-9F3C-727DAD05A561}" dt="2024-04-15T00:45:17.518" v="151" actId="164"/>
          <ac:cxnSpMkLst>
            <pc:docMk/>
            <pc:sldMk cId="4229857209" sldId="256"/>
            <ac:cxnSpMk id="60" creationId="{DD915558-C906-E92D-1BC2-DACEAC758370}"/>
          </ac:cxnSpMkLst>
        </pc:cxnChg>
        <pc:cxnChg chg="add mod">
          <ac:chgData name="Florin Nae" userId="ce2eccd5-8392-40dd-b59a-14ac5633a683" providerId="ADAL" clId="{C5DE4A92-C1FB-49F1-9F3C-727DAD05A561}" dt="2024-04-15T00:45:17.518" v="151" actId="164"/>
          <ac:cxnSpMkLst>
            <pc:docMk/>
            <pc:sldMk cId="4229857209" sldId="256"/>
            <ac:cxnSpMk id="62" creationId="{126169D3-BE02-5ABB-176B-167CAFEBE112}"/>
          </ac:cxnSpMkLst>
        </pc:cxnChg>
        <pc:cxnChg chg="add mod">
          <ac:chgData name="Florin Nae" userId="ce2eccd5-8392-40dd-b59a-14ac5633a683" providerId="ADAL" clId="{C5DE4A92-C1FB-49F1-9F3C-727DAD05A561}" dt="2024-04-15T00:48:50.432" v="175" actId="20577"/>
          <ac:cxnSpMkLst>
            <pc:docMk/>
            <pc:sldMk cId="4229857209" sldId="256"/>
            <ac:cxnSpMk id="69" creationId="{B09A037C-FA12-2C9E-2E00-259AA401430E}"/>
          </ac:cxnSpMkLst>
        </pc:cxnChg>
        <pc:cxnChg chg="add mod">
          <ac:chgData name="Florin Nae" userId="ce2eccd5-8392-40dd-b59a-14ac5633a683" providerId="ADAL" clId="{C5DE4A92-C1FB-49F1-9F3C-727DAD05A561}" dt="2024-04-15T00:48:50.432" v="175" actId="20577"/>
          <ac:cxnSpMkLst>
            <pc:docMk/>
            <pc:sldMk cId="4229857209" sldId="256"/>
            <ac:cxnSpMk id="70" creationId="{88C547EB-2810-0D9A-BE31-AC66B34E8FD4}"/>
          </ac:cxnSpMkLst>
        </pc:cxnChg>
        <pc:cxnChg chg="add mod">
          <ac:chgData name="Florin Nae" userId="ce2eccd5-8392-40dd-b59a-14ac5633a683" providerId="ADAL" clId="{C5DE4A92-C1FB-49F1-9F3C-727DAD05A561}" dt="2024-04-15T00:48:50.432" v="175" actId="20577"/>
          <ac:cxnSpMkLst>
            <pc:docMk/>
            <pc:sldMk cId="4229857209" sldId="256"/>
            <ac:cxnSpMk id="72" creationId="{8D519F2F-D537-6249-7FFD-BEAE38B45B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4AA2-5F46-FB36-A311-96271633D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21E7A-16D0-E46C-CE8B-9372F6CD3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D85E1-B5A4-8A5E-74C6-ABDDE665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9592-02A1-103E-B4FB-C1CC7FC6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76D5-9BE8-B0AC-CB20-A1BDBB1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5041-449E-7DE1-1F13-919F6133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55DE-3FE6-CE53-3F67-657F0F4B5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74AC-46F3-2DD6-CDE4-EF5DACAC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7DD5-AA2B-5642-31D4-DE2A79A8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9842-5BD6-59F2-CB94-2C3E1D07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E0D1D-11DC-8B6C-0184-87677DED7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3DC03-F187-A4F3-023A-79DE285BC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B97B-100C-F1FA-5113-EC5AF78C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F24E-A4D2-D019-2F53-E6225924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9688-48AC-E296-8D57-5E3821C2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9354-E887-5444-90C4-93620B1D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FEBD-895D-95B6-482F-0E69DBD6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DF9D-AD71-8CBB-3FFA-B749070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783E-E937-7FF6-F35C-85BA8274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1294-DF47-A4D6-12D7-37368ED4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AEC-71AA-006B-2BF7-8261CC20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C24C-B1CB-466E-9404-9023875B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9B05-620D-6CE4-9C34-077291CA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EBC6-C8B4-77FA-F3A5-0D80B3B5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29B1-D3E3-0185-C488-8A8A9D5C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1A43-39F9-6929-81FB-559ABD36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FACB-4B0D-4200-CC6D-27052056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FA062-8F15-363D-D453-2892AB7D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80D0-8B36-AAF0-ECE4-D97D2F0F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EDB3-9468-AF61-345F-BA83AF0D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AE121-BB32-3C4E-0401-E069A6FD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1FC-499C-E378-8D90-9A82E96A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80E9-C226-B261-EA0D-E3F53048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42A7-19C5-6AEC-72CE-F5B5B415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B03F4-9568-D5B0-5C21-C46BBED80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E4280-D2B6-8F61-264D-30380F618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08121-47A3-AD22-9DF4-AF7887A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76B51-8BA1-8BAE-BD19-0F76C039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D71A7-41AE-E851-50B9-1D3114F7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5161-BDD7-9569-F4BD-BA79937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65631-D480-E3A6-9B98-BD4A66E8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F0C9-5E0A-F486-3813-52CC62BD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288EA-8DA1-9590-6BD4-719628DD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3F499-F715-11EF-42A9-576EF354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C6B8B-BBDE-0C4D-3089-8BEFB7E0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9DD7-4F07-2575-EFE5-79334ECA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005-6871-80BC-2B85-0B9AF3C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51A-F681-3194-D122-5CDE7F9A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D161D-4D87-43F2-F3E0-51E9887C2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E1DE-C552-8D26-223E-F730831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C5F38-C72A-B7F3-9706-8F978AB7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4B2D9-43AE-C5AE-02DF-93C2DA03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65E5-DF1F-6B9F-69DD-BE9F6DF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B5814-1718-C664-65C5-BCD26CDD8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EB243-3ACA-1F00-917A-26F1F18E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B6099-DC0F-EC7F-D043-DFE810F5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61AB-37D8-FC06-DE38-1A43CC3F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CF918-8033-2BCA-401D-A4F3476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2C691-1542-7270-FBC5-2C405E5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A1A1-20B7-7E16-2ADE-A3A6EEA5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E820-A116-9C4F-A7B7-88704C5B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82C0-FCC7-4AB0-B264-386CCE63AC9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60EE-B322-B266-50AB-273BC872F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3054-6BA4-9774-964C-AE18C96F8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3416-5096-4C50-837C-91897E8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1136A-4277-37EF-1003-F5B216DD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66" y="-53142"/>
            <a:ext cx="9144000" cy="685800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8EE83AF7-D072-7A1C-CE3C-1B0EA11F3CFA}"/>
              </a:ext>
            </a:extLst>
          </p:cNvPr>
          <p:cNvGrpSpPr/>
          <p:nvPr/>
        </p:nvGrpSpPr>
        <p:grpSpPr>
          <a:xfrm>
            <a:off x="7104374" y="2026164"/>
            <a:ext cx="3152192" cy="1161113"/>
            <a:chOff x="7473820" y="2095271"/>
            <a:chExt cx="3152192" cy="1161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67C8BB0-5A12-FA5C-DCEA-EB5C840B12B5}"/>
                    </a:ext>
                  </a:extLst>
                </p:cNvPr>
                <p:cNvSpPr txBox="1"/>
                <p:nvPr/>
              </p:nvSpPr>
              <p:spPr>
                <a:xfrm>
                  <a:off x="7473820" y="2617237"/>
                  <a:ext cx="519951" cy="372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67C8BB0-5A12-FA5C-DCEA-EB5C840B1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820" y="2617237"/>
                  <a:ext cx="519951" cy="3728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4C17FD-5BFA-1FD7-9C25-8C5470BC3772}"/>
                </a:ext>
              </a:extLst>
            </p:cNvPr>
            <p:cNvGrpSpPr/>
            <p:nvPr/>
          </p:nvGrpSpPr>
          <p:grpSpPr>
            <a:xfrm>
              <a:off x="9619862" y="2095271"/>
              <a:ext cx="1006150" cy="596609"/>
              <a:chOff x="9834465" y="2454499"/>
              <a:chExt cx="1006150" cy="59660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4559791-4848-A473-4D8D-25F456F69E2D}"/>
                  </a:ext>
                </a:extLst>
              </p:cNvPr>
              <p:cNvCxnSpPr/>
              <p:nvPr/>
            </p:nvCxnSpPr>
            <p:spPr>
              <a:xfrm>
                <a:off x="9904445" y="2976465"/>
                <a:ext cx="5738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3D56099-AB84-15AA-98DA-E1BF4B6B0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4445" y="2505269"/>
                <a:ext cx="345233" cy="4711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E7C0F2F-E67C-0B25-BDB3-A9B52E76C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4445" y="2505269"/>
                <a:ext cx="0" cy="4711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8715359-46B7-A7FC-3F84-AF8A0AC9FC98}"/>
                  </a:ext>
                </a:extLst>
              </p:cNvPr>
              <p:cNvSpPr/>
              <p:nvPr/>
            </p:nvSpPr>
            <p:spPr>
              <a:xfrm>
                <a:off x="9834465" y="2911151"/>
                <a:ext cx="144623" cy="139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3C5B57A-2293-FAF7-E5F7-C738449AB1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0665" y="2454499"/>
                    <a:ext cx="519950" cy="3820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3C5B57A-2293-FAF7-E5F7-C738449AB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0665" y="2454499"/>
                    <a:ext cx="519950" cy="3820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1EC083-C920-E9DF-7287-E689804CC0B0}"/>
                </a:ext>
              </a:extLst>
            </p:cNvPr>
            <p:cNvCxnSpPr/>
            <p:nvPr/>
          </p:nvCxnSpPr>
          <p:spPr>
            <a:xfrm flipV="1">
              <a:off x="7473820" y="2990096"/>
              <a:ext cx="519951" cy="1963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2828C7-FB57-4E4B-31A8-5AA12CD75A5C}"/>
                </a:ext>
              </a:extLst>
            </p:cNvPr>
            <p:cNvCxnSpPr/>
            <p:nvPr/>
          </p:nvCxnSpPr>
          <p:spPr>
            <a:xfrm flipV="1">
              <a:off x="7993771" y="2547257"/>
              <a:ext cx="0" cy="442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428D1B-E899-083A-C5FD-8E5A009F6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3771" y="2547257"/>
              <a:ext cx="282482" cy="70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95D169-5D74-1F21-6DFB-437198B32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4935" y="2509933"/>
              <a:ext cx="51318" cy="7464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61C1E0E-E54A-1D40-B237-68CE8558B37A}"/>
                </a:ext>
              </a:extLst>
            </p:cNvPr>
            <p:cNvGrpSpPr/>
            <p:nvPr/>
          </p:nvGrpSpPr>
          <p:grpSpPr>
            <a:xfrm>
              <a:off x="8243366" y="2486240"/>
              <a:ext cx="282482" cy="746451"/>
              <a:chOff x="8243366" y="2486240"/>
              <a:chExt cx="282482" cy="746451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AD37DE2-1876-D447-1E3A-9D36DBDB9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43366" y="2509933"/>
                <a:ext cx="282482" cy="70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F5FB4B2-9633-DCD5-E1F4-3AE54B7BB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2196" y="2486240"/>
                <a:ext cx="51318" cy="7464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310743-0F29-FC16-F994-7F1880C9DCB2}"/>
                </a:ext>
              </a:extLst>
            </p:cNvPr>
            <p:cNvGrpSpPr/>
            <p:nvPr/>
          </p:nvGrpSpPr>
          <p:grpSpPr>
            <a:xfrm>
              <a:off x="8478415" y="2462917"/>
              <a:ext cx="282482" cy="746451"/>
              <a:chOff x="8243366" y="2486240"/>
              <a:chExt cx="282482" cy="74645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3848C2-2EC6-1318-4C66-8E33DD5E3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43366" y="2509933"/>
                <a:ext cx="282482" cy="70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E22FF93-831D-2625-7D12-FEC267208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2196" y="2486240"/>
                <a:ext cx="51318" cy="7464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2CB6B4-C981-9257-0AC4-10B30F68DFF4}"/>
                </a:ext>
              </a:extLst>
            </p:cNvPr>
            <p:cNvGrpSpPr/>
            <p:nvPr/>
          </p:nvGrpSpPr>
          <p:grpSpPr>
            <a:xfrm>
              <a:off x="8705461" y="2439953"/>
              <a:ext cx="282482" cy="746451"/>
              <a:chOff x="8243366" y="2486240"/>
              <a:chExt cx="282482" cy="746451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0B1D632-5E22-3769-47E9-DFD1416B1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43366" y="2509933"/>
                <a:ext cx="282482" cy="70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82ED340-43D6-4E1F-207A-40DF7A0098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2196" y="2486240"/>
                <a:ext cx="51318" cy="7464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915558-C906-E92D-1BC2-DACEAC758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6779" y="2435290"/>
              <a:ext cx="212273" cy="4008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6169D3-BE02-5ABB-176B-167CAFEBE112}"/>
                </a:ext>
              </a:extLst>
            </p:cNvPr>
            <p:cNvCxnSpPr/>
            <p:nvPr/>
          </p:nvCxnSpPr>
          <p:spPr>
            <a:xfrm flipV="1">
              <a:off x="9149052" y="2639834"/>
              <a:ext cx="519951" cy="1963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0D9C9F-D866-4A2A-067F-9DDF6F9458FA}"/>
              </a:ext>
            </a:extLst>
          </p:cNvPr>
          <p:cNvGrpSpPr/>
          <p:nvPr/>
        </p:nvGrpSpPr>
        <p:grpSpPr>
          <a:xfrm>
            <a:off x="5786647" y="2621137"/>
            <a:ext cx="1511582" cy="1658791"/>
            <a:chOff x="5516571" y="2674279"/>
            <a:chExt cx="1511582" cy="16587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6E84A1B6-A87E-467F-EEA8-6012CC9A681E}"/>
                </a:ext>
              </a:extLst>
            </p:cNvPr>
            <p:cNvSpPr/>
            <p:nvPr/>
          </p:nvSpPr>
          <p:spPr>
            <a:xfrm rot="11203309">
              <a:off x="5583278" y="2674279"/>
              <a:ext cx="914400" cy="1263725"/>
            </a:xfrm>
            <a:prstGeom prst="arc">
              <a:avLst>
                <a:gd name="adj1" fmla="val 15115048"/>
                <a:gd name="adj2" fmla="val 7545535"/>
              </a:avLst>
            </a:prstGeom>
            <a:ln w="57150">
              <a:headEnd type="triangle"/>
            </a:ln>
            <a:scene3d>
              <a:camera prst="isometricOffAxis2Right"/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26D1D43A-8374-49B7-7EF1-C3B99200BDEB}"/>
                </a:ext>
              </a:extLst>
            </p:cNvPr>
            <p:cNvSpPr/>
            <p:nvPr/>
          </p:nvSpPr>
          <p:spPr>
            <a:xfrm rot="11203309">
              <a:off x="6113753" y="2696416"/>
              <a:ext cx="914400" cy="914400"/>
            </a:xfrm>
            <a:prstGeom prst="arc">
              <a:avLst>
                <a:gd name="adj1" fmla="val 267757"/>
                <a:gd name="adj2" fmla="val 10505547"/>
              </a:avLst>
            </a:prstGeom>
            <a:ln w="57150">
              <a:headEnd type="none"/>
            </a:ln>
            <a:scene3d>
              <a:camera prst="isometricOffAxis2Right"/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230E617E-EAB6-2A6D-BB06-26D462556394}"/>
                </a:ext>
              </a:extLst>
            </p:cNvPr>
            <p:cNvSpPr/>
            <p:nvPr/>
          </p:nvSpPr>
          <p:spPr>
            <a:xfrm rot="11203309">
              <a:off x="6041916" y="2971800"/>
              <a:ext cx="914400" cy="914400"/>
            </a:xfrm>
            <a:prstGeom prst="arc">
              <a:avLst>
                <a:gd name="adj1" fmla="val 10657594"/>
                <a:gd name="adj2" fmla="val 726567"/>
              </a:avLst>
            </a:prstGeom>
            <a:ln w="57150">
              <a:headEnd type="none"/>
            </a:ln>
            <a:scene3d>
              <a:camera prst="isometricOffAxis2Right"/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5ECEB7-D5B3-33C4-416B-8963437967D0}"/>
                </a:ext>
              </a:extLst>
            </p:cNvPr>
            <p:cNvGrpSpPr/>
            <p:nvPr/>
          </p:nvGrpSpPr>
          <p:grpSpPr>
            <a:xfrm>
              <a:off x="5969000" y="3186403"/>
              <a:ext cx="670983" cy="346794"/>
              <a:chOff x="5969000" y="3186403"/>
              <a:chExt cx="670983" cy="346794"/>
            </a:xfrm>
            <a:scene3d>
              <a:camera prst="isometricOffAxis1Left"/>
              <a:lightRig rig="threePt" dir="t"/>
            </a:scene3d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09A037C-FA12-2C9E-2E00-259AA401430E}"/>
                  </a:ext>
                </a:extLst>
              </p:cNvPr>
              <p:cNvCxnSpPr/>
              <p:nvPr/>
            </p:nvCxnSpPr>
            <p:spPr>
              <a:xfrm>
                <a:off x="5991225" y="3186403"/>
                <a:ext cx="0" cy="3238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8C547EB-2810-0D9A-BE31-AC66B34E8FD4}"/>
                  </a:ext>
                </a:extLst>
              </p:cNvPr>
              <p:cNvCxnSpPr/>
              <p:nvPr/>
            </p:nvCxnSpPr>
            <p:spPr>
              <a:xfrm>
                <a:off x="6623010" y="3209368"/>
                <a:ext cx="0" cy="3238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D519F2F-D537-6249-7FFD-BEAE38B45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9000" y="3186403"/>
                <a:ext cx="67098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3B7DA2-D5F7-E203-D221-527EFAD1A6F2}"/>
                  </a:ext>
                </a:extLst>
              </p:cNvPr>
              <p:cNvSpPr/>
              <p:nvPr/>
            </p:nvSpPr>
            <p:spPr>
              <a:xfrm>
                <a:off x="6029327" y="3388384"/>
                <a:ext cx="557642" cy="812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456E19A-7678-C38A-6172-B2F8CA5E9E04}"/>
                    </a:ext>
                  </a:extLst>
                </p:cNvPr>
                <p:cNvSpPr txBox="1"/>
                <p:nvPr/>
              </p:nvSpPr>
              <p:spPr>
                <a:xfrm>
                  <a:off x="5516571" y="3942325"/>
                  <a:ext cx="479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456E19A-7678-C38A-6172-B2F8CA5E9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71" y="3942325"/>
                  <a:ext cx="47955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261DFB5-8C50-FA68-CE67-CF3813701260}"/>
                    </a:ext>
                  </a:extLst>
                </p:cNvPr>
                <p:cNvSpPr txBox="1"/>
                <p:nvPr/>
              </p:nvSpPr>
              <p:spPr>
                <a:xfrm>
                  <a:off x="6041943" y="3963738"/>
                  <a:ext cx="5057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261DFB5-8C50-FA68-CE67-CF3813701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943" y="3963738"/>
                  <a:ext cx="5057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A31F74-F199-7D16-7D07-BC11019A95C6}"/>
                  </a:ext>
                </a:extLst>
              </p:cNvPr>
              <p:cNvSpPr txBox="1"/>
              <p:nvPr/>
            </p:nvSpPr>
            <p:spPr>
              <a:xfrm>
                <a:off x="7163173" y="1749165"/>
                <a:ext cx="17838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Spatial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Spring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𝑠𝑡𝑖𝑓𝑓𝑛𝑒𝑠𝑠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A31F74-F199-7D16-7D07-BC11019A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173" y="1749165"/>
                <a:ext cx="1783822" cy="553998"/>
              </a:xfrm>
              <a:prstGeom prst="rect">
                <a:avLst/>
              </a:prstGeom>
              <a:blipFill>
                <a:blip r:embed="rId7"/>
                <a:stretch>
                  <a:fillRect l="-2730" r="-2389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8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 Nae</dc:creator>
  <cp:lastModifiedBy>Florin Nae</cp:lastModifiedBy>
  <cp:revision>2</cp:revision>
  <dcterms:created xsi:type="dcterms:W3CDTF">2024-04-15T00:27:34Z</dcterms:created>
  <dcterms:modified xsi:type="dcterms:W3CDTF">2024-04-15T03:08:58Z</dcterms:modified>
</cp:coreProperties>
</file>