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8" d="100"/>
          <a:sy n="88" d="100"/>
        </p:scale>
        <p:origin x="403" y="7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2017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640342" y="4187757"/>
            <a:ext cx="404972" cy="404971"/>
            <a:chOff x="6521593" y="5410200"/>
            <a:chExt cx="641207" cy="64120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629400" y="5943600"/>
              <a:ext cx="533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362700" y="5676900"/>
              <a:ext cx="5334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521593" y="5835795"/>
              <a:ext cx="215611" cy="215610"/>
            </a:xfrm>
            <a:prstGeom prst="ellipse">
              <a:avLst/>
            </a:prstGeom>
            <a:solidFill>
              <a:srgbClr val="0D78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Oval 6"/>
          <p:cNvSpPr>
            <a:spLocks noChangeAspect="1"/>
          </p:cNvSpPr>
          <p:nvPr/>
        </p:nvSpPr>
        <p:spPr>
          <a:xfrm>
            <a:off x="8629169" y="3449314"/>
            <a:ext cx="2160240" cy="21602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917201" y="3773351"/>
            <a:ext cx="535596" cy="53559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185001" y="4041151"/>
            <a:ext cx="524287" cy="487520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us Sign 18"/>
          <p:cNvSpPr>
            <a:spLocks noChangeAspect="1"/>
          </p:cNvSpPr>
          <p:nvPr/>
        </p:nvSpPr>
        <p:spPr>
          <a:xfrm>
            <a:off x="9609788" y="4429171"/>
            <a:ext cx="199000" cy="199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19"/>
          <p:cNvSpPr/>
          <p:nvPr/>
        </p:nvSpPr>
        <p:spPr>
          <a:xfrm flipH="1">
            <a:off x="9097984" y="3917367"/>
            <a:ext cx="1222608" cy="1222608"/>
          </a:xfrm>
          <a:prstGeom prst="arc">
            <a:avLst>
              <a:gd name="adj1" fmla="val 19109223"/>
              <a:gd name="adj2" fmla="val 0"/>
            </a:avLst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 rot="10800000">
            <a:off x="8394364" y="-25035"/>
            <a:ext cx="4031072" cy="3762943"/>
            <a:chOff x="6993140" y="1734949"/>
            <a:chExt cx="4031072" cy="3762943"/>
          </a:xfrm>
        </p:grpSpPr>
        <p:sp>
          <p:nvSpPr>
            <p:cNvPr id="27" name="Isosceles Triangle 26"/>
            <p:cNvSpPr/>
            <p:nvPr/>
          </p:nvSpPr>
          <p:spPr>
            <a:xfrm rot="10800000">
              <a:off x="8394364" y="3290886"/>
              <a:ext cx="2629848" cy="22070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993140" y="1734949"/>
              <a:ext cx="3796268" cy="3369208"/>
              <a:chOff x="6993140" y="1734949"/>
              <a:chExt cx="3796268" cy="3369208"/>
            </a:xfrm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8629168" y="3291252"/>
                <a:ext cx="2160240" cy="181290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8973439" y="3510977"/>
                <a:ext cx="535596" cy="5355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" name="Straight Connector 9"/>
              <p:cNvCxnSpPr>
                <a:stCxn id="5" idx="3"/>
              </p:cNvCxnSpPr>
              <p:nvPr/>
            </p:nvCxnSpPr>
            <p:spPr>
              <a:xfrm>
                <a:off x="9709288" y="3291252"/>
                <a:ext cx="0" cy="181290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>
                <a:off x="6993140" y="1734949"/>
                <a:ext cx="3154724" cy="3154724"/>
              </a:xfrm>
              <a:prstGeom prst="arc">
                <a:avLst>
                  <a:gd name="adj1" fmla="val 21544975"/>
                  <a:gd name="adj2" fmla="val 3396252"/>
                </a:avLst>
              </a:prstGeom>
              <a:ln w="9525">
                <a:solidFill>
                  <a:schemeClr val="tx1"/>
                </a:solidFill>
                <a:prstDash val="dash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9241237" y="3291253"/>
                <a:ext cx="1" cy="504057"/>
              </a:xfrm>
              <a:prstGeom prst="line">
                <a:avLst/>
              </a:prstGeom>
              <a:ln w="9525">
                <a:solidFill>
                  <a:srgbClr val="00B050"/>
                </a:solidFill>
                <a:prstDash val="dash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iamond 23"/>
              <p:cNvSpPr/>
              <p:nvPr/>
            </p:nvSpPr>
            <p:spPr>
              <a:xfrm rot="3571016">
                <a:off x="8969321" y="3840463"/>
                <a:ext cx="98119" cy="181905"/>
              </a:xfrm>
              <a:prstGeom prst="diamond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9" name="Straight Connector 28"/>
              <p:cNvCxnSpPr>
                <a:cxnSpLocks noChangeAspect="1"/>
              </p:cNvCxnSpPr>
              <p:nvPr/>
            </p:nvCxnSpPr>
            <p:spPr>
              <a:xfrm flipH="1">
                <a:off x="8602078" y="3799695"/>
                <a:ext cx="639159" cy="398009"/>
              </a:xfrm>
              <a:prstGeom prst="line">
                <a:avLst/>
              </a:prstGeom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544272" y="3795309"/>
                <a:ext cx="696965" cy="0"/>
              </a:xfrm>
              <a:prstGeom prst="line">
                <a:avLst/>
              </a:prstGeom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/>
              <p:cNvSpPr/>
              <p:nvPr/>
            </p:nvSpPr>
            <p:spPr>
              <a:xfrm rot="10800000">
                <a:off x="8665172" y="3219244"/>
                <a:ext cx="1152130" cy="1152130"/>
              </a:xfrm>
              <a:prstGeom prst="arc">
                <a:avLst>
                  <a:gd name="adj1" fmla="val 19704672"/>
                  <a:gd name="adj2" fmla="val 0"/>
                </a:avLst>
              </a:prstGeom>
              <a:ln w="9525">
                <a:solidFill>
                  <a:schemeClr val="tx1"/>
                </a:solidFill>
                <a:prstDash val="dash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709288" y="3207432"/>
                <a:ext cx="10801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6" idx="5"/>
              </p:cNvCxnSpPr>
              <p:nvPr/>
            </p:nvCxnSpPr>
            <p:spPr>
              <a:xfrm>
                <a:off x="9241237" y="3795309"/>
                <a:ext cx="189362" cy="1728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Oval 40"/>
          <p:cNvSpPr>
            <a:spLocks noChangeAspect="1"/>
          </p:cNvSpPr>
          <p:nvPr/>
        </p:nvSpPr>
        <p:spPr>
          <a:xfrm>
            <a:off x="8388635" y="3212976"/>
            <a:ext cx="2635903" cy="26359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sosceles Triangle 13"/>
          <p:cNvSpPr/>
          <p:nvPr/>
        </p:nvSpPr>
        <p:spPr>
          <a:xfrm rot="18039775">
            <a:off x="995171" y="232245"/>
            <a:ext cx="5691362" cy="477627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18039775">
            <a:off x="1869459" y="875766"/>
            <a:ext cx="4675064" cy="392338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rot="7239775">
            <a:off x="4923878" y="1848966"/>
            <a:ext cx="1159105" cy="1159105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rot="7239775">
            <a:off x="4206991" y="875766"/>
            <a:ext cx="0" cy="39233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7239775">
            <a:off x="6240043" y="822719"/>
            <a:ext cx="1744034" cy="1744033"/>
          </a:xfrm>
          <a:prstGeom prst="arc">
            <a:avLst>
              <a:gd name="adj1" fmla="val 21544975"/>
              <a:gd name="adj2" fmla="val 3045560"/>
            </a:avLst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Connector 19"/>
          <p:cNvCxnSpPr/>
          <p:nvPr/>
        </p:nvCxnSpPr>
        <p:spPr>
          <a:xfrm rot="7239775" flipV="1">
            <a:off x="5941814" y="2143004"/>
            <a:ext cx="2" cy="1090850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 rot="10810791">
            <a:off x="5359073" y="1648357"/>
            <a:ext cx="212343" cy="393668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cxnSpLocks noChangeAspect="1"/>
          </p:cNvCxnSpPr>
          <p:nvPr/>
        </p:nvCxnSpPr>
        <p:spPr>
          <a:xfrm rot="7239775" flipH="1">
            <a:off x="4769545" y="1160202"/>
            <a:ext cx="1383230" cy="86134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7239775" flipH="1">
            <a:off x="5103101" y="1761550"/>
            <a:ext cx="150833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8039775">
            <a:off x="4225966" y="1163584"/>
            <a:ext cx="2493372" cy="2493371"/>
          </a:xfrm>
          <a:prstGeom prst="arc">
            <a:avLst>
              <a:gd name="adj1" fmla="val 19704672"/>
              <a:gd name="adj2" fmla="val 0"/>
            </a:avLst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 rot="7239775">
            <a:off x="4285618" y="4935754"/>
            <a:ext cx="2337532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7" idx="5"/>
          </p:cNvCxnSpPr>
          <p:nvPr/>
        </p:nvCxnSpPr>
        <p:spPr>
          <a:xfrm rot="7239775">
            <a:off x="5002387" y="2304138"/>
            <a:ext cx="409806" cy="37402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8039775" flipH="1" flipV="1">
            <a:off x="4716059" y="2850762"/>
            <a:ext cx="1012926" cy="2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 rot="7239775">
            <a:off x="3500765" y="573250"/>
            <a:ext cx="1159105" cy="1159105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049537" y="1134553"/>
            <a:ext cx="2568066" cy="1522563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 rot="10810791">
            <a:off x="3953955" y="1371437"/>
            <a:ext cx="212343" cy="393668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4057405" y="499403"/>
            <a:ext cx="0" cy="1629106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049539" y="-162886"/>
            <a:ext cx="769228" cy="129744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1" idx="5"/>
          </p:cNvCxnSpPr>
          <p:nvPr/>
        </p:nvCxnSpPr>
        <p:spPr>
          <a:xfrm flipH="1">
            <a:off x="3518815" y="1134554"/>
            <a:ext cx="530724" cy="16176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68328" y="1139397"/>
            <a:ext cx="689371" cy="1162746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75520" y="3837892"/>
            <a:ext cx="792088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31800" y="222027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itchFamily="34" charset="0"/>
                <a:cs typeface="Arial" pitchFamily="34" charset="0"/>
              </a:rPr>
              <a:t>cone_ir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2627" y="1917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Arial" pitchFamily="34" charset="0"/>
                <a:cs typeface="Arial" pitchFamily="34" charset="0"/>
              </a:rPr>
              <a:t>θ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346342" y="1629021"/>
            <a:ext cx="126993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243442" y="1648024"/>
            <a:ext cx="0" cy="2189869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89189" y="2015001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itchFamily="34" charset="0"/>
                <a:cs typeface="Arial" pitchFamily="34" charset="0"/>
              </a:rPr>
              <a:t>r_cone*sin(</a:t>
            </a:r>
            <a:r>
              <a:rPr lang="el-GR" sz="2000" dirty="0">
                <a:latin typeface="Arial" pitchFamily="34" charset="0"/>
                <a:cs typeface="Arial" pitchFamily="34" charset="0"/>
              </a:rPr>
              <a:t>θ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968241" y="3286415"/>
            <a:ext cx="0" cy="551479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60556" y="3336352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itchFamily="34" charset="0"/>
                <a:cs typeface="Arial" pitchFamily="34" charset="0"/>
              </a:rPr>
              <a:t>z*cos(</a:t>
            </a:r>
            <a:r>
              <a:rPr lang="el-GR" sz="2000" dirty="0">
                <a:latin typeface="Arial" pitchFamily="34" charset="0"/>
                <a:cs typeface="Arial" pitchFamily="34" charset="0"/>
              </a:rPr>
              <a:t>θ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483764" y="2428519"/>
            <a:ext cx="0" cy="857896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964231" y="3286415"/>
            <a:ext cx="51658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85776" y="269517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itchFamily="34" charset="0"/>
                <a:cs typeface="Arial" pitchFamily="34" charset="0"/>
              </a:rPr>
              <a:t>rad*sin(</a:t>
            </a:r>
            <a:r>
              <a:rPr lang="el-GR" sz="2000" dirty="0">
                <a:latin typeface="Arial" pitchFamily="34" charset="0"/>
                <a:cs typeface="Arial" pitchFamily="34" charset="0"/>
              </a:rPr>
              <a:t>θ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50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mond 6"/>
          <p:cNvSpPr/>
          <p:nvPr/>
        </p:nvSpPr>
        <p:spPr>
          <a:xfrm rot="2700000">
            <a:off x="8220310" y="1937788"/>
            <a:ext cx="212343" cy="393668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44472" y="1783935"/>
            <a:ext cx="404972" cy="404971"/>
            <a:chOff x="6521593" y="5410200"/>
            <a:chExt cx="641207" cy="64120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629400" y="5943600"/>
              <a:ext cx="533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>
              <a:off x="6362700" y="5676900"/>
              <a:ext cx="5334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521593" y="5835795"/>
              <a:ext cx="215611" cy="215610"/>
            </a:xfrm>
            <a:prstGeom prst="ellipse">
              <a:avLst/>
            </a:prstGeom>
            <a:solidFill>
              <a:srgbClr val="0D78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1866" y="2795431"/>
            <a:ext cx="404972" cy="404971"/>
            <a:chOff x="6521593" y="5410200"/>
            <a:chExt cx="641207" cy="64120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629400" y="5943600"/>
              <a:ext cx="533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>
              <a:off x="6362700" y="5676900"/>
              <a:ext cx="5334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521593" y="5835795"/>
              <a:ext cx="215611" cy="215610"/>
            </a:xfrm>
            <a:prstGeom prst="ellipse">
              <a:avLst/>
            </a:prstGeom>
            <a:solidFill>
              <a:srgbClr val="0D78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5617474" y="1423769"/>
            <a:ext cx="3426678" cy="342667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538725" y="2381025"/>
            <a:ext cx="535596" cy="53559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6806525" y="2648825"/>
            <a:ext cx="524287" cy="487520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us Sign 20"/>
          <p:cNvSpPr>
            <a:spLocks noChangeAspect="1"/>
          </p:cNvSpPr>
          <p:nvPr/>
        </p:nvSpPr>
        <p:spPr>
          <a:xfrm>
            <a:off x="7231312" y="3036845"/>
            <a:ext cx="199000" cy="199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flipH="1">
            <a:off x="6719508" y="2525041"/>
            <a:ext cx="1222608" cy="1222608"/>
          </a:xfrm>
          <a:prstGeom prst="arc">
            <a:avLst>
              <a:gd name="adj1" fmla="val 19109223"/>
              <a:gd name="adj2" fmla="val 0"/>
            </a:avLst>
          </a:prstGeom>
          <a:ln w="9525">
            <a:solidFill>
              <a:srgbClr val="00B050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237512" y="1048003"/>
            <a:ext cx="4181198" cy="41811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23829" y="2144918"/>
            <a:ext cx="979078" cy="9911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63552" y="1783935"/>
            <a:ext cx="0" cy="1348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90381" y="3132314"/>
            <a:ext cx="979078" cy="9911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05726" y="2202580"/>
            <a:ext cx="979078" cy="9911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082309" y="1783935"/>
            <a:ext cx="628980" cy="62898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69459" y="3132314"/>
            <a:ext cx="1074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62198" y="2409596"/>
            <a:ext cx="722718" cy="7227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73252" y="2248713"/>
            <a:ext cx="9428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Facewx</a:t>
            </a:r>
            <a:endParaRPr lang="de-DE" sz="2000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417339" y="2496918"/>
            <a:ext cx="635397" cy="63539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427075" y="1816433"/>
            <a:ext cx="625661" cy="62566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348" y="2370845"/>
            <a:ext cx="91563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Ringwx</a:t>
            </a:r>
            <a:endParaRPr lang="de-DE" sz="2000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Arc 53"/>
          <p:cNvSpPr/>
          <p:nvPr/>
        </p:nvSpPr>
        <p:spPr>
          <a:xfrm rot="10800000">
            <a:off x="218364" y="3275900"/>
            <a:ext cx="1744034" cy="1744033"/>
          </a:xfrm>
          <a:prstGeom prst="arc">
            <a:avLst>
              <a:gd name="adj1" fmla="val 7977064"/>
              <a:gd name="adj2" fmla="val 10687037"/>
            </a:avLst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Arc 54"/>
          <p:cNvSpPr/>
          <p:nvPr/>
        </p:nvSpPr>
        <p:spPr>
          <a:xfrm rot="10800000">
            <a:off x="1639744" y="2688836"/>
            <a:ext cx="938840" cy="938840"/>
          </a:xfrm>
          <a:prstGeom prst="arc">
            <a:avLst>
              <a:gd name="adj1" fmla="val 7977064"/>
              <a:gd name="adj2" fmla="val 10687037"/>
            </a:avLst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rc 55"/>
          <p:cNvSpPr/>
          <p:nvPr/>
        </p:nvSpPr>
        <p:spPr>
          <a:xfrm rot="10800000">
            <a:off x="1621886" y="1433268"/>
            <a:ext cx="869422" cy="869422"/>
          </a:xfrm>
          <a:prstGeom prst="arc">
            <a:avLst>
              <a:gd name="adj1" fmla="val 12890194"/>
              <a:gd name="adj2" fmla="val 16132827"/>
            </a:avLst>
          </a:prstGeom>
          <a:ln w="9525">
            <a:solidFill>
              <a:schemeClr val="tx1"/>
            </a:solidFill>
            <a:prstDash val="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rc 56"/>
          <p:cNvSpPr>
            <a:spLocks noChangeAspect="1"/>
          </p:cNvSpPr>
          <p:nvPr/>
        </p:nvSpPr>
        <p:spPr>
          <a:xfrm>
            <a:off x="3062941" y="2805622"/>
            <a:ext cx="218900" cy="687003"/>
          </a:xfrm>
          <a:prstGeom prst="arc">
            <a:avLst>
              <a:gd name="adj1" fmla="val 14040071"/>
              <a:gd name="adj2" fmla="val 8144136"/>
            </a:avLst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263471" y="293225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wxf</a:t>
            </a:r>
          </a:p>
        </p:txBody>
      </p:sp>
    </p:spTree>
    <p:extLst>
      <p:ext uri="{BB962C8B-B14F-4D97-AF65-F5344CB8AC3E}">
        <p14:creationId xmlns:p14="http://schemas.microsoft.com/office/powerpoint/2010/main" val="3982771491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B62C555-CD70-4EE5-8275-70287A7F6F1D}" vid="{C2E7C768-1CE4-4169-86EB-FCD543953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MW_Public_widescreen</vt:lpstr>
      <vt:lpstr>PowerPoint Presentation</vt:lpstr>
      <vt:lpstr>PowerPoint Presentation</vt:lpstr>
      <vt:lpstr>PowerPoint Presentation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Miller</dc:creator>
  <cp:keywords>Version 17.0</cp:keywords>
  <cp:lastModifiedBy>Steve Miller</cp:lastModifiedBy>
  <cp:revision>10</cp:revision>
  <dcterms:created xsi:type="dcterms:W3CDTF">2017-07-04T11:15:19Z</dcterms:created>
  <dcterms:modified xsi:type="dcterms:W3CDTF">2017-07-08T19:22:28Z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