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6" r:id="rId2"/>
    <p:sldId id="283" r:id="rId3"/>
    <p:sldId id="281" r:id="rId4"/>
    <p:sldId id="285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07F"/>
    <a:srgbClr val="819FB4"/>
    <a:srgbClr val="B4CAD7"/>
    <a:srgbClr val="0000FF"/>
    <a:srgbClr val="678AA2"/>
    <a:srgbClr val="878787"/>
    <a:srgbClr val="8FA3AE"/>
    <a:srgbClr val="A06C70"/>
    <a:srgbClr val="E2E3E5"/>
    <a:srgbClr val="E8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2017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DF8ECADF-4362-441F-BED3-04E544DE9969}"/>
              </a:ext>
            </a:extLst>
          </p:cNvPr>
          <p:cNvGrpSpPr/>
          <p:nvPr/>
        </p:nvGrpSpPr>
        <p:grpSpPr>
          <a:xfrm>
            <a:off x="320202" y="2003311"/>
            <a:ext cx="2627147" cy="2016131"/>
            <a:chOff x="320202" y="2906107"/>
            <a:chExt cx="2627147" cy="2016131"/>
          </a:xfrm>
        </p:grpSpPr>
        <p:sp>
          <p:nvSpPr>
            <p:cNvPr id="21" name="Rechteck 28"/>
            <p:cNvSpPr/>
            <p:nvPr/>
          </p:nvSpPr>
          <p:spPr>
            <a:xfrm>
              <a:off x="320202" y="2906107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6" name="Straight Connector 105"/>
            <p:cNvCxnSpPr>
              <a:cxnSpLocks/>
              <a:endCxn id="21" idx="3"/>
            </p:cNvCxnSpPr>
            <p:nvPr/>
          </p:nvCxnSpPr>
          <p:spPr>
            <a:xfrm>
              <a:off x="2325204" y="3379507"/>
              <a:ext cx="6221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cxnSpLocks/>
              <a:stCxn id="21" idx="1"/>
            </p:cNvCxnSpPr>
            <p:nvPr/>
          </p:nvCxnSpPr>
          <p:spPr>
            <a:xfrm>
              <a:off x="320202" y="3379507"/>
              <a:ext cx="62044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93673" y="2998064"/>
              <a:ext cx="1864964" cy="1924174"/>
              <a:chOff x="1186735" y="3059980"/>
              <a:chExt cx="1729500" cy="1784409"/>
            </a:xfrm>
            <a:solidFill>
              <a:srgbClr val="B4CAD7"/>
            </a:solidFill>
          </p:grpSpPr>
          <p:sp>
            <p:nvSpPr>
              <p:cNvPr id="46" name="Block Arc 45"/>
              <p:cNvSpPr/>
              <p:nvPr/>
            </p:nvSpPr>
            <p:spPr>
              <a:xfrm>
                <a:off x="1186735" y="3059980"/>
                <a:ext cx="1729500" cy="1784409"/>
              </a:xfrm>
              <a:prstGeom prst="blockArc">
                <a:avLst>
                  <a:gd name="adj1" fmla="val 13785433"/>
                  <a:gd name="adj2" fmla="val 18564462"/>
                  <a:gd name="adj3" fmla="val 27477"/>
                </a:avLst>
              </a:prstGeom>
              <a:solidFill>
                <a:srgbClr val="678AA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" name="Group 13"/>
              <p:cNvGrpSpPr>
                <a:grpSpLocks noChangeAspect="1"/>
              </p:cNvGrpSpPr>
              <p:nvPr/>
            </p:nvGrpSpPr>
            <p:grpSpPr>
              <a:xfrm>
                <a:off x="2221700" y="3221733"/>
                <a:ext cx="479160" cy="479160"/>
                <a:chOff x="4548604" y="3145610"/>
                <a:chExt cx="378968" cy="566777"/>
              </a:xfrm>
              <a:grpFill/>
            </p:grpSpPr>
            <p:sp>
              <p:nvSpPr>
                <p:cNvPr id="13" name="Flowchart: Connector 12"/>
                <p:cNvSpPr>
                  <a:spLocks noChangeAspect="1"/>
                </p:cNvSpPr>
                <p:nvPr/>
              </p:nvSpPr>
              <p:spPr>
                <a:xfrm>
                  <a:off x="4548604" y="3145610"/>
                  <a:ext cx="378968" cy="566777"/>
                </a:xfrm>
                <a:prstGeom prst="flowChartConnector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" name="Flowchart: Connector 11"/>
                <p:cNvSpPr>
                  <a:spLocks noChangeAspect="1"/>
                </p:cNvSpPr>
                <p:nvPr/>
              </p:nvSpPr>
              <p:spPr>
                <a:xfrm>
                  <a:off x="4655840" y="3308814"/>
                  <a:ext cx="164496" cy="240368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5" name="Group 14"/>
              <p:cNvGrpSpPr>
                <a:grpSpLocks noChangeAspect="1"/>
              </p:cNvGrpSpPr>
              <p:nvPr/>
            </p:nvGrpSpPr>
            <p:grpSpPr>
              <a:xfrm>
                <a:off x="1397118" y="3221733"/>
                <a:ext cx="479160" cy="479160"/>
                <a:chOff x="4548604" y="3145610"/>
                <a:chExt cx="378968" cy="566777"/>
              </a:xfrm>
              <a:grpFill/>
            </p:grpSpPr>
            <p:sp>
              <p:nvSpPr>
                <p:cNvPr id="16" name="Flowchart: Connector 15"/>
                <p:cNvSpPr>
                  <a:spLocks noChangeAspect="1"/>
                </p:cNvSpPr>
                <p:nvPr/>
              </p:nvSpPr>
              <p:spPr>
                <a:xfrm>
                  <a:off x="4548604" y="3145610"/>
                  <a:ext cx="378968" cy="566777"/>
                </a:xfrm>
                <a:prstGeom prst="flowChartConnector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Flowchart: Connector 16"/>
                <p:cNvSpPr>
                  <a:spLocks noChangeAspect="1"/>
                </p:cNvSpPr>
                <p:nvPr/>
              </p:nvSpPr>
              <p:spPr>
                <a:xfrm>
                  <a:off x="4655840" y="3308814"/>
                  <a:ext cx="164496" cy="240368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48" name="Straight Arrow Connector 147"/>
            <p:cNvCxnSpPr/>
            <p:nvPr/>
          </p:nvCxnSpPr>
          <p:spPr>
            <a:xfrm>
              <a:off x="2072550" y="3429604"/>
              <a:ext cx="225839" cy="22489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1BA47B2-9425-48C7-AB80-4C664B2C228A}"/>
              </a:ext>
            </a:extLst>
          </p:cNvPr>
          <p:cNvGrpSpPr/>
          <p:nvPr/>
        </p:nvGrpSpPr>
        <p:grpSpPr>
          <a:xfrm>
            <a:off x="3439485" y="2003311"/>
            <a:ext cx="2627147" cy="2218320"/>
            <a:chOff x="3439485" y="2906107"/>
            <a:chExt cx="2627147" cy="2218320"/>
          </a:xfrm>
        </p:grpSpPr>
        <p:sp>
          <p:nvSpPr>
            <p:cNvPr id="57" name="Rechteck 28"/>
            <p:cNvSpPr/>
            <p:nvPr/>
          </p:nvSpPr>
          <p:spPr>
            <a:xfrm>
              <a:off x="3439485" y="2906107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7" name="Straight Connector 96"/>
            <p:cNvCxnSpPr>
              <a:cxnSpLocks/>
              <a:endCxn id="57" idx="3"/>
            </p:cNvCxnSpPr>
            <p:nvPr/>
          </p:nvCxnSpPr>
          <p:spPr>
            <a:xfrm>
              <a:off x="5437702" y="3379507"/>
              <a:ext cx="62893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Straight Connector 97"/>
            <p:cNvCxnSpPr>
              <a:cxnSpLocks/>
              <a:stCxn id="57" idx="1"/>
            </p:cNvCxnSpPr>
            <p:nvPr/>
          </p:nvCxnSpPr>
          <p:spPr>
            <a:xfrm>
              <a:off x="3439485" y="3379507"/>
              <a:ext cx="709142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Block Arc 62"/>
            <p:cNvSpPr/>
            <p:nvPr/>
          </p:nvSpPr>
          <p:spPr>
            <a:xfrm>
              <a:off x="3624316" y="3106383"/>
              <a:ext cx="2243652" cy="2018044"/>
            </a:xfrm>
            <a:prstGeom prst="blockArc">
              <a:avLst>
                <a:gd name="adj1" fmla="val 14111387"/>
                <a:gd name="adj2" fmla="val 18395992"/>
                <a:gd name="adj3" fmla="val 19973"/>
              </a:avLst>
            </a:prstGeom>
            <a:solidFill>
              <a:srgbClr val="678AA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oup 63"/>
            <p:cNvGrpSpPr>
              <a:grpSpLocks/>
            </p:cNvGrpSpPr>
            <p:nvPr/>
          </p:nvGrpSpPr>
          <p:grpSpPr>
            <a:xfrm rot="5400000">
              <a:off x="5076119" y="3147060"/>
              <a:ext cx="358492" cy="590863"/>
              <a:chOff x="4548602" y="3145606"/>
              <a:chExt cx="378967" cy="566776"/>
            </a:xfrm>
            <a:solidFill>
              <a:srgbClr val="B4CAD7"/>
            </a:solidFill>
          </p:grpSpPr>
          <p:sp>
            <p:nvSpPr>
              <p:cNvPr id="65" name="Flowchart: Connector 64"/>
              <p:cNvSpPr>
                <a:spLocks noChangeAspect="1"/>
              </p:cNvSpPr>
              <p:nvPr/>
            </p:nvSpPr>
            <p:spPr>
              <a:xfrm>
                <a:off x="4548602" y="3145606"/>
                <a:ext cx="378967" cy="566776"/>
              </a:xfrm>
              <a:prstGeom prst="flowChartConnector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Flowchart: Connector 65"/>
              <p:cNvSpPr>
                <a:spLocks noChangeAspect="1"/>
              </p:cNvSpPr>
              <p:nvPr/>
            </p:nvSpPr>
            <p:spPr>
              <a:xfrm>
                <a:off x="4655840" y="3308814"/>
                <a:ext cx="164496" cy="240368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7" name="Group 66"/>
            <p:cNvGrpSpPr>
              <a:grpSpLocks/>
            </p:cNvGrpSpPr>
            <p:nvPr/>
          </p:nvGrpSpPr>
          <p:grpSpPr>
            <a:xfrm rot="5400000">
              <a:off x="4055322" y="3146478"/>
              <a:ext cx="358492" cy="591438"/>
              <a:chOff x="4548602" y="3145607"/>
              <a:chExt cx="378967" cy="566776"/>
            </a:xfrm>
            <a:solidFill>
              <a:srgbClr val="B4CAD7"/>
            </a:solidFill>
          </p:grpSpPr>
          <p:sp>
            <p:nvSpPr>
              <p:cNvPr id="68" name="Flowchart: Connector 67"/>
              <p:cNvSpPr>
                <a:spLocks noChangeAspect="1"/>
              </p:cNvSpPr>
              <p:nvPr/>
            </p:nvSpPr>
            <p:spPr>
              <a:xfrm>
                <a:off x="4548604" y="3145610"/>
                <a:ext cx="378968" cy="566777"/>
              </a:xfrm>
              <a:prstGeom prst="flowChartConnector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Flowchart: Connector 68"/>
              <p:cNvSpPr>
                <a:spLocks noChangeAspect="1"/>
              </p:cNvSpPr>
              <p:nvPr/>
            </p:nvSpPr>
            <p:spPr>
              <a:xfrm>
                <a:off x="4655840" y="3308814"/>
                <a:ext cx="164496" cy="240368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50" name="Straight Arrow Connector 149"/>
            <p:cNvCxnSpPr/>
            <p:nvPr/>
          </p:nvCxnSpPr>
          <p:spPr>
            <a:xfrm>
              <a:off x="5232368" y="3429604"/>
              <a:ext cx="225839" cy="22489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6099DF8-C092-4CB9-B4FC-51D13B64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64060" y="-255468"/>
            <a:ext cx="998307" cy="1066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B58ECA-D094-49EE-83F0-0F9449A1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63" y="-40153"/>
            <a:ext cx="929721" cy="86113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73DFE60-BC37-4743-B205-0431767E3185}"/>
              </a:ext>
            </a:extLst>
          </p:cNvPr>
          <p:cNvGrpSpPr/>
          <p:nvPr/>
        </p:nvGrpSpPr>
        <p:grpSpPr>
          <a:xfrm>
            <a:off x="320202" y="865175"/>
            <a:ext cx="2627147" cy="946800"/>
            <a:chOff x="320202" y="865175"/>
            <a:chExt cx="2627147" cy="946800"/>
          </a:xfrm>
        </p:grpSpPr>
        <p:sp>
          <p:nvSpPr>
            <p:cNvPr id="22" name="Rechteck 28"/>
            <p:cNvSpPr/>
            <p:nvPr/>
          </p:nvSpPr>
          <p:spPr>
            <a:xfrm>
              <a:off x="320202" y="865175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391AE30-5473-4077-8C70-3463460353D4}"/>
                </a:ext>
              </a:extLst>
            </p:cNvPr>
            <p:cNvGrpSpPr/>
            <p:nvPr/>
          </p:nvGrpSpPr>
          <p:grpSpPr>
            <a:xfrm>
              <a:off x="942249" y="998835"/>
              <a:ext cx="1373398" cy="687600"/>
              <a:chOff x="942249" y="2095311"/>
              <a:chExt cx="1373398" cy="687600"/>
            </a:xfrm>
          </p:grpSpPr>
          <p:sp>
            <p:nvSpPr>
              <p:cNvPr id="173" name="Flowchart: Direct Access Storage 172">
                <a:extLst>
                  <a:ext uri="{FF2B5EF4-FFF2-40B4-BE49-F238E27FC236}">
                    <a16:creationId xmlns:a16="http://schemas.microsoft.com/office/drawing/2014/main" id="{29874D59-B0E2-4A63-97FB-37A9FB119512}"/>
                  </a:ext>
                </a:extLst>
              </p:cNvPr>
              <p:cNvSpPr/>
              <p:nvPr/>
            </p:nvSpPr>
            <p:spPr>
              <a:xfrm>
                <a:off x="942249" y="2096211"/>
                <a:ext cx="1367813" cy="685801"/>
              </a:xfrm>
              <a:prstGeom prst="flowChartMagneticDrum">
                <a:avLst/>
              </a:prstGeom>
              <a:solidFill>
                <a:srgbClr val="678AA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8BED059-779F-4637-B8BF-8B83AAB57597}"/>
                  </a:ext>
                </a:extLst>
              </p:cNvPr>
              <p:cNvSpPr/>
              <p:nvPr/>
            </p:nvSpPr>
            <p:spPr>
              <a:xfrm>
                <a:off x="1837971" y="2095311"/>
                <a:ext cx="477676" cy="687600"/>
              </a:xfrm>
              <a:prstGeom prst="ellipse">
                <a:avLst/>
              </a:prstGeom>
              <a:solidFill>
                <a:srgbClr val="B4C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E625E047-645D-4CEA-979D-5296401BCD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2533" y="2293688"/>
                <a:ext cx="199040" cy="290846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8" name="Straight Connector 107"/>
            <p:cNvCxnSpPr>
              <a:cxnSpLocks/>
              <a:endCxn id="22" idx="3"/>
            </p:cNvCxnSpPr>
            <p:nvPr/>
          </p:nvCxnSpPr>
          <p:spPr>
            <a:xfrm>
              <a:off x="2325204" y="1338575"/>
              <a:ext cx="6221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>
              <a:cxnSpLocks/>
              <a:stCxn id="22" idx="1"/>
            </p:cNvCxnSpPr>
            <p:nvPr/>
          </p:nvCxnSpPr>
          <p:spPr>
            <a:xfrm>
              <a:off x="320202" y="1338575"/>
              <a:ext cx="62044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V="1">
              <a:off x="2101235" y="1332950"/>
              <a:ext cx="39347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E5D8BA3-B2D5-49FB-BF1D-B34D4D5102DA}"/>
              </a:ext>
            </a:extLst>
          </p:cNvPr>
          <p:cNvGrpSpPr/>
          <p:nvPr/>
        </p:nvGrpSpPr>
        <p:grpSpPr>
          <a:xfrm>
            <a:off x="3432569" y="865175"/>
            <a:ext cx="2627147" cy="946800"/>
            <a:chOff x="3432569" y="865175"/>
            <a:chExt cx="2627147" cy="946800"/>
          </a:xfrm>
        </p:grpSpPr>
        <p:sp>
          <p:nvSpPr>
            <p:cNvPr id="59" name="Rechteck 28"/>
            <p:cNvSpPr/>
            <p:nvPr/>
          </p:nvSpPr>
          <p:spPr>
            <a:xfrm>
              <a:off x="3432569" y="865175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0" name="Straight Connector 99"/>
            <p:cNvCxnSpPr>
              <a:cxnSpLocks/>
            </p:cNvCxnSpPr>
            <p:nvPr/>
          </p:nvCxnSpPr>
          <p:spPr>
            <a:xfrm>
              <a:off x="5437702" y="1338575"/>
              <a:ext cx="622014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>
            <a:xfrm>
              <a:off x="3432569" y="1338575"/>
              <a:ext cx="58325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0" name="Cylinder 69"/>
            <p:cNvSpPr/>
            <p:nvPr/>
          </p:nvSpPr>
          <p:spPr>
            <a:xfrm rot="5400000">
              <a:off x="4634979" y="534170"/>
              <a:ext cx="427660" cy="1608811"/>
            </a:xfrm>
            <a:prstGeom prst="can">
              <a:avLst>
                <a:gd name="adj" fmla="val 158802"/>
              </a:avLst>
            </a:prstGeom>
            <a:solidFill>
              <a:srgbClr val="678AA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CBA5DCA-D872-4AB3-9D0B-049BCDC56DDA}"/>
                </a:ext>
              </a:extLst>
            </p:cNvPr>
            <p:cNvSpPr/>
            <p:nvPr/>
          </p:nvSpPr>
          <p:spPr>
            <a:xfrm rot="16200000">
              <a:off x="5095584" y="994775"/>
              <a:ext cx="427662" cy="687600"/>
            </a:xfrm>
            <a:prstGeom prst="ellipse">
              <a:avLst/>
            </a:prstGeom>
            <a:solidFill>
              <a:srgbClr val="B4C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Flowchart: Connector 61"/>
            <p:cNvSpPr>
              <a:spLocks/>
            </p:cNvSpPr>
            <p:nvPr/>
          </p:nvSpPr>
          <p:spPr>
            <a:xfrm rot="16200000">
              <a:off x="5243648" y="1206373"/>
              <a:ext cx="141834" cy="264405"/>
            </a:xfrm>
            <a:prstGeom prst="flowChartConnector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V="1">
              <a:off x="5297809" y="1338575"/>
              <a:ext cx="39347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82759D-E5A5-4A53-885C-73963B7202C7}"/>
              </a:ext>
            </a:extLst>
          </p:cNvPr>
          <p:cNvGrpSpPr/>
          <p:nvPr/>
        </p:nvGrpSpPr>
        <p:grpSpPr>
          <a:xfrm>
            <a:off x="6266708" y="865175"/>
            <a:ext cx="2627147" cy="946800"/>
            <a:chOff x="6266708" y="865175"/>
            <a:chExt cx="2627147" cy="946800"/>
          </a:xfrm>
        </p:grpSpPr>
        <p:sp>
          <p:nvSpPr>
            <p:cNvPr id="27" name="Rechteck 28"/>
            <p:cNvSpPr/>
            <p:nvPr/>
          </p:nvSpPr>
          <p:spPr>
            <a:xfrm>
              <a:off x="6266708" y="865175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7" name="Straight Connector 116"/>
            <p:cNvCxnSpPr>
              <a:cxnSpLocks/>
              <a:endCxn id="27" idx="3"/>
            </p:cNvCxnSpPr>
            <p:nvPr/>
          </p:nvCxnSpPr>
          <p:spPr>
            <a:xfrm>
              <a:off x="8288194" y="1338575"/>
              <a:ext cx="605661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8" name="Straight Connector 117"/>
            <p:cNvCxnSpPr>
              <a:cxnSpLocks/>
              <a:stCxn id="27" idx="1"/>
            </p:cNvCxnSpPr>
            <p:nvPr/>
          </p:nvCxnSpPr>
          <p:spPr>
            <a:xfrm>
              <a:off x="6266708" y="1338575"/>
              <a:ext cx="5996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Cube 31"/>
            <p:cNvSpPr/>
            <p:nvPr/>
          </p:nvSpPr>
          <p:spPr>
            <a:xfrm>
              <a:off x="6866676" y="998643"/>
              <a:ext cx="1381491" cy="679865"/>
            </a:xfrm>
            <a:prstGeom prst="cube">
              <a:avLst>
                <a:gd name="adj" fmla="val 33746"/>
              </a:avLst>
            </a:prstGeom>
            <a:solidFill>
              <a:srgbClr val="819FB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Parallelogram 32"/>
            <p:cNvSpPr/>
            <p:nvPr/>
          </p:nvSpPr>
          <p:spPr>
            <a:xfrm rot="5400000" flipV="1">
              <a:off x="7804082" y="1231231"/>
              <a:ext cx="659676" cy="216254"/>
            </a:xfrm>
            <a:prstGeom prst="parallelogram">
              <a:avLst>
                <a:gd name="adj" fmla="val 100425"/>
              </a:avLst>
            </a:prstGeom>
            <a:solidFill>
              <a:srgbClr val="678AA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Parallelogram 70"/>
            <p:cNvSpPr/>
            <p:nvPr/>
          </p:nvSpPr>
          <p:spPr>
            <a:xfrm rot="5400000" flipV="1">
              <a:off x="7989803" y="1292596"/>
              <a:ext cx="295363" cy="98177"/>
            </a:xfrm>
            <a:prstGeom prst="parallelogram">
              <a:avLst>
                <a:gd name="adj" fmla="val 1004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 flipV="1">
              <a:off x="8131988" y="1332950"/>
              <a:ext cx="39347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9F454F89-AF12-44E8-9526-DE66D1B70466}"/>
                </a:ext>
              </a:extLst>
            </p:cNvPr>
            <p:cNvSpPr/>
            <p:nvPr/>
          </p:nvSpPr>
          <p:spPr>
            <a:xfrm>
              <a:off x="6862173" y="996705"/>
              <a:ext cx="1386354" cy="236896"/>
            </a:xfrm>
            <a:prstGeom prst="parallelogram">
              <a:avLst>
                <a:gd name="adj" fmla="val 98671"/>
              </a:avLst>
            </a:prstGeom>
            <a:solidFill>
              <a:srgbClr val="B4C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85F35FE-708D-40D0-A5C2-CC15023E1E9E}"/>
              </a:ext>
            </a:extLst>
          </p:cNvPr>
          <p:cNvGrpSpPr/>
          <p:nvPr/>
        </p:nvGrpSpPr>
        <p:grpSpPr>
          <a:xfrm>
            <a:off x="9249798" y="865175"/>
            <a:ext cx="2627147" cy="946800"/>
            <a:chOff x="9249798" y="865175"/>
            <a:chExt cx="2627147" cy="946800"/>
          </a:xfrm>
        </p:grpSpPr>
        <p:sp>
          <p:nvSpPr>
            <p:cNvPr id="177" name="Rechteck 28">
              <a:extLst>
                <a:ext uri="{FF2B5EF4-FFF2-40B4-BE49-F238E27FC236}">
                  <a16:creationId xmlns:a16="http://schemas.microsoft.com/office/drawing/2014/main" id="{86172C68-2D77-4D06-A86C-5322C64DBFDB}"/>
                </a:ext>
              </a:extLst>
            </p:cNvPr>
            <p:cNvSpPr/>
            <p:nvPr/>
          </p:nvSpPr>
          <p:spPr>
            <a:xfrm>
              <a:off x="9249798" y="865175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BD46B95-6803-44DF-A5DC-252ABAB36F09}"/>
                </a:ext>
              </a:extLst>
            </p:cNvPr>
            <p:cNvCxnSpPr>
              <a:cxnSpLocks/>
              <a:endCxn id="177" idx="3"/>
            </p:cNvCxnSpPr>
            <p:nvPr/>
          </p:nvCxnSpPr>
          <p:spPr>
            <a:xfrm>
              <a:off x="11271284" y="1338575"/>
              <a:ext cx="605661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CB06D9A-290E-493A-B1AB-4409B77D37A1}"/>
                </a:ext>
              </a:extLst>
            </p:cNvPr>
            <p:cNvCxnSpPr>
              <a:cxnSpLocks/>
              <a:stCxn id="177" idx="1"/>
            </p:cNvCxnSpPr>
            <p:nvPr/>
          </p:nvCxnSpPr>
          <p:spPr>
            <a:xfrm>
              <a:off x="9249798" y="1338575"/>
              <a:ext cx="5996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0" name="Cube 179">
              <a:extLst>
                <a:ext uri="{FF2B5EF4-FFF2-40B4-BE49-F238E27FC236}">
                  <a16:creationId xmlns:a16="http://schemas.microsoft.com/office/drawing/2014/main" id="{1AED755F-047E-48D7-91B0-CC657ACE6548}"/>
                </a:ext>
              </a:extLst>
            </p:cNvPr>
            <p:cNvSpPr/>
            <p:nvPr/>
          </p:nvSpPr>
          <p:spPr>
            <a:xfrm>
              <a:off x="9849766" y="998643"/>
              <a:ext cx="1381491" cy="679865"/>
            </a:xfrm>
            <a:prstGeom prst="cube">
              <a:avLst>
                <a:gd name="adj" fmla="val 33746"/>
              </a:avLst>
            </a:prstGeom>
            <a:solidFill>
              <a:srgbClr val="819FB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8EF965ED-3E85-42F3-9497-39904A148988}"/>
                </a:ext>
              </a:extLst>
            </p:cNvPr>
            <p:cNvSpPr/>
            <p:nvPr/>
          </p:nvSpPr>
          <p:spPr>
            <a:xfrm>
              <a:off x="9845263" y="996705"/>
              <a:ext cx="1386354" cy="236896"/>
            </a:xfrm>
            <a:prstGeom prst="parallelogram">
              <a:avLst>
                <a:gd name="adj" fmla="val 98671"/>
              </a:avLst>
            </a:prstGeom>
            <a:solidFill>
              <a:srgbClr val="B4C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Cylinder 51">
              <a:extLst>
                <a:ext uri="{FF2B5EF4-FFF2-40B4-BE49-F238E27FC236}">
                  <a16:creationId xmlns:a16="http://schemas.microsoft.com/office/drawing/2014/main" id="{9FFF4923-1A8E-4BBD-995F-D1D5E9C3DDCB}"/>
                </a:ext>
              </a:extLst>
            </p:cNvPr>
            <p:cNvSpPr/>
            <p:nvPr/>
          </p:nvSpPr>
          <p:spPr>
            <a:xfrm rot="5400000">
              <a:off x="10414258" y="646218"/>
              <a:ext cx="89118" cy="1211470"/>
            </a:xfrm>
            <a:prstGeom prst="can">
              <a:avLst/>
            </a:prstGeom>
            <a:gradFill flip="none" rotWithShape="1">
              <a:gsLst>
                <a:gs pos="0">
                  <a:srgbClr val="819FB4"/>
                </a:gs>
                <a:gs pos="74000">
                  <a:srgbClr val="B4CAD7"/>
                </a:gs>
                <a:gs pos="100000">
                  <a:srgbClr val="B4CA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Cylinder 184">
              <a:extLst>
                <a:ext uri="{FF2B5EF4-FFF2-40B4-BE49-F238E27FC236}">
                  <a16:creationId xmlns:a16="http://schemas.microsoft.com/office/drawing/2014/main" id="{62624652-28DC-458A-9736-318B73A565E9}"/>
                </a:ext>
              </a:extLst>
            </p:cNvPr>
            <p:cNvSpPr/>
            <p:nvPr/>
          </p:nvSpPr>
          <p:spPr>
            <a:xfrm rot="5400000">
              <a:off x="10395453" y="1042554"/>
              <a:ext cx="90870" cy="1175324"/>
            </a:xfrm>
            <a:prstGeom prst="can">
              <a:avLst/>
            </a:prstGeom>
            <a:gradFill flip="none" rotWithShape="1">
              <a:gsLst>
                <a:gs pos="0">
                  <a:srgbClr val="34607F"/>
                </a:gs>
                <a:gs pos="74000">
                  <a:srgbClr val="819FB4"/>
                </a:gs>
                <a:gs pos="100000">
                  <a:srgbClr val="819FB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Parallelogram 180">
              <a:extLst>
                <a:ext uri="{FF2B5EF4-FFF2-40B4-BE49-F238E27FC236}">
                  <a16:creationId xmlns:a16="http://schemas.microsoft.com/office/drawing/2014/main" id="{FD73F829-742D-4091-AB07-F8D93FF550EB}"/>
                </a:ext>
              </a:extLst>
            </p:cNvPr>
            <p:cNvSpPr/>
            <p:nvPr/>
          </p:nvSpPr>
          <p:spPr>
            <a:xfrm rot="5400000" flipV="1">
              <a:off x="10777178" y="1227955"/>
              <a:ext cx="679665" cy="222807"/>
            </a:xfrm>
            <a:prstGeom prst="parallelogram">
              <a:avLst>
                <a:gd name="adj" fmla="val 100425"/>
              </a:avLst>
            </a:prstGeom>
            <a:solidFill>
              <a:srgbClr val="678AA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Parallelogram 181">
              <a:extLst>
                <a:ext uri="{FF2B5EF4-FFF2-40B4-BE49-F238E27FC236}">
                  <a16:creationId xmlns:a16="http://schemas.microsoft.com/office/drawing/2014/main" id="{43C9248B-0B9F-4664-86E0-7F47830DFC1B}"/>
                </a:ext>
              </a:extLst>
            </p:cNvPr>
            <p:cNvSpPr/>
            <p:nvPr/>
          </p:nvSpPr>
          <p:spPr>
            <a:xfrm rot="5400000" flipV="1">
              <a:off x="10972893" y="1292596"/>
              <a:ext cx="295363" cy="98177"/>
            </a:xfrm>
            <a:prstGeom prst="parallelogram">
              <a:avLst>
                <a:gd name="adj" fmla="val 1004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F18483C-8DA0-435B-9229-ED8EC0BCE237}"/>
                </a:ext>
              </a:extLst>
            </p:cNvPr>
            <p:cNvCxnSpPr/>
            <p:nvPr/>
          </p:nvCxnSpPr>
          <p:spPr>
            <a:xfrm flipV="1">
              <a:off x="11115078" y="1332950"/>
              <a:ext cx="39347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hteck 28"/>
          <p:cNvSpPr/>
          <p:nvPr/>
        </p:nvSpPr>
        <p:spPr>
          <a:xfrm>
            <a:off x="6266708" y="2003311"/>
            <a:ext cx="2627147" cy="9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5" name="Straight Connector 114"/>
          <p:cNvCxnSpPr>
            <a:cxnSpLocks/>
            <a:endCxn id="25" idx="3"/>
          </p:cNvCxnSpPr>
          <p:nvPr/>
        </p:nvCxnSpPr>
        <p:spPr>
          <a:xfrm>
            <a:off x="8242047" y="2476711"/>
            <a:ext cx="651808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Straight Connector 115"/>
          <p:cNvCxnSpPr>
            <a:cxnSpLocks/>
            <a:stCxn id="25" idx="1"/>
          </p:cNvCxnSpPr>
          <p:nvPr/>
        </p:nvCxnSpPr>
        <p:spPr>
          <a:xfrm>
            <a:off x="6266708" y="2476711"/>
            <a:ext cx="599608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Block Arc 40"/>
          <p:cNvSpPr/>
          <p:nvPr/>
        </p:nvSpPr>
        <p:spPr>
          <a:xfrm>
            <a:off x="6511074" y="2076108"/>
            <a:ext cx="2092695" cy="2159135"/>
          </a:xfrm>
          <a:prstGeom prst="blockArc">
            <a:avLst>
              <a:gd name="adj1" fmla="val 13785433"/>
              <a:gd name="adj2" fmla="val 18611338"/>
              <a:gd name="adj3" fmla="val 31217"/>
            </a:avLst>
          </a:prstGeom>
          <a:solidFill>
            <a:srgbClr val="819FB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48998" y="2247336"/>
            <a:ext cx="1415240" cy="630930"/>
            <a:chOff x="4745698" y="3163050"/>
            <a:chExt cx="1169620" cy="521430"/>
          </a:xfrm>
          <a:solidFill>
            <a:srgbClr val="B4CAD7"/>
          </a:solidFill>
        </p:grpSpPr>
        <p:sp>
          <p:nvSpPr>
            <p:cNvPr id="42" name="Arc 41"/>
            <p:cNvSpPr/>
            <p:nvPr/>
          </p:nvSpPr>
          <p:spPr>
            <a:xfrm>
              <a:off x="5094139" y="3163050"/>
              <a:ext cx="480523" cy="261362"/>
            </a:xfrm>
            <a:prstGeom prst="arc">
              <a:avLst>
                <a:gd name="adj1" fmla="val 11311846"/>
                <a:gd name="adj2" fmla="val 0"/>
              </a:avLst>
            </a:prstGeom>
            <a:solidFill>
              <a:srgbClr val="819FB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559563" y="3240094"/>
              <a:ext cx="355755" cy="444385"/>
              <a:chOff x="7277624" y="1306201"/>
              <a:chExt cx="762592" cy="827412"/>
            </a:xfrm>
            <a:grpFill/>
          </p:grpSpPr>
          <p:sp>
            <p:nvSpPr>
              <p:cNvPr id="34" name="Rectangle 33"/>
              <p:cNvSpPr/>
              <p:nvPr/>
            </p:nvSpPr>
            <p:spPr>
              <a:xfrm>
                <a:off x="7277624" y="1306201"/>
                <a:ext cx="762592" cy="827412"/>
              </a:xfrm>
              <a:prstGeom prst="rect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511915" y="1526910"/>
                <a:ext cx="294012" cy="385994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flipH="1">
              <a:off x="4745698" y="3240095"/>
              <a:ext cx="355755" cy="444385"/>
              <a:chOff x="7277624" y="1306201"/>
              <a:chExt cx="762592" cy="827412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7277624" y="1306201"/>
                <a:ext cx="762592" cy="827412"/>
              </a:xfrm>
              <a:prstGeom prst="rect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511915" y="1526910"/>
                <a:ext cx="294012" cy="385994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152" name="Straight Arrow Connector 151"/>
          <p:cNvCxnSpPr/>
          <p:nvPr/>
        </p:nvCxnSpPr>
        <p:spPr>
          <a:xfrm>
            <a:off x="8077539" y="2595632"/>
            <a:ext cx="225839" cy="224893"/>
          </a:xfrm>
          <a:prstGeom prst="straightConnector1">
            <a:avLst/>
          </a:prstGeom>
          <a:ln w="76200">
            <a:solidFill>
              <a:srgbClr val="FF0000"/>
            </a:solidFill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Stored Data 81">
            <a:extLst>
              <a:ext uri="{FF2B5EF4-FFF2-40B4-BE49-F238E27FC236}">
                <a16:creationId xmlns:a16="http://schemas.microsoft.com/office/drawing/2014/main" id="{2A065BC5-BFFD-402A-9168-C0A0E0A021BE}"/>
              </a:ext>
            </a:extLst>
          </p:cNvPr>
          <p:cNvSpPr/>
          <p:nvPr/>
        </p:nvSpPr>
        <p:spPr>
          <a:xfrm rot="5400000">
            <a:off x="7222717" y="2300751"/>
            <a:ext cx="664472" cy="557645"/>
          </a:xfrm>
          <a:prstGeom prst="flowChartOnlineStorage">
            <a:avLst/>
          </a:prstGeom>
          <a:solidFill>
            <a:srgbClr val="346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143656-2527-4BF1-BEAB-7C6B8CAE354F}"/>
              </a:ext>
            </a:extLst>
          </p:cNvPr>
          <p:cNvGrpSpPr/>
          <p:nvPr/>
        </p:nvGrpSpPr>
        <p:grpSpPr>
          <a:xfrm>
            <a:off x="9292164" y="2003311"/>
            <a:ext cx="2627147" cy="2231932"/>
            <a:chOff x="9292164" y="2906107"/>
            <a:chExt cx="2627147" cy="2231932"/>
          </a:xfrm>
        </p:grpSpPr>
        <p:sp>
          <p:nvSpPr>
            <p:cNvPr id="188" name="Rechteck 28"/>
            <p:cNvSpPr/>
            <p:nvPr/>
          </p:nvSpPr>
          <p:spPr>
            <a:xfrm>
              <a:off x="9292164" y="2906107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9" name="Straight Connector 188"/>
            <p:cNvCxnSpPr>
              <a:cxnSpLocks/>
              <a:endCxn id="188" idx="3"/>
            </p:cNvCxnSpPr>
            <p:nvPr/>
          </p:nvCxnSpPr>
          <p:spPr>
            <a:xfrm>
              <a:off x="11217024" y="3379507"/>
              <a:ext cx="70228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/>
            <p:cNvCxnSpPr>
              <a:cxnSpLocks/>
              <a:stCxn id="188" idx="1"/>
            </p:cNvCxnSpPr>
            <p:nvPr/>
          </p:nvCxnSpPr>
          <p:spPr>
            <a:xfrm>
              <a:off x="9292164" y="3379507"/>
              <a:ext cx="5996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1" name="Group 190"/>
            <p:cNvGrpSpPr>
              <a:grpSpLocks noChangeAspect="1"/>
            </p:cNvGrpSpPr>
            <p:nvPr/>
          </p:nvGrpSpPr>
          <p:grpSpPr>
            <a:xfrm>
              <a:off x="9536530" y="2978904"/>
              <a:ext cx="2092695" cy="2159135"/>
              <a:chOff x="7527907" y="3021539"/>
              <a:chExt cx="1729500" cy="1784409"/>
            </a:xfrm>
            <a:solidFill>
              <a:srgbClr val="819FB4"/>
            </a:solidFill>
          </p:grpSpPr>
          <p:sp>
            <p:nvSpPr>
              <p:cNvPr id="192" name="Block Arc 191"/>
              <p:cNvSpPr/>
              <p:nvPr/>
            </p:nvSpPr>
            <p:spPr>
              <a:xfrm>
                <a:off x="7527907" y="3021539"/>
                <a:ext cx="1729500" cy="1784409"/>
              </a:xfrm>
              <a:prstGeom prst="blockArc">
                <a:avLst>
                  <a:gd name="adj1" fmla="val 13785433"/>
                  <a:gd name="adj2" fmla="val 18479685"/>
                  <a:gd name="adj3" fmla="val 27515"/>
                </a:avLst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Arc 192"/>
              <p:cNvSpPr/>
              <p:nvPr/>
            </p:nvSpPr>
            <p:spPr>
              <a:xfrm>
                <a:off x="8116925" y="3163050"/>
                <a:ext cx="519223" cy="261362"/>
              </a:xfrm>
              <a:prstGeom prst="arc">
                <a:avLst>
                  <a:gd name="adj1" fmla="val 11311846"/>
                  <a:gd name="adj2" fmla="val 0"/>
                </a:avLst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solidFill>
                    <a:schemeClr val="l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9858355" y="3203478"/>
              <a:ext cx="416286" cy="539130"/>
              <a:chOff x="9832955" y="3203478"/>
              <a:chExt cx="416286" cy="539130"/>
            </a:xfrm>
            <a:solidFill>
              <a:srgbClr val="B4CAD7"/>
            </a:solidFill>
          </p:grpSpPr>
          <p:sp>
            <p:nvSpPr>
              <p:cNvPr id="206" name="Rectangle: Rounded Corners 205"/>
              <p:cNvSpPr/>
              <p:nvPr/>
            </p:nvSpPr>
            <p:spPr>
              <a:xfrm>
                <a:off x="9832955" y="3203478"/>
                <a:ext cx="416286" cy="539130"/>
              </a:xfrm>
              <a:prstGeom prst="roundRect">
                <a:avLst>
                  <a:gd name="adj" fmla="val 35562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: Rounded Corners 206"/>
              <p:cNvSpPr>
                <a:spLocks noChangeAspect="1"/>
              </p:cNvSpPr>
              <p:nvPr/>
            </p:nvSpPr>
            <p:spPr>
              <a:xfrm>
                <a:off x="9952825" y="3368881"/>
                <a:ext cx="176546" cy="228644"/>
              </a:xfrm>
              <a:prstGeom prst="roundRect">
                <a:avLst>
                  <a:gd name="adj" fmla="val 35705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10877207" y="3203478"/>
              <a:ext cx="416286" cy="539130"/>
              <a:chOff x="10851807" y="3213638"/>
              <a:chExt cx="416286" cy="539130"/>
            </a:xfrm>
            <a:solidFill>
              <a:srgbClr val="B4CAD7"/>
            </a:solidFill>
          </p:grpSpPr>
          <p:sp>
            <p:nvSpPr>
              <p:cNvPr id="209" name="Rectangle: Rounded Corners 208"/>
              <p:cNvSpPr/>
              <p:nvPr/>
            </p:nvSpPr>
            <p:spPr>
              <a:xfrm>
                <a:off x="10851807" y="3213638"/>
                <a:ext cx="416286" cy="539130"/>
              </a:xfrm>
              <a:prstGeom prst="roundRect">
                <a:avLst>
                  <a:gd name="adj" fmla="val 35562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Rectangle: Rounded Corners 209"/>
              <p:cNvSpPr>
                <a:spLocks noChangeAspect="1"/>
              </p:cNvSpPr>
              <p:nvPr/>
            </p:nvSpPr>
            <p:spPr>
              <a:xfrm>
                <a:off x="10971677" y="3368881"/>
                <a:ext cx="176546" cy="228644"/>
              </a:xfrm>
              <a:prstGeom prst="roundRect">
                <a:avLst>
                  <a:gd name="adj" fmla="val 35705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12" name="Straight Arrow Connector 211"/>
            <p:cNvCxnSpPr/>
            <p:nvPr/>
          </p:nvCxnSpPr>
          <p:spPr>
            <a:xfrm>
              <a:off x="11122788" y="3498639"/>
              <a:ext cx="225839" cy="22489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Flowchart: Stored Data 193">
              <a:extLst>
                <a:ext uri="{FF2B5EF4-FFF2-40B4-BE49-F238E27FC236}">
                  <a16:creationId xmlns:a16="http://schemas.microsoft.com/office/drawing/2014/main" id="{B3C20D5E-7B1D-4A89-B569-61B85FD422FB}"/>
                </a:ext>
              </a:extLst>
            </p:cNvPr>
            <p:cNvSpPr/>
            <p:nvPr/>
          </p:nvSpPr>
          <p:spPr>
            <a:xfrm rot="5400000">
              <a:off x="10310410" y="3122383"/>
              <a:ext cx="539044" cy="594548"/>
            </a:xfrm>
            <a:prstGeom prst="flowChartOnlineStorage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7D65F1-78B4-4B26-A12E-D76193C5A67E}"/>
              </a:ext>
            </a:extLst>
          </p:cNvPr>
          <p:cNvGrpSpPr/>
          <p:nvPr/>
        </p:nvGrpSpPr>
        <p:grpSpPr>
          <a:xfrm>
            <a:off x="320202" y="3098907"/>
            <a:ext cx="2627147" cy="946800"/>
            <a:chOff x="320202" y="4821486"/>
            <a:chExt cx="2627147" cy="946800"/>
          </a:xfrm>
        </p:grpSpPr>
        <p:sp>
          <p:nvSpPr>
            <p:cNvPr id="61" name="Rechteck 28"/>
            <p:cNvSpPr/>
            <p:nvPr/>
          </p:nvSpPr>
          <p:spPr>
            <a:xfrm>
              <a:off x="320202" y="4821486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Freeform: Shape 98"/>
            <p:cNvSpPr>
              <a:spLocks noChangeAspect="1"/>
            </p:cNvSpPr>
            <p:nvPr/>
          </p:nvSpPr>
          <p:spPr>
            <a:xfrm>
              <a:off x="1168955" y="5011001"/>
              <a:ext cx="914400" cy="567771"/>
            </a:xfrm>
            <a:custGeom>
              <a:avLst/>
              <a:gdLst>
                <a:gd name="connsiteX0" fmla="*/ 0 w 914400"/>
                <a:gd name="connsiteY0" fmla="*/ 0 h 567771"/>
                <a:gd name="connsiteX1" fmla="*/ 914400 w 914400"/>
                <a:gd name="connsiteY1" fmla="*/ 0 h 567771"/>
                <a:gd name="connsiteX2" fmla="*/ 914400 w 914400"/>
                <a:gd name="connsiteY2" fmla="*/ 160722 h 567771"/>
                <a:gd name="connsiteX3" fmla="*/ 868604 w 914400"/>
                <a:gd name="connsiteY3" fmla="*/ 169968 h 567771"/>
                <a:gd name="connsiteX4" fmla="*/ 795441 w 914400"/>
                <a:gd name="connsiteY4" fmla="*/ 280344 h 567771"/>
                <a:gd name="connsiteX5" fmla="*/ 868604 w 914400"/>
                <a:gd name="connsiteY5" fmla="*/ 390721 h 567771"/>
                <a:gd name="connsiteX6" fmla="*/ 914400 w 914400"/>
                <a:gd name="connsiteY6" fmla="*/ 399966 h 567771"/>
                <a:gd name="connsiteX7" fmla="*/ 914400 w 914400"/>
                <a:gd name="connsiteY7" fmla="*/ 567771 h 567771"/>
                <a:gd name="connsiteX8" fmla="*/ 0 w 914400"/>
                <a:gd name="connsiteY8" fmla="*/ 567771 h 567771"/>
                <a:gd name="connsiteX9" fmla="*/ 0 w 914400"/>
                <a:gd name="connsiteY9" fmla="*/ 402446 h 567771"/>
                <a:gd name="connsiteX10" fmla="*/ 119790 w 914400"/>
                <a:gd name="connsiteY10" fmla="*/ 282656 h 567771"/>
                <a:gd name="connsiteX11" fmla="*/ 0 w 914400"/>
                <a:gd name="connsiteY11" fmla="*/ 162866 h 5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4400" h="567771">
                  <a:moveTo>
                    <a:pt x="0" y="0"/>
                  </a:moveTo>
                  <a:lnTo>
                    <a:pt x="914400" y="0"/>
                  </a:lnTo>
                  <a:lnTo>
                    <a:pt x="914400" y="160722"/>
                  </a:lnTo>
                  <a:lnTo>
                    <a:pt x="868604" y="169968"/>
                  </a:lnTo>
                  <a:cubicBezTo>
                    <a:pt x="825609" y="188153"/>
                    <a:pt x="795441" y="230726"/>
                    <a:pt x="795441" y="280344"/>
                  </a:cubicBezTo>
                  <a:cubicBezTo>
                    <a:pt x="795441" y="329963"/>
                    <a:pt x="825609" y="372535"/>
                    <a:pt x="868604" y="390721"/>
                  </a:cubicBezTo>
                  <a:lnTo>
                    <a:pt x="914400" y="399966"/>
                  </a:lnTo>
                  <a:lnTo>
                    <a:pt x="914400" y="567771"/>
                  </a:lnTo>
                  <a:lnTo>
                    <a:pt x="0" y="567771"/>
                  </a:lnTo>
                  <a:lnTo>
                    <a:pt x="0" y="402446"/>
                  </a:lnTo>
                  <a:cubicBezTo>
                    <a:pt x="66158" y="402446"/>
                    <a:pt x="119790" y="348814"/>
                    <a:pt x="119790" y="282656"/>
                  </a:cubicBezTo>
                  <a:cubicBezTo>
                    <a:pt x="119790" y="216498"/>
                    <a:pt x="66158" y="162866"/>
                    <a:pt x="0" y="162866"/>
                  </a:cubicBezTo>
                  <a:close/>
                </a:path>
              </a:pathLst>
            </a:custGeom>
            <a:solidFill>
              <a:srgbClr val="E2E3E5"/>
            </a:solidFill>
            <a:ln w="76200">
              <a:solidFill>
                <a:srgbClr val="8FA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Freeform: Shape 94"/>
            <p:cNvSpPr>
              <a:spLocks noChangeAspect="1"/>
            </p:cNvSpPr>
            <p:nvPr/>
          </p:nvSpPr>
          <p:spPr>
            <a:xfrm>
              <a:off x="940505" y="4963909"/>
              <a:ext cx="1371301" cy="661955"/>
            </a:xfrm>
            <a:custGeom>
              <a:avLst/>
              <a:gdLst>
                <a:gd name="connsiteX0" fmla="*/ 0 w 1412853"/>
                <a:gd name="connsiteY0" fmla="*/ 0 h 682014"/>
                <a:gd name="connsiteX1" fmla="*/ 1412853 w 1412853"/>
                <a:gd name="connsiteY1" fmla="*/ 0 h 682014"/>
                <a:gd name="connsiteX2" fmla="*/ 1412853 w 1412853"/>
                <a:gd name="connsiteY2" fmla="*/ 208087 h 682014"/>
                <a:gd name="connsiteX3" fmla="*/ 1372563 w 1412853"/>
                <a:gd name="connsiteY3" fmla="*/ 216221 h 682014"/>
                <a:gd name="connsiteX4" fmla="*/ 1292669 w 1412853"/>
                <a:gd name="connsiteY4" fmla="*/ 336753 h 682014"/>
                <a:gd name="connsiteX5" fmla="*/ 1372563 w 1412853"/>
                <a:gd name="connsiteY5" fmla="*/ 457285 h 682014"/>
                <a:gd name="connsiteX6" fmla="*/ 1412853 w 1412853"/>
                <a:gd name="connsiteY6" fmla="*/ 465420 h 682014"/>
                <a:gd name="connsiteX7" fmla="*/ 1412853 w 1412853"/>
                <a:gd name="connsiteY7" fmla="*/ 682014 h 682014"/>
                <a:gd name="connsiteX8" fmla="*/ 0 w 1412853"/>
                <a:gd name="connsiteY8" fmla="*/ 682014 h 682014"/>
                <a:gd name="connsiteX9" fmla="*/ 0 w 1412853"/>
                <a:gd name="connsiteY9" fmla="*/ 470342 h 682014"/>
                <a:gd name="connsiteX10" fmla="*/ 130812 w 1412853"/>
                <a:gd name="connsiteY10" fmla="*/ 339530 h 682014"/>
                <a:gd name="connsiteX11" fmla="*/ 0 w 1412853"/>
                <a:gd name="connsiteY11" fmla="*/ 208718 h 68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2853" h="682014">
                  <a:moveTo>
                    <a:pt x="0" y="0"/>
                  </a:moveTo>
                  <a:lnTo>
                    <a:pt x="1412853" y="0"/>
                  </a:lnTo>
                  <a:lnTo>
                    <a:pt x="1412853" y="208087"/>
                  </a:lnTo>
                  <a:lnTo>
                    <a:pt x="1372563" y="216221"/>
                  </a:lnTo>
                  <a:cubicBezTo>
                    <a:pt x="1325613" y="236080"/>
                    <a:pt x="1292669" y="282570"/>
                    <a:pt x="1292669" y="336753"/>
                  </a:cubicBezTo>
                  <a:cubicBezTo>
                    <a:pt x="1292669" y="390937"/>
                    <a:pt x="1325613" y="437427"/>
                    <a:pt x="1372563" y="457285"/>
                  </a:cubicBezTo>
                  <a:lnTo>
                    <a:pt x="1412853" y="465420"/>
                  </a:lnTo>
                  <a:lnTo>
                    <a:pt x="1412853" y="682014"/>
                  </a:lnTo>
                  <a:lnTo>
                    <a:pt x="0" y="682014"/>
                  </a:lnTo>
                  <a:lnTo>
                    <a:pt x="0" y="470342"/>
                  </a:lnTo>
                  <a:cubicBezTo>
                    <a:pt x="72245" y="470342"/>
                    <a:pt x="130812" y="411775"/>
                    <a:pt x="130812" y="339530"/>
                  </a:cubicBezTo>
                  <a:cubicBezTo>
                    <a:pt x="130812" y="267285"/>
                    <a:pt x="72245" y="208718"/>
                    <a:pt x="0" y="208718"/>
                  </a:cubicBezTo>
                  <a:close/>
                </a:path>
              </a:pathLst>
            </a:cu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1597863" y="5006042"/>
              <a:ext cx="341659" cy="343124"/>
              <a:chOff x="4973519" y="5006042"/>
              <a:chExt cx="341659" cy="343124"/>
            </a:xfrm>
          </p:grpSpPr>
          <p:cxnSp>
            <p:nvCxnSpPr>
              <p:cNvPr id="154" name="Straight Arrow Connector 153"/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5027178" y="5294337"/>
                <a:ext cx="288000" cy="109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/>
              <p:cNvSpPr>
                <a:spLocks noChangeAspect="1"/>
              </p:cNvSpPr>
              <p:nvPr/>
            </p:nvSpPr>
            <p:spPr>
              <a:xfrm>
                <a:off x="4973519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4DC5C2-0755-42EB-B816-55B4D3B341AA}"/>
                </a:ext>
              </a:extLst>
            </p:cNvPr>
            <p:cNvSpPr/>
            <p:nvPr/>
          </p:nvSpPr>
          <p:spPr>
            <a:xfrm>
              <a:off x="940504" y="5625550"/>
              <a:ext cx="1369558" cy="70400"/>
            </a:xfrm>
            <a:prstGeom prst="rect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Moon 7">
              <a:extLst>
                <a:ext uri="{FF2B5EF4-FFF2-40B4-BE49-F238E27FC236}">
                  <a16:creationId xmlns:a16="http://schemas.microsoft.com/office/drawing/2014/main" id="{B4B5F26F-DEBE-4BFF-BC9F-B6D139E4C0D9}"/>
                </a:ext>
              </a:extLst>
            </p:cNvPr>
            <p:cNvSpPr/>
            <p:nvPr/>
          </p:nvSpPr>
          <p:spPr>
            <a:xfrm rot="5400000">
              <a:off x="2248335" y="5113085"/>
              <a:ext cx="127004" cy="234911"/>
            </a:xfrm>
            <a:prstGeom prst="moon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E9F651-94A8-413B-AE46-C1DEB9FD3A5B}"/>
                </a:ext>
              </a:extLst>
            </p:cNvPr>
            <p:cNvSpPr/>
            <p:nvPr/>
          </p:nvSpPr>
          <p:spPr>
            <a:xfrm>
              <a:off x="2310062" y="4971907"/>
              <a:ext cx="170160" cy="61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Moon 171">
              <a:extLst>
                <a:ext uri="{FF2B5EF4-FFF2-40B4-BE49-F238E27FC236}">
                  <a16:creationId xmlns:a16="http://schemas.microsoft.com/office/drawing/2014/main" id="{8058F5A6-3BA8-4BC0-B7C3-2B3C7B54D99C}"/>
                </a:ext>
              </a:extLst>
            </p:cNvPr>
            <p:cNvSpPr/>
            <p:nvPr/>
          </p:nvSpPr>
          <p:spPr>
            <a:xfrm rot="5400000">
              <a:off x="885622" y="5113086"/>
              <a:ext cx="127004" cy="234911"/>
            </a:xfrm>
            <a:prstGeom prst="moon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78521FF-32D4-4FC7-B054-02D934670935}"/>
                </a:ext>
              </a:extLst>
            </p:cNvPr>
            <p:cNvSpPr/>
            <p:nvPr/>
          </p:nvSpPr>
          <p:spPr>
            <a:xfrm>
              <a:off x="768826" y="4971907"/>
              <a:ext cx="170160" cy="618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4" name="Straight Connector 103"/>
            <p:cNvCxnSpPr>
              <a:cxnSpLocks/>
              <a:endCxn id="61" idx="3"/>
            </p:cNvCxnSpPr>
            <p:nvPr/>
          </p:nvCxnSpPr>
          <p:spPr>
            <a:xfrm>
              <a:off x="2325204" y="5294886"/>
              <a:ext cx="6221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cxnSpLocks/>
              <a:stCxn id="61" idx="1"/>
            </p:cNvCxnSpPr>
            <p:nvPr/>
          </p:nvCxnSpPr>
          <p:spPr>
            <a:xfrm>
              <a:off x="320202" y="5294886"/>
              <a:ext cx="62044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FBA595-D31D-4E4A-8ABB-4DA0C24FB852}"/>
              </a:ext>
            </a:extLst>
          </p:cNvPr>
          <p:cNvGrpSpPr/>
          <p:nvPr/>
        </p:nvGrpSpPr>
        <p:grpSpPr>
          <a:xfrm>
            <a:off x="3403824" y="3099315"/>
            <a:ext cx="2648977" cy="945984"/>
            <a:chOff x="3403824" y="4821894"/>
            <a:chExt cx="2648977" cy="945984"/>
          </a:xfrm>
        </p:grpSpPr>
        <p:sp>
          <p:nvSpPr>
            <p:cNvPr id="80" name="Rechteck 28"/>
            <p:cNvSpPr/>
            <p:nvPr/>
          </p:nvSpPr>
          <p:spPr>
            <a:xfrm>
              <a:off x="3425654" y="4821894"/>
              <a:ext cx="2627147" cy="945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437702" y="5294886"/>
              <a:ext cx="612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403824" y="5294886"/>
              <a:ext cx="612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21F4513-E3D8-4FB1-A8E6-C483AFD49419}"/>
                </a:ext>
              </a:extLst>
            </p:cNvPr>
            <p:cNvSpPr/>
            <p:nvPr/>
          </p:nvSpPr>
          <p:spPr>
            <a:xfrm>
              <a:off x="4324555" y="5625550"/>
              <a:ext cx="850387" cy="70400"/>
            </a:xfrm>
            <a:prstGeom prst="rect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Moon 195">
              <a:extLst>
                <a:ext uri="{FF2B5EF4-FFF2-40B4-BE49-F238E27FC236}">
                  <a16:creationId xmlns:a16="http://schemas.microsoft.com/office/drawing/2014/main" id="{97887DD5-EC35-4399-AC5E-1480ED7AF9AA}"/>
                </a:ext>
              </a:extLst>
            </p:cNvPr>
            <p:cNvSpPr/>
            <p:nvPr/>
          </p:nvSpPr>
          <p:spPr>
            <a:xfrm rot="16200000">
              <a:off x="4091396" y="5198142"/>
              <a:ext cx="447886" cy="549173"/>
            </a:xfrm>
            <a:prstGeom prst="moon">
              <a:avLst>
                <a:gd name="adj" fmla="val 16824"/>
              </a:avLst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Moon 196">
              <a:extLst>
                <a:ext uri="{FF2B5EF4-FFF2-40B4-BE49-F238E27FC236}">
                  <a16:creationId xmlns:a16="http://schemas.microsoft.com/office/drawing/2014/main" id="{D553F57A-41CF-4C13-A28E-2D36208C8D4C}"/>
                </a:ext>
              </a:extLst>
            </p:cNvPr>
            <p:cNvSpPr/>
            <p:nvPr/>
          </p:nvSpPr>
          <p:spPr>
            <a:xfrm rot="16200000">
              <a:off x="4936092" y="5198142"/>
              <a:ext cx="447886" cy="549173"/>
            </a:xfrm>
            <a:prstGeom prst="moon">
              <a:avLst>
                <a:gd name="adj" fmla="val 16824"/>
              </a:avLst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8" name="Group 87"/>
            <p:cNvGrpSpPr>
              <a:grpSpLocks noChangeAspect="1"/>
            </p:cNvGrpSpPr>
            <p:nvPr/>
          </p:nvGrpSpPr>
          <p:grpSpPr>
            <a:xfrm>
              <a:off x="4040752" y="4958508"/>
              <a:ext cx="1396950" cy="672757"/>
              <a:chOff x="4470157" y="5020919"/>
              <a:chExt cx="1178952" cy="567773"/>
            </a:xfrm>
            <a:solidFill>
              <a:srgbClr val="B4CAD7"/>
            </a:solidFill>
          </p:grpSpPr>
          <p:sp>
            <p:nvSpPr>
              <p:cNvPr id="87" name="Rectangle: Rounded Corners 86"/>
              <p:cNvSpPr/>
              <p:nvPr/>
            </p:nvSpPr>
            <p:spPr>
              <a:xfrm>
                <a:off x="4470157" y="5020919"/>
                <a:ext cx="1178952" cy="567773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Flowchart: Connector 82"/>
              <p:cNvSpPr>
                <a:spLocks noChangeAspect="1"/>
              </p:cNvSpPr>
              <p:nvPr/>
            </p:nvSpPr>
            <p:spPr>
              <a:xfrm>
                <a:off x="5285910" y="5195903"/>
                <a:ext cx="217800" cy="217800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Flowchart: Connector 85"/>
              <p:cNvSpPr>
                <a:spLocks noChangeAspect="1"/>
              </p:cNvSpPr>
              <p:nvPr/>
            </p:nvSpPr>
            <p:spPr>
              <a:xfrm>
                <a:off x="4620687" y="5195903"/>
                <a:ext cx="217800" cy="217800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6" name="Moon 185">
              <a:extLst>
                <a:ext uri="{FF2B5EF4-FFF2-40B4-BE49-F238E27FC236}">
                  <a16:creationId xmlns:a16="http://schemas.microsoft.com/office/drawing/2014/main" id="{47EF665F-8BB2-4990-9F05-A45AE14B7C45}"/>
                </a:ext>
              </a:extLst>
            </p:cNvPr>
            <p:cNvSpPr/>
            <p:nvPr/>
          </p:nvSpPr>
          <p:spPr>
            <a:xfrm rot="5400000">
              <a:off x="4281487" y="5095244"/>
              <a:ext cx="127004" cy="258402"/>
            </a:xfrm>
            <a:prstGeom prst="moon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Moon 186">
              <a:extLst>
                <a:ext uri="{FF2B5EF4-FFF2-40B4-BE49-F238E27FC236}">
                  <a16:creationId xmlns:a16="http://schemas.microsoft.com/office/drawing/2014/main" id="{F05FEB10-4516-4717-97D1-DCA366C64B42}"/>
                </a:ext>
              </a:extLst>
            </p:cNvPr>
            <p:cNvSpPr/>
            <p:nvPr/>
          </p:nvSpPr>
          <p:spPr>
            <a:xfrm rot="5400000">
              <a:off x="5072470" y="5095244"/>
              <a:ext cx="127004" cy="258402"/>
            </a:xfrm>
            <a:prstGeom prst="moon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694053" y="5006042"/>
              <a:ext cx="335944" cy="343124"/>
              <a:chOff x="4979234" y="5006042"/>
              <a:chExt cx="335944" cy="34312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 flipV="1">
                <a:off x="5027178" y="5294337"/>
                <a:ext cx="288000" cy="109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F9E2190-3D82-4999-BE51-5DA363E00F67}"/>
              </a:ext>
            </a:extLst>
          </p:cNvPr>
          <p:cNvGrpSpPr/>
          <p:nvPr/>
        </p:nvGrpSpPr>
        <p:grpSpPr>
          <a:xfrm>
            <a:off x="9346011" y="3122307"/>
            <a:ext cx="1142351" cy="900000"/>
            <a:chOff x="9346011" y="4844886"/>
            <a:chExt cx="1142351" cy="900000"/>
          </a:xfrm>
        </p:grpSpPr>
        <p:sp>
          <p:nvSpPr>
            <p:cNvPr id="113" name="Rechteck 28"/>
            <p:cNvSpPr/>
            <p:nvPr/>
          </p:nvSpPr>
          <p:spPr>
            <a:xfrm>
              <a:off x="9346012" y="4844886"/>
              <a:ext cx="114235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Moon 200">
              <a:extLst>
                <a:ext uri="{FF2B5EF4-FFF2-40B4-BE49-F238E27FC236}">
                  <a16:creationId xmlns:a16="http://schemas.microsoft.com/office/drawing/2014/main" id="{7E0601FE-B00F-46B2-8865-0EEBFA636860}"/>
                </a:ext>
              </a:extLst>
            </p:cNvPr>
            <p:cNvSpPr/>
            <p:nvPr/>
          </p:nvSpPr>
          <p:spPr>
            <a:xfrm rot="16200000">
              <a:off x="9783161" y="5200779"/>
              <a:ext cx="397922" cy="585038"/>
            </a:xfrm>
            <a:prstGeom prst="moon">
              <a:avLst>
                <a:gd name="adj" fmla="val 16704"/>
              </a:avLst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2" name="Moon 201">
              <a:extLst>
                <a:ext uri="{FF2B5EF4-FFF2-40B4-BE49-F238E27FC236}">
                  <a16:creationId xmlns:a16="http://schemas.microsoft.com/office/drawing/2014/main" id="{D88394CA-B228-4315-9051-48F907A5CBAF}"/>
                </a:ext>
              </a:extLst>
            </p:cNvPr>
            <p:cNvSpPr/>
            <p:nvPr/>
          </p:nvSpPr>
          <p:spPr>
            <a:xfrm rot="5400000">
              <a:off x="9908293" y="5090002"/>
              <a:ext cx="147446" cy="268890"/>
            </a:xfrm>
            <a:prstGeom prst="moon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9974375" y="4953541"/>
              <a:ext cx="303462" cy="682690"/>
            </a:xfrm>
            <a:custGeom>
              <a:avLst/>
              <a:gdLst>
                <a:gd name="connsiteX0" fmla="*/ 0 w 249278"/>
                <a:gd name="connsiteY0" fmla="*/ 0 h 560794"/>
                <a:gd name="connsiteX1" fmla="*/ 22605 w 249278"/>
                <a:gd name="connsiteY1" fmla="*/ 2279 h 560794"/>
                <a:gd name="connsiteX2" fmla="*/ 249278 w 249278"/>
                <a:gd name="connsiteY2" fmla="*/ 280397 h 560794"/>
                <a:gd name="connsiteX3" fmla="*/ 249277 w 249278"/>
                <a:gd name="connsiteY3" fmla="*/ 280397 h 560794"/>
                <a:gd name="connsiteX4" fmla="*/ 22604 w 249278"/>
                <a:gd name="connsiteY4" fmla="*/ 558516 h 560794"/>
                <a:gd name="connsiteX5" fmla="*/ 0 w 249278"/>
                <a:gd name="connsiteY5" fmla="*/ 560794 h 560794"/>
                <a:gd name="connsiteX6" fmla="*/ 0 w 249278"/>
                <a:gd name="connsiteY6" fmla="*/ 399172 h 560794"/>
                <a:gd name="connsiteX7" fmla="*/ 41605 w 249278"/>
                <a:gd name="connsiteY7" fmla="*/ 390773 h 560794"/>
                <a:gd name="connsiteX8" fmla="*/ 114767 w 249278"/>
                <a:gd name="connsiteY8" fmla="*/ 280396 h 560794"/>
                <a:gd name="connsiteX9" fmla="*/ 41605 w 249278"/>
                <a:gd name="connsiteY9" fmla="*/ 170020 h 560794"/>
                <a:gd name="connsiteX10" fmla="*/ 0 w 249278"/>
                <a:gd name="connsiteY10" fmla="*/ 161620 h 5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278" h="560794">
                  <a:moveTo>
                    <a:pt x="0" y="0"/>
                  </a:moveTo>
                  <a:lnTo>
                    <a:pt x="22605" y="2279"/>
                  </a:lnTo>
                  <a:cubicBezTo>
                    <a:pt x="151967" y="28750"/>
                    <a:pt x="249278" y="143209"/>
                    <a:pt x="249278" y="280397"/>
                  </a:cubicBezTo>
                  <a:lnTo>
                    <a:pt x="249277" y="280397"/>
                  </a:lnTo>
                  <a:cubicBezTo>
                    <a:pt x="249277" y="417585"/>
                    <a:pt x="151966" y="532044"/>
                    <a:pt x="22604" y="558516"/>
                  </a:cubicBezTo>
                  <a:lnTo>
                    <a:pt x="0" y="560794"/>
                  </a:lnTo>
                  <a:lnTo>
                    <a:pt x="0" y="399172"/>
                  </a:lnTo>
                  <a:lnTo>
                    <a:pt x="41605" y="390773"/>
                  </a:lnTo>
                  <a:cubicBezTo>
                    <a:pt x="84599" y="372587"/>
                    <a:pt x="114767" y="330015"/>
                    <a:pt x="114767" y="280396"/>
                  </a:cubicBezTo>
                  <a:cubicBezTo>
                    <a:pt x="114767" y="230778"/>
                    <a:pt x="84599" y="188205"/>
                    <a:pt x="41605" y="170020"/>
                  </a:cubicBezTo>
                  <a:lnTo>
                    <a:pt x="0" y="161620"/>
                  </a:lnTo>
                  <a:close/>
                </a:path>
              </a:pathLst>
            </a:cu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FC28F9-79D1-48E2-BA89-2BC05E89165E}"/>
                </a:ext>
              </a:extLst>
            </p:cNvPr>
            <p:cNvSpPr/>
            <p:nvPr/>
          </p:nvSpPr>
          <p:spPr>
            <a:xfrm>
              <a:off x="9671685" y="4895413"/>
              <a:ext cx="303471" cy="797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9346011" y="5294886"/>
              <a:ext cx="612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1" name="Group 160"/>
            <p:cNvGrpSpPr/>
            <p:nvPr/>
          </p:nvGrpSpPr>
          <p:grpSpPr>
            <a:xfrm>
              <a:off x="9601323" y="5006042"/>
              <a:ext cx="348618" cy="343124"/>
              <a:chOff x="4738616" y="5006042"/>
              <a:chExt cx="348618" cy="343124"/>
            </a:xfrm>
          </p:grpSpPr>
          <p:cxnSp>
            <p:nvCxnSpPr>
              <p:cNvPr id="162" name="Straight Arrow Connector 161"/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 flipH="1" flipV="1">
                <a:off x="4738616" y="5295436"/>
                <a:ext cx="288000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2B466E-076E-4A21-8867-4BB062A116BA}"/>
              </a:ext>
            </a:extLst>
          </p:cNvPr>
          <p:cNvGrpSpPr/>
          <p:nvPr/>
        </p:nvGrpSpPr>
        <p:grpSpPr>
          <a:xfrm>
            <a:off x="6266708" y="3098907"/>
            <a:ext cx="2627147" cy="946392"/>
            <a:chOff x="6266708" y="4821486"/>
            <a:chExt cx="2627147" cy="946392"/>
          </a:xfrm>
        </p:grpSpPr>
        <p:sp>
          <p:nvSpPr>
            <p:cNvPr id="103" name="Rechteck 28"/>
            <p:cNvSpPr/>
            <p:nvPr/>
          </p:nvSpPr>
          <p:spPr>
            <a:xfrm>
              <a:off x="6266708" y="4821486"/>
              <a:ext cx="2627147" cy="946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7100221" y="5011001"/>
              <a:ext cx="914400" cy="567771"/>
            </a:xfrm>
            <a:custGeom>
              <a:avLst/>
              <a:gdLst>
                <a:gd name="connsiteX0" fmla="*/ 0 w 914400"/>
                <a:gd name="connsiteY0" fmla="*/ 0 h 567771"/>
                <a:gd name="connsiteX1" fmla="*/ 914400 w 914400"/>
                <a:gd name="connsiteY1" fmla="*/ 0 h 567771"/>
                <a:gd name="connsiteX2" fmla="*/ 914400 w 914400"/>
                <a:gd name="connsiteY2" fmla="*/ 160722 h 567771"/>
                <a:gd name="connsiteX3" fmla="*/ 868604 w 914400"/>
                <a:gd name="connsiteY3" fmla="*/ 169968 h 567771"/>
                <a:gd name="connsiteX4" fmla="*/ 795441 w 914400"/>
                <a:gd name="connsiteY4" fmla="*/ 280344 h 567771"/>
                <a:gd name="connsiteX5" fmla="*/ 868604 w 914400"/>
                <a:gd name="connsiteY5" fmla="*/ 390720 h 567771"/>
                <a:gd name="connsiteX6" fmla="*/ 914400 w 914400"/>
                <a:gd name="connsiteY6" fmla="*/ 399966 h 567771"/>
                <a:gd name="connsiteX7" fmla="*/ 914400 w 914400"/>
                <a:gd name="connsiteY7" fmla="*/ 567771 h 567771"/>
                <a:gd name="connsiteX8" fmla="*/ 0 w 914400"/>
                <a:gd name="connsiteY8" fmla="*/ 567771 h 5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567771">
                  <a:moveTo>
                    <a:pt x="0" y="0"/>
                  </a:moveTo>
                  <a:lnTo>
                    <a:pt x="914400" y="0"/>
                  </a:lnTo>
                  <a:lnTo>
                    <a:pt x="914400" y="160722"/>
                  </a:lnTo>
                  <a:lnTo>
                    <a:pt x="868604" y="169968"/>
                  </a:lnTo>
                  <a:cubicBezTo>
                    <a:pt x="825609" y="188153"/>
                    <a:pt x="795441" y="230726"/>
                    <a:pt x="795441" y="280344"/>
                  </a:cubicBezTo>
                  <a:cubicBezTo>
                    <a:pt x="795441" y="329963"/>
                    <a:pt x="825609" y="372535"/>
                    <a:pt x="868604" y="390720"/>
                  </a:cubicBezTo>
                  <a:lnTo>
                    <a:pt x="914400" y="399966"/>
                  </a:lnTo>
                  <a:lnTo>
                    <a:pt x="914400" y="567771"/>
                  </a:lnTo>
                  <a:lnTo>
                    <a:pt x="0" y="567771"/>
                  </a:lnTo>
                  <a:close/>
                </a:path>
              </a:pathLst>
            </a:custGeom>
            <a:solidFill>
              <a:srgbClr val="E2E3E5"/>
            </a:solidFill>
            <a:ln w="76200">
              <a:solidFill>
                <a:srgbClr val="8FA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4" name="Straight Connector 113"/>
            <p:cNvCxnSpPr>
              <a:cxnSpLocks/>
              <a:stCxn id="103" idx="1"/>
            </p:cNvCxnSpPr>
            <p:nvPr/>
          </p:nvCxnSpPr>
          <p:spPr>
            <a:xfrm>
              <a:off x="6266708" y="5294682"/>
              <a:ext cx="599608" cy="20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6" name="Freeform: Shape 95"/>
            <p:cNvSpPr/>
            <p:nvPr/>
          </p:nvSpPr>
          <p:spPr>
            <a:xfrm>
              <a:off x="6862173" y="4952723"/>
              <a:ext cx="1390497" cy="684326"/>
            </a:xfrm>
            <a:custGeom>
              <a:avLst/>
              <a:gdLst>
                <a:gd name="connsiteX0" fmla="*/ 0 w 1390497"/>
                <a:gd name="connsiteY0" fmla="*/ 0 h 684326"/>
                <a:gd name="connsiteX1" fmla="*/ 1390497 w 1390497"/>
                <a:gd name="connsiteY1" fmla="*/ 0 h 684326"/>
                <a:gd name="connsiteX2" fmla="*/ 1390497 w 1390497"/>
                <a:gd name="connsiteY2" fmla="*/ 206639 h 684326"/>
                <a:gd name="connsiteX3" fmla="*/ 1339407 w 1390497"/>
                <a:gd name="connsiteY3" fmla="*/ 216954 h 684326"/>
                <a:gd name="connsiteX4" fmla="*/ 1259242 w 1390497"/>
                <a:gd name="connsiteY4" fmla="*/ 337895 h 684326"/>
                <a:gd name="connsiteX5" fmla="*/ 1339407 w 1390497"/>
                <a:gd name="connsiteY5" fmla="*/ 458837 h 684326"/>
                <a:gd name="connsiteX6" fmla="*/ 1390497 w 1390497"/>
                <a:gd name="connsiteY6" fmla="*/ 469151 h 684326"/>
                <a:gd name="connsiteX7" fmla="*/ 1390497 w 1390497"/>
                <a:gd name="connsiteY7" fmla="*/ 684326 h 684326"/>
                <a:gd name="connsiteX8" fmla="*/ 0 w 1390497"/>
                <a:gd name="connsiteY8" fmla="*/ 684326 h 68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0497" h="684326">
                  <a:moveTo>
                    <a:pt x="0" y="0"/>
                  </a:moveTo>
                  <a:lnTo>
                    <a:pt x="1390497" y="0"/>
                  </a:lnTo>
                  <a:lnTo>
                    <a:pt x="1390497" y="206639"/>
                  </a:lnTo>
                  <a:lnTo>
                    <a:pt x="1339407" y="216954"/>
                  </a:lnTo>
                  <a:cubicBezTo>
                    <a:pt x="1292297" y="236880"/>
                    <a:pt x="1259242" y="283527"/>
                    <a:pt x="1259242" y="337895"/>
                  </a:cubicBezTo>
                  <a:cubicBezTo>
                    <a:pt x="1259242" y="392264"/>
                    <a:pt x="1292297" y="438911"/>
                    <a:pt x="1339407" y="458837"/>
                  </a:cubicBezTo>
                  <a:lnTo>
                    <a:pt x="1390497" y="469151"/>
                  </a:lnTo>
                  <a:lnTo>
                    <a:pt x="1390497" y="684326"/>
                  </a:lnTo>
                  <a:lnTo>
                    <a:pt x="0" y="684326"/>
                  </a:lnTo>
                  <a:close/>
                </a:path>
              </a:pathLst>
            </a:cu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 flipH="1">
              <a:off x="7497088" y="5006042"/>
              <a:ext cx="347360" cy="343124"/>
              <a:chOff x="4739874" y="5006042"/>
              <a:chExt cx="347360" cy="343124"/>
            </a:xfrm>
          </p:grpSpPr>
          <p:cxnSp>
            <p:nvCxnSpPr>
              <p:cNvPr id="158" name="Straight Arrow Connector 157"/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flipH="1" flipV="1">
                <a:off x="4739874" y="5295436"/>
                <a:ext cx="288000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AAE7EBFE-C01B-481D-B3A5-388A60389CE0}"/>
                </a:ext>
              </a:extLst>
            </p:cNvPr>
            <p:cNvSpPr/>
            <p:nvPr/>
          </p:nvSpPr>
          <p:spPr>
            <a:xfrm>
              <a:off x="6863369" y="5625550"/>
              <a:ext cx="1369558" cy="70400"/>
            </a:xfrm>
            <a:prstGeom prst="rect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Moon 198">
              <a:extLst>
                <a:ext uri="{FF2B5EF4-FFF2-40B4-BE49-F238E27FC236}">
                  <a16:creationId xmlns:a16="http://schemas.microsoft.com/office/drawing/2014/main" id="{2B1E13C7-4175-4AE4-9D86-D10E7B2FFA4C}"/>
                </a:ext>
              </a:extLst>
            </p:cNvPr>
            <p:cNvSpPr/>
            <p:nvPr/>
          </p:nvSpPr>
          <p:spPr>
            <a:xfrm rot="5400000">
              <a:off x="8171200" y="5113085"/>
              <a:ext cx="127004" cy="234911"/>
            </a:xfrm>
            <a:prstGeom prst="moon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3B3520E-3963-42F7-8386-31219060CD9C}"/>
                </a:ext>
              </a:extLst>
            </p:cNvPr>
            <p:cNvSpPr/>
            <p:nvPr/>
          </p:nvSpPr>
          <p:spPr>
            <a:xfrm>
              <a:off x="8232927" y="4956667"/>
              <a:ext cx="170160" cy="682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0" name="Straight Connector 109"/>
            <p:cNvCxnSpPr>
              <a:cxnSpLocks/>
              <a:endCxn id="103" idx="3"/>
            </p:cNvCxnSpPr>
            <p:nvPr/>
          </p:nvCxnSpPr>
          <p:spPr>
            <a:xfrm flipV="1">
              <a:off x="8288194" y="5294682"/>
              <a:ext cx="605661" cy="20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4E8F7B-9456-4B7C-9296-4F921EDCB226}"/>
              </a:ext>
            </a:extLst>
          </p:cNvPr>
          <p:cNvGrpSpPr/>
          <p:nvPr/>
        </p:nvGrpSpPr>
        <p:grpSpPr>
          <a:xfrm>
            <a:off x="10598487" y="3122307"/>
            <a:ext cx="1142351" cy="900000"/>
            <a:chOff x="10598487" y="4844886"/>
            <a:chExt cx="1142351" cy="900000"/>
          </a:xfrm>
        </p:grpSpPr>
        <p:sp>
          <p:nvSpPr>
            <p:cNvPr id="220" name="Rechteck 28">
              <a:extLst>
                <a:ext uri="{FF2B5EF4-FFF2-40B4-BE49-F238E27FC236}">
                  <a16:creationId xmlns:a16="http://schemas.microsoft.com/office/drawing/2014/main" id="{70175F9F-935D-4AE8-AD4C-6547CC7BCD92}"/>
                </a:ext>
              </a:extLst>
            </p:cNvPr>
            <p:cNvSpPr/>
            <p:nvPr/>
          </p:nvSpPr>
          <p:spPr>
            <a:xfrm>
              <a:off x="10598488" y="4844886"/>
              <a:ext cx="114235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Moon 220">
              <a:extLst>
                <a:ext uri="{FF2B5EF4-FFF2-40B4-BE49-F238E27FC236}">
                  <a16:creationId xmlns:a16="http://schemas.microsoft.com/office/drawing/2014/main" id="{7D56BF08-7204-446C-AAC1-15BBE8689C06}"/>
                </a:ext>
              </a:extLst>
            </p:cNvPr>
            <p:cNvSpPr/>
            <p:nvPr/>
          </p:nvSpPr>
          <p:spPr>
            <a:xfrm rot="16200000">
              <a:off x="11035637" y="5200779"/>
              <a:ext cx="397922" cy="585038"/>
            </a:xfrm>
            <a:prstGeom prst="moon">
              <a:avLst>
                <a:gd name="adj" fmla="val 16704"/>
              </a:avLst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Moon 221">
              <a:extLst>
                <a:ext uri="{FF2B5EF4-FFF2-40B4-BE49-F238E27FC236}">
                  <a16:creationId xmlns:a16="http://schemas.microsoft.com/office/drawing/2014/main" id="{374952C4-6647-4FE8-830B-8B8FE932970D}"/>
                </a:ext>
              </a:extLst>
            </p:cNvPr>
            <p:cNvSpPr/>
            <p:nvPr/>
          </p:nvSpPr>
          <p:spPr>
            <a:xfrm rot="5400000">
              <a:off x="11160769" y="5090002"/>
              <a:ext cx="147446" cy="268890"/>
            </a:xfrm>
            <a:prstGeom prst="moon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3B4329E-CEFF-46E5-AEBB-4FDE5B973299}"/>
                </a:ext>
              </a:extLst>
            </p:cNvPr>
            <p:cNvSpPr/>
            <p:nvPr/>
          </p:nvSpPr>
          <p:spPr>
            <a:xfrm>
              <a:off x="11226851" y="4953541"/>
              <a:ext cx="303462" cy="682690"/>
            </a:xfrm>
            <a:custGeom>
              <a:avLst/>
              <a:gdLst>
                <a:gd name="connsiteX0" fmla="*/ 0 w 249278"/>
                <a:gd name="connsiteY0" fmla="*/ 0 h 560794"/>
                <a:gd name="connsiteX1" fmla="*/ 22605 w 249278"/>
                <a:gd name="connsiteY1" fmla="*/ 2279 h 560794"/>
                <a:gd name="connsiteX2" fmla="*/ 249278 w 249278"/>
                <a:gd name="connsiteY2" fmla="*/ 280397 h 560794"/>
                <a:gd name="connsiteX3" fmla="*/ 249277 w 249278"/>
                <a:gd name="connsiteY3" fmla="*/ 280397 h 560794"/>
                <a:gd name="connsiteX4" fmla="*/ 22604 w 249278"/>
                <a:gd name="connsiteY4" fmla="*/ 558516 h 560794"/>
                <a:gd name="connsiteX5" fmla="*/ 0 w 249278"/>
                <a:gd name="connsiteY5" fmla="*/ 560794 h 560794"/>
                <a:gd name="connsiteX6" fmla="*/ 0 w 249278"/>
                <a:gd name="connsiteY6" fmla="*/ 399172 h 560794"/>
                <a:gd name="connsiteX7" fmla="*/ 41605 w 249278"/>
                <a:gd name="connsiteY7" fmla="*/ 390773 h 560794"/>
                <a:gd name="connsiteX8" fmla="*/ 114767 w 249278"/>
                <a:gd name="connsiteY8" fmla="*/ 280396 h 560794"/>
                <a:gd name="connsiteX9" fmla="*/ 41605 w 249278"/>
                <a:gd name="connsiteY9" fmla="*/ 170020 h 560794"/>
                <a:gd name="connsiteX10" fmla="*/ 0 w 249278"/>
                <a:gd name="connsiteY10" fmla="*/ 161620 h 5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278" h="560794">
                  <a:moveTo>
                    <a:pt x="0" y="0"/>
                  </a:moveTo>
                  <a:lnTo>
                    <a:pt x="22605" y="2279"/>
                  </a:lnTo>
                  <a:cubicBezTo>
                    <a:pt x="151967" y="28750"/>
                    <a:pt x="249278" y="143209"/>
                    <a:pt x="249278" y="280397"/>
                  </a:cubicBezTo>
                  <a:lnTo>
                    <a:pt x="249277" y="280397"/>
                  </a:lnTo>
                  <a:cubicBezTo>
                    <a:pt x="249277" y="417585"/>
                    <a:pt x="151966" y="532044"/>
                    <a:pt x="22604" y="558516"/>
                  </a:cubicBezTo>
                  <a:lnTo>
                    <a:pt x="0" y="560794"/>
                  </a:lnTo>
                  <a:lnTo>
                    <a:pt x="0" y="399172"/>
                  </a:lnTo>
                  <a:lnTo>
                    <a:pt x="41605" y="390773"/>
                  </a:lnTo>
                  <a:cubicBezTo>
                    <a:pt x="84599" y="372587"/>
                    <a:pt x="114767" y="330015"/>
                    <a:pt x="114767" y="280396"/>
                  </a:cubicBezTo>
                  <a:cubicBezTo>
                    <a:pt x="114767" y="230778"/>
                    <a:pt x="84599" y="188205"/>
                    <a:pt x="41605" y="170020"/>
                  </a:cubicBezTo>
                  <a:lnTo>
                    <a:pt x="0" y="161620"/>
                  </a:lnTo>
                  <a:close/>
                </a:path>
              </a:pathLst>
            </a:cu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D7078146-54F3-4373-96BB-B83A2BE092E3}"/>
                </a:ext>
              </a:extLst>
            </p:cNvPr>
            <p:cNvSpPr/>
            <p:nvPr/>
          </p:nvSpPr>
          <p:spPr>
            <a:xfrm>
              <a:off x="10924161" y="4895413"/>
              <a:ext cx="303471" cy="797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3EF633E-0183-46F9-8C7F-B71FF81AB7A6}"/>
                </a:ext>
              </a:extLst>
            </p:cNvPr>
            <p:cNvCxnSpPr/>
            <p:nvPr/>
          </p:nvCxnSpPr>
          <p:spPr>
            <a:xfrm>
              <a:off x="10598487" y="5294886"/>
              <a:ext cx="612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8589840-6B92-4542-8CC3-CEA928B49447}"/>
                </a:ext>
              </a:extLst>
            </p:cNvPr>
            <p:cNvGrpSpPr/>
            <p:nvPr/>
          </p:nvGrpSpPr>
          <p:grpSpPr>
            <a:xfrm flipH="1">
              <a:off x="11082327" y="5006042"/>
              <a:ext cx="348618" cy="343124"/>
              <a:chOff x="4738616" y="5006042"/>
              <a:chExt cx="348618" cy="343124"/>
            </a:xfrm>
          </p:grpSpPr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ADC622AC-29DC-46C6-8406-4EAE2B500344}"/>
                  </a:ext>
                </a:extLst>
              </p:cNvPr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D95BBAD3-AAD8-4437-B7D5-6CA4BD3FA7AE}"/>
                  </a:ext>
                </a:extLst>
              </p:cNvPr>
              <p:cNvCxnSpPr/>
              <p:nvPr/>
            </p:nvCxnSpPr>
            <p:spPr>
              <a:xfrm flipH="1" flipV="1">
                <a:off x="4738616" y="5295436"/>
                <a:ext cx="288000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CBAED70C-FADD-4F3C-B551-BD79983F29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104D558-A151-4555-B947-2BF6D0C26FE6}"/>
              </a:ext>
            </a:extLst>
          </p:cNvPr>
          <p:cNvGrpSpPr/>
          <p:nvPr/>
        </p:nvGrpSpPr>
        <p:grpSpPr>
          <a:xfrm>
            <a:off x="415149" y="4107396"/>
            <a:ext cx="2627147" cy="946800"/>
            <a:chOff x="6266708" y="865175"/>
            <a:chExt cx="2627147" cy="946800"/>
          </a:xfrm>
        </p:grpSpPr>
        <p:sp>
          <p:nvSpPr>
            <p:cNvPr id="242" name="Rechteck 28">
              <a:extLst>
                <a:ext uri="{FF2B5EF4-FFF2-40B4-BE49-F238E27FC236}">
                  <a16:creationId xmlns:a16="http://schemas.microsoft.com/office/drawing/2014/main" id="{CD7D46DA-C05B-40EF-93F0-63EC142AE3CE}"/>
                </a:ext>
              </a:extLst>
            </p:cNvPr>
            <p:cNvSpPr/>
            <p:nvPr/>
          </p:nvSpPr>
          <p:spPr>
            <a:xfrm>
              <a:off x="6266708" y="865175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72D3956-5B75-4C63-8467-7523EEABA4B1}"/>
                </a:ext>
              </a:extLst>
            </p:cNvPr>
            <p:cNvCxnSpPr>
              <a:cxnSpLocks/>
              <a:stCxn id="242" idx="1"/>
              <a:endCxn id="242" idx="3"/>
            </p:cNvCxnSpPr>
            <p:nvPr/>
          </p:nvCxnSpPr>
          <p:spPr>
            <a:xfrm>
              <a:off x="6266708" y="1338575"/>
              <a:ext cx="262714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2BEB0D2-1929-41EF-83D4-492F613E6333}"/>
                </a:ext>
              </a:extLst>
            </p:cNvPr>
            <p:cNvCxnSpPr>
              <a:cxnSpLocks/>
              <a:stCxn id="242" idx="1"/>
            </p:cNvCxnSpPr>
            <p:nvPr/>
          </p:nvCxnSpPr>
          <p:spPr>
            <a:xfrm>
              <a:off x="6266708" y="1338575"/>
              <a:ext cx="5996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5" name="Cube 244">
              <a:extLst>
                <a:ext uri="{FF2B5EF4-FFF2-40B4-BE49-F238E27FC236}">
                  <a16:creationId xmlns:a16="http://schemas.microsoft.com/office/drawing/2014/main" id="{1B8CD874-24C9-446A-811C-A315F07B7097}"/>
                </a:ext>
              </a:extLst>
            </p:cNvPr>
            <p:cNvSpPr/>
            <p:nvPr/>
          </p:nvSpPr>
          <p:spPr>
            <a:xfrm>
              <a:off x="6866676" y="998643"/>
              <a:ext cx="1381491" cy="679865"/>
            </a:xfrm>
            <a:prstGeom prst="cube">
              <a:avLst>
                <a:gd name="adj" fmla="val 33746"/>
              </a:avLst>
            </a:prstGeom>
            <a:solidFill>
              <a:srgbClr val="819FB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Parallelogram 245">
              <a:extLst>
                <a:ext uri="{FF2B5EF4-FFF2-40B4-BE49-F238E27FC236}">
                  <a16:creationId xmlns:a16="http://schemas.microsoft.com/office/drawing/2014/main" id="{7493CA2A-1F5B-47B6-BB70-934A8E510DF6}"/>
                </a:ext>
              </a:extLst>
            </p:cNvPr>
            <p:cNvSpPr/>
            <p:nvPr/>
          </p:nvSpPr>
          <p:spPr>
            <a:xfrm rot="5400000" flipV="1">
              <a:off x="7804082" y="1231231"/>
              <a:ext cx="659676" cy="216254"/>
            </a:xfrm>
            <a:prstGeom prst="parallelogram">
              <a:avLst>
                <a:gd name="adj" fmla="val 100425"/>
              </a:avLst>
            </a:prstGeom>
            <a:solidFill>
              <a:srgbClr val="678AA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Parallelogram 246">
              <a:extLst>
                <a:ext uri="{FF2B5EF4-FFF2-40B4-BE49-F238E27FC236}">
                  <a16:creationId xmlns:a16="http://schemas.microsoft.com/office/drawing/2014/main" id="{A9395DBF-8CE2-4D05-98FF-C282EEBB0CF3}"/>
                </a:ext>
              </a:extLst>
            </p:cNvPr>
            <p:cNvSpPr/>
            <p:nvPr/>
          </p:nvSpPr>
          <p:spPr>
            <a:xfrm rot="5400000" flipV="1">
              <a:off x="7989803" y="1292596"/>
              <a:ext cx="295363" cy="98177"/>
            </a:xfrm>
            <a:prstGeom prst="parallelogram">
              <a:avLst>
                <a:gd name="adj" fmla="val 1004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7C09FEC5-9FEF-4AAC-A07C-9554C4675B05}"/>
                </a:ext>
              </a:extLst>
            </p:cNvPr>
            <p:cNvCxnSpPr/>
            <p:nvPr/>
          </p:nvCxnSpPr>
          <p:spPr>
            <a:xfrm flipV="1">
              <a:off x="8131988" y="1332950"/>
              <a:ext cx="39347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Parallelogram 248">
              <a:extLst>
                <a:ext uri="{FF2B5EF4-FFF2-40B4-BE49-F238E27FC236}">
                  <a16:creationId xmlns:a16="http://schemas.microsoft.com/office/drawing/2014/main" id="{ADA76A10-67F7-4847-8795-D7B6719DACBC}"/>
                </a:ext>
              </a:extLst>
            </p:cNvPr>
            <p:cNvSpPr/>
            <p:nvPr/>
          </p:nvSpPr>
          <p:spPr>
            <a:xfrm>
              <a:off x="6862173" y="996705"/>
              <a:ext cx="1386354" cy="236896"/>
            </a:xfrm>
            <a:prstGeom prst="parallelogram">
              <a:avLst>
                <a:gd name="adj" fmla="val 98671"/>
              </a:avLst>
            </a:prstGeom>
            <a:solidFill>
              <a:srgbClr val="B4C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3982D77-10E2-4333-8999-B7684BD36E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60581" y="1104191"/>
              <a:ext cx="146701" cy="470334"/>
              <a:chOff x="8773279" y="1114412"/>
              <a:chExt cx="120040" cy="384857"/>
            </a:xfrm>
            <a:solidFill>
              <a:srgbClr val="B4CAD7"/>
            </a:solidFill>
          </p:grpSpPr>
          <p:sp>
            <p:nvSpPr>
              <p:cNvPr id="254" name="Parallelogram 253">
                <a:extLst>
                  <a:ext uri="{FF2B5EF4-FFF2-40B4-BE49-F238E27FC236}">
                    <a16:creationId xmlns:a16="http://schemas.microsoft.com/office/drawing/2014/main" id="{68B5EC10-EED5-435B-9073-94897E91F1E6}"/>
                  </a:ext>
                </a:extLst>
              </p:cNvPr>
              <p:cNvSpPr/>
              <p:nvPr/>
            </p:nvSpPr>
            <p:spPr>
              <a:xfrm rot="5400000" flipV="1">
                <a:off x="8640870" y="1246821"/>
                <a:ext cx="384857" cy="120040"/>
              </a:xfrm>
              <a:prstGeom prst="parallelogram">
                <a:avLst>
                  <a:gd name="adj" fmla="val 100425"/>
                </a:avLst>
              </a:prstGeom>
              <a:grpFill/>
              <a:ln w="3175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5" name="Parallelogram 254">
                <a:extLst>
                  <a:ext uri="{FF2B5EF4-FFF2-40B4-BE49-F238E27FC236}">
                    <a16:creationId xmlns:a16="http://schemas.microsoft.com/office/drawing/2014/main" id="{11B67BBE-EBD0-48D0-847A-AFC3A8837F44}"/>
                  </a:ext>
                </a:extLst>
              </p:cNvPr>
              <p:cNvSpPr/>
              <p:nvPr/>
            </p:nvSpPr>
            <p:spPr>
              <a:xfrm rot="5400000" flipV="1">
                <a:off x="8736344" y="1278567"/>
                <a:ext cx="199740" cy="60357"/>
              </a:xfrm>
              <a:prstGeom prst="parallelogram">
                <a:avLst>
                  <a:gd name="adj" fmla="val 100425"/>
                </a:avLst>
              </a:prstGeom>
              <a:grpFill/>
              <a:ln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1" name="Parallelogram 250">
              <a:extLst>
                <a:ext uri="{FF2B5EF4-FFF2-40B4-BE49-F238E27FC236}">
                  <a16:creationId xmlns:a16="http://schemas.microsoft.com/office/drawing/2014/main" id="{CF8126AF-78CF-47F7-90D4-F196508B7F13}"/>
                </a:ext>
              </a:extLst>
            </p:cNvPr>
            <p:cNvSpPr/>
            <p:nvPr/>
          </p:nvSpPr>
          <p:spPr>
            <a:xfrm rot="16200000" flipV="1">
              <a:off x="7839639" y="1234915"/>
              <a:ext cx="638906" cy="262177"/>
            </a:xfrm>
            <a:prstGeom prst="parallelogram">
              <a:avLst>
                <a:gd name="adj" fmla="val 813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CA01D61-33FF-4952-94A5-309EDA493E69}"/>
                </a:ext>
              </a:extLst>
            </p:cNvPr>
            <p:cNvSpPr/>
            <p:nvPr/>
          </p:nvSpPr>
          <p:spPr>
            <a:xfrm>
              <a:off x="8026038" y="1018020"/>
              <a:ext cx="224243" cy="655497"/>
            </a:xfrm>
            <a:custGeom>
              <a:avLst/>
              <a:gdLst>
                <a:gd name="connsiteX0" fmla="*/ 0 w 213360"/>
                <a:gd name="connsiteY0" fmla="*/ 629920 h 629920"/>
                <a:gd name="connsiteX1" fmla="*/ 0 w 213360"/>
                <a:gd name="connsiteY1" fmla="*/ 208280 h 629920"/>
                <a:gd name="connsiteX2" fmla="*/ 213360 w 213360"/>
                <a:gd name="connsiteY2" fmla="*/ 0 h 629920"/>
                <a:gd name="connsiteX3" fmla="*/ 213360 w 213360"/>
                <a:gd name="connsiteY3" fmla="*/ 198120 h 629920"/>
                <a:gd name="connsiteX4" fmla="*/ 96520 w 213360"/>
                <a:gd name="connsiteY4" fmla="*/ 203200 h 629920"/>
                <a:gd name="connsiteX5" fmla="*/ 91440 w 213360"/>
                <a:gd name="connsiteY5" fmla="*/ 401320 h 629920"/>
                <a:gd name="connsiteX6" fmla="*/ 198120 w 213360"/>
                <a:gd name="connsiteY6" fmla="*/ 457200 h 629920"/>
                <a:gd name="connsiteX7" fmla="*/ 0 w 213360"/>
                <a:gd name="connsiteY7" fmla="*/ 629920 h 629920"/>
                <a:gd name="connsiteX0" fmla="*/ 0 w 213360"/>
                <a:gd name="connsiteY0" fmla="*/ 629920 h 629920"/>
                <a:gd name="connsiteX1" fmla="*/ 0 w 213360"/>
                <a:gd name="connsiteY1" fmla="*/ 208280 h 629920"/>
                <a:gd name="connsiteX2" fmla="*/ 213360 w 213360"/>
                <a:gd name="connsiteY2" fmla="*/ 0 h 629920"/>
                <a:gd name="connsiteX3" fmla="*/ 213360 w 213360"/>
                <a:gd name="connsiteY3" fmla="*/ 198120 h 629920"/>
                <a:gd name="connsiteX4" fmla="*/ 157480 w 213360"/>
                <a:gd name="connsiteY4" fmla="*/ 287020 h 629920"/>
                <a:gd name="connsiteX5" fmla="*/ 91440 w 213360"/>
                <a:gd name="connsiteY5" fmla="*/ 401320 h 629920"/>
                <a:gd name="connsiteX6" fmla="*/ 198120 w 213360"/>
                <a:gd name="connsiteY6" fmla="*/ 457200 h 629920"/>
                <a:gd name="connsiteX7" fmla="*/ 0 w 213360"/>
                <a:gd name="connsiteY7" fmla="*/ 629920 h 62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360" h="629920">
                  <a:moveTo>
                    <a:pt x="0" y="629920"/>
                  </a:moveTo>
                  <a:lnTo>
                    <a:pt x="0" y="208280"/>
                  </a:lnTo>
                  <a:lnTo>
                    <a:pt x="213360" y="0"/>
                  </a:lnTo>
                  <a:lnTo>
                    <a:pt x="213360" y="198120"/>
                  </a:lnTo>
                  <a:lnTo>
                    <a:pt x="157480" y="287020"/>
                  </a:lnTo>
                  <a:lnTo>
                    <a:pt x="91440" y="401320"/>
                  </a:lnTo>
                  <a:lnTo>
                    <a:pt x="198120" y="457200"/>
                  </a:lnTo>
                  <a:lnTo>
                    <a:pt x="0" y="629920"/>
                  </a:lnTo>
                  <a:close/>
                </a:path>
              </a:pathLst>
            </a:custGeom>
            <a:solidFill>
              <a:srgbClr val="34607F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FC4B5041-5449-4759-BD14-623AA347B8F4}"/>
                </a:ext>
              </a:extLst>
            </p:cNvPr>
            <p:cNvCxnSpPr/>
            <p:nvPr/>
          </p:nvCxnSpPr>
          <p:spPr>
            <a:xfrm flipV="1">
              <a:off x="8131988" y="1332950"/>
              <a:ext cx="39347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47C27D94-E097-4E94-9035-26B90940A280}"/>
              </a:ext>
            </a:extLst>
          </p:cNvPr>
          <p:cNvGrpSpPr/>
          <p:nvPr/>
        </p:nvGrpSpPr>
        <p:grpSpPr>
          <a:xfrm>
            <a:off x="3488479" y="4108475"/>
            <a:ext cx="2627147" cy="2232326"/>
            <a:chOff x="6260100" y="2905713"/>
            <a:chExt cx="2627147" cy="2232326"/>
          </a:xfrm>
        </p:grpSpPr>
        <p:sp>
          <p:nvSpPr>
            <p:cNvPr id="257" name="Rechteck 28">
              <a:extLst>
                <a:ext uri="{FF2B5EF4-FFF2-40B4-BE49-F238E27FC236}">
                  <a16:creationId xmlns:a16="http://schemas.microsoft.com/office/drawing/2014/main" id="{64AB3F08-027A-4FE1-B3E9-40E35289E5AD}"/>
                </a:ext>
              </a:extLst>
            </p:cNvPr>
            <p:cNvSpPr/>
            <p:nvPr/>
          </p:nvSpPr>
          <p:spPr>
            <a:xfrm>
              <a:off x="6260100" y="2905713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D9F7160F-E4E6-4F2A-B78A-CE566549BA2A}"/>
                </a:ext>
              </a:extLst>
            </p:cNvPr>
            <p:cNvCxnSpPr>
              <a:cxnSpLocks/>
              <a:stCxn id="257" idx="1"/>
              <a:endCxn id="257" idx="3"/>
            </p:cNvCxnSpPr>
            <p:nvPr/>
          </p:nvCxnSpPr>
          <p:spPr>
            <a:xfrm>
              <a:off x="6260100" y="3379113"/>
              <a:ext cx="262714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9" name="Block Arc 258">
              <a:extLst>
                <a:ext uri="{FF2B5EF4-FFF2-40B4-BE49-F238E27FC236}">
                  <a16:creationId xmlns:a16="http://schemas.microsoft.com/office/drawing/2014/main" id="{31B2B798-4D26-4C2B-8AA9-FAEFE8E1541A}"/>
                </a:ext>
              </a:extLst>
            </p:cNvPr>
            <p:cNvSpPr/>
            <p:nvPr/>
          </p:nvSpPr>
          <p:spPr>
            <a:xfrm>
              <a:off x="6511074" y="2978904"/>
              <a:ext cx="2092695" cy="2159135"/>
            </a:xfrm>
            <a:prstGeom prst="blockArc">
              <a:avLst>
                <a:gd name="adj1" fmla="val 13785433"/>
                <a:gd name="adj2" fmla="val 18611338"/>
                <a:gd name="adj3" fmla="val 31217"/>
              </a:avLst>
            </a:prstGeom>
            <a:solidFill>
              <a:srgbClr val="819FB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1FB2DC0-379B-4C94-9BC9-349E12175FC0}"/>
                </a:ext>
              </a:extLst>
            </p:cNvPr>
            <p:cNvSpPr/>
            <p:nvPr/>
          </p:nvSpPr>
          <p:spPr>
            <a:xfrm>
              <a:off x="7847133" y="3242310"/>
              <a:ext cx="406009" cy="541020"/>
            </a:xfrm>
            <a:custGeom>
              <a:avLst/>
              <a:gdLst>
                <a:gd name="connsiteX0" fmla="*/ 0 w 426720"/>
                <a:gd name="connsiteY0" fmla="*/ 537210 h 541020"/>
                <a:gd name="connsiteX1" fmla="*/ 0 w 426720"/>
                <a:gd name="connsiteY1" fmla="*/ 0 h 541020"/>
                <a:gd name="connsiteX2" fmla="*/ 426720 w 426720"/>
                <a:gd name="connsiteY2" fmla="*/ 0 h 541020"/>
                <a:gd name="connsiteX3" fmla="*/ 426720 w 426720"/>
                <a:gd name="connsiteY3" fmla="*/ 220980 h 541020"/>
                <a:gd name="connsiteX4" fmla="*/ 224790 w 426720"/>
                <a:gd name="connsiteY4" fmla="*/ 365760 h 541020"/>
                <a:gd name="connsiteX5" fmla="*/ 354330 w 426720"/>
                <a:gd name="connsiteY5" fmla="*/ 541020 h 541020"/>
                <a:gd name="connsiteX6" fmla="*/ 0 w 426720"/>
                <a:gd name="connsiteY6" fmla="*/ 53721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720" h="541020">
                  <a:moveTo>
                    <a:pt x="0" y="537210"/>
                  </a:moveTo>
                  <a:lnTo>
                    <a:pt x="0" y="0"/>
                  </a:lnTo>
                  <a:lnTo>
                    <a:pt x="426720" y="0"/>
                  </a:lnTo>
                  <a:lnTo>
                    <a:pt x="426720" y="220980"/>
                  </a:lnTo>
                  <a:lnTo>
                    <a:pt x="224790" y="365760"/>
                  </a:lnTo>
                  <a:lnTo>
                    <a:pt x="354330" y="541020"/>
                  </a:lnTo>
                  <a:lnTo>
                    <a:pt x="0" y="537210"/>
                  </a:lnTo>
                  <a:close/>
                </a:path>
              </a:pathLst>
            </a:cu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68C89F6-EA7A-4A30-8590-89CAC97D1D30}"/>
                </a:ext>
              </a:extLst>
            </p:cNvPr>
            <p:cNvSpPr/>
            <p:nvPr/>
          </p:nvSpPr>
          <p:spPr>
            <a:xfrm flipH="1">
              <a:off x="6860640" y="3242310"/>
              <a:ext cx="406009" cy="541020"/>
            </a:xfrm>
            <a:custGeom>
              <a:avLst/>
              <a:gdLst>
                <a:gd name="connsiteX0" fmla="*/ 0 w 426720"/>
                <a:gd name="connsiteY0" fmla="*/ 537210 h 541020"/>
                <a:gd name="connsiteX1" fmla="*/ 0 w 426720"/>
                <a:gd name="connsiteY1" fmla="*/ 0 h 541020"/>
                <a:gd name="connsiteX2" fmla="*/ 426720 w 426720"/>
                <a:gd name="connsiteY2" fmla="*/ 0 h 541020"/>
                <a:gd name="connsiteX3" fmla="*/ 426720 w 426720"/>
                <a:gd name="connsiteY3" fmla="*/ 220980 h 541020"/>
                <a:gd name="connsiteX4" fmla="*/ 224790 w 426720"/>
                <a:gd name="connsiteY4" fmla="*/ 365760 h 541020"/>
                <a:gd name="connsiteX5" fmla="*/ 354330 w 426720"/>
                <a:gd name="connsiteY5" fmla="*/ 541020 h 541020"/>
                <a:gd name="connsiteX6" fmla="*/ 0 w 426720"/>
                <a:gd name="connsiteY6" fmla="*/ 53721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720" h="541020">
                  <a:moveTo>
                    <a:pt x="0" y="537210"/>
                  </a:moveTo>
                  <a:lnTo>
                    <a:pt x="0" y="0"/>
                  </a:lnTo>
                  <a:lnTo>
                    <a:pt x="426720" y="0"/>
                  </a:lnTo>
                  <a:lnTo>
                    <a:pt x="426720" y="220980"/>
                  </a:lnTo>
                  <a:lnTo>
                    <a:pt x="224790" y="365760"/>
                  </a:lnTo>
                  <a:lnTo>
                    <a:pt x="354330" y="541020"/>
                  </a:lnTo>
                  <a:lnTo>
                    <a:pt x="0" y="537210"/>
                  </a:lnTo>
                  <a:close/>
                </a:path>
              </a:pathLst>
            </a:cu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59AA9E1B-FB28-45A6-9DE4-E2474DB599E9}"/>
                </a:ext>
              </a:extLst>
            </p:cNvPr>
            <p:cNvCxnSpPr/>
            <p:nvPr/>
          </p:nvCxnSpPr>
          <p:spPr>
            <a:xfrm>
              <a:off x="8077539" y="3498428"/>
              <a:ext cx="225839" cy="22489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Flowchart: Stored Data 262">
              <a:extLst>
                <a:ext uri="{FF2B5EF4-FFF2-40B4-BE49-F238E27FC236}">
                  <a16:creationId xmlns:a16="http://schemas.microsoft.com/office/drawing/2014/main" id="{51F647C2-01A3-4A4B-A1AA-436DC0901166}"/>
                </a:ext>
              </a:extLst>
            </p:cNvPr>
            <p:cNvSpPr/>
            <p:nvPr/>
          </p:nvSpPr>
          <p:spPr>
            <a:xfrm rot="5400000">
              <a:off x="7229264" y="3180663"/>
              <a:ext cx="651379" cy="591951"/>
            </a:xfrm>
            <a:prstGeom prst="flowChartOnlineStorage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B7BAB6-E2DA-47BC-AC5B-2CAFF0D59742}"/>
              </a:ext>
            </a:extLst>
          </p:cNvPr>
          <p:cNvGrpSpPr/>
          <p:nvPr/>
        </p:nvGrpSpPr>
        <p:grpSpPr>
          <a:xfrm>
            <a:off x="6266708" y="4101975"/>
            <a:ext cx="2627147" cy="946392"/>
            <a:chOff x="6266708" y="4783572"/>
            <a:chExt cx="2627147" cy="946392"/>
          </a:xfrm>
        </p:grpSpPr>
        <p:sp>
          <p:nvSpPr>
            <p:cNvPr id="265" name="Rechteck 28">
              <a:extLst>
                <a:ext uri="{FF2B5EF4-FFF2-40B4-BE49-F238E27FC236}">
                  <a16:creationId xmlns:a16="http://schemas.microsoft.com/office/drawing/2014/main" id="{A85F0EA5-D990-45E2-B8C3-8E385E07E8F3}"/>
                </a:ext>
              </a:extLst>
            </p:cNvPr>
            <p:cNvSpPr/>
            <p:nvPr/>
          </p:nvSpPr>
          <p:spPr>
            <a:xfrm>
              <a:off x="6266708" y="4783572"/>
              <a:ext cx="2627147" cy="946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4406568A-A58B-483B-B2CD-7097FA7020D3}"/>
                </a:ext>
              </a:extLst>
            </p:cNvPr>
            <p:cNvSpPr/>
            <p:nvPr/>
          </p:nvSpPr>
          <p:spPr>
            <a:xfrm>
              <a:off x="6863369" y="5587636"/>
              <a:ext cx="1369558" cy="70400"/>
            </a:xfrm>
            <a:prstGeom prst="rect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6A20FDB-71AD-4AE9-AE6B-A07A23124362}"/>
                </a:ext>
              </a:extLst>
            </p:cNvPr>
            <p:cNvGrpSpPr/>
            <p:nvPr/>
          </p:nvGrpSpPr>
          <p:grpSpPr>
            <a:xfrm flipH="1">
              <a:off x="6689591" y="4914809"/>
              <a:ext cx="1540914" cy="686077"/>
              <a:chOff x="6862173" y="4914809"/>
              <a:chExt cx="1540914" cy="686077"/>
            </a:xfrm>
          </p:grpSpPr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8E4018F9-94D1-46F0-8145-E3410F984BA4}"/>
                  </a:ext>
                </a:extLst>
              </p:cNvPr>
              <p:cNvSpPr/>
              <p:nvPr/>
            </p:nvSpPr>
            <p:spPr>
              <a:xfrm>
                <a:off x="6862173" y="4914809"/>
                <a:ext cx="1390497" cy="684326"/>
              </a:xfrm>
              <a:custGeom>
                <a:avLst/>
                <a:gdLst>
                  <a:gd name="connsiteX0" fmla="*/ 0 w 1390497"/>
                  <a:gd name="connsiteY0" fmla="*/ 0 h 684326"/>
                  <a:gd name="connsiteX1" fmla="*/ 1390497 w 1390497"/>
                  <a:gd name="connsiteY1" fmla="*/ 0 h 684326"/>
                  <a:gd name="connsiteX2" fmla="*/ 1390497 w 1390497"/>
                  <a:gd name="connsiteY2" fmla="*/ 206639 h 684326"/>
                  <a:gd name="connsiteX3" fmla="*/ 1339407 w 1390497"/>
                  <a:gd name="connsiteY3" fmla="*/ 216954 h 684326"/>
                  <a:gd name="connsiteX4" fmla="*/ 1259242 w 1390497"/>
                  <a:gd name="connsiteY4" fmla="*/ 337895 h 684326"/>
                  <a:gd name="connsiteX5" fmla="*/ 1339407 w 1390497"/>
                  <a:gd name="connsiteY5" fmla="*/ 458837 h 684326"/>
                  <a:gd name="connsiteX6" fmla="*/ 1390497 w 1390497"/>
                  <a:gd name="connsiteY6" fmla="*/ 469151 h 684326"/>
                  <a:gd name="connsiteX7" fmla="*/ 1390497 w 1390497"/>
                  <a:gd name="connsiteY7" fmla="*/ 684326 h 684326"/>
                  <a:gd name="connsiteX8" fmla="*/ 0 w 1390497"/>
                  <a:gd name="connsiteY8" fmla="*/ 684326 h 68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0497" h="684326">
                    <a:moveTo>
                      <a:pt x="0" y="0"/>
                    </a:moveTo>
                    <a:lnTo>
                      <a:pt x="1390497" y="0"/>
                    </a:lnTo>
                    <a:lnTo>
                      <a:pt x="1390497" y="206639"/>
                    </a:lnTo>
                    <a:lnTo>
                      <a:pt x="1339407" y="216954"/>
                    </a:lnTo>
                    <a:cubicBezTo>
                      <a:pt x="1292297" y="236880"/>
                      <a:pt x="1259242" y="283527"/>
                      <a:pt x="1259242" y="337895"/>
                    </a:cubicBezTo>
                    <a:cubicBezTo>
                      <a:pt x="1259242" y="392264"/>
                      <a:pt x="1292297" y="438911"/>
                      <a:pt x="1339407" y="458837"/>
                    </a:cubicBezTo>
                    <a:lnTo>
                      <a:pt x="1390497" y="469151"/>
                    </a:lnTo>
                    <a:lnTo>
                      <a:pt x="1390497" y="684326"/>
                    </a:lnTo>
                    <a:lnTo>
                      <a:pt x="0" y="684326"/>
                    </a:lnTo>
                    <a:close/>
                  </a:path>
                </a:pathLst>
              </a:custGeom>
              <a:solidFill>
                <a:srgbClr val="B4CAD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1" name="Moon 270">
                <a:extLst>
                  <a:ext uri="{FF2B5EF4-FFF2-40B4-BE49-F238E27FC236}">
                    <a16:creationId xmlns:a16="http://schemas.microsoft.com/office/drawing/2014/main" id="{31C19EA9-CCBA-4980-9913-DE0938CACC03}"/>
                  </a:ext>
                </a:extLst>
              </p:cNvPr>
              <p:cNvSpPr/>
              <p:nvPr/>
            </p:nvSpPr>
            <p:spPr>
              <a:xfrm rot="5400000">
                <a:off x="8171200" y="5075171"/>
                <a:ext cx="127004" cy="234911"/>
              </a:xfrm>
              <a:prstGeom prst="moon">
                <a:avLst/>
              </a:prstGeom>
              <a:solidFill>
                <a:srgbClr val="3460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F9CC1AA6-A204-4BA0-BD48-B72F83446BDC}"/>
                  </a:ext>
                </a:extLst>
              </p:cNvPr>
              <p:cNvSpPr/>
              <p:nvPr/>
            </p:nvSpPr>
            <p:spPr>
              <a:xfrm>
                <a:off x="8232927" y="4918753"/>
                <a:ext cx="170160" cy="682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BEDB152-DA93-4BD2-9DFA-1E7ACF851DBE}"/>
                </a:ext>
              </a:extLst>
            </p:cNvPr>
            <p:cNvCxnSpPr>
              <a:cxnSpLocks/>
              <a:endCxn id="265" idx="3"/>
            </p:cNvCxnSpPr>
            <p:nvPr/>
          </p:nvCxnSpPr>
          <p:spPr>
            <a:xfrm flipV="1">
              <a:off x="8288194" y="5256768"/>
              <a:ext cx="605661" cy="20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5FF22502-C9D2-4962-B50D-C3C39AEC126A}"/>
                </a:ext>
              </a:extLst>
            </p:cNvPr>
            <p:cNvGrpSpPr/>
            <p:nvPr/>
          </p:nvGrpSpPr>
          <p:grpSpPr>
            <a:xfrm flipH="1">
              <a:off x="7497088" y="4968128"/>
              <a:ext cx="347360" cy="343124"/>
              <a:chOff x="4739874" y="5006042"/>
              <a:chExt cx="347360" cy="343124"/>
            </a:xfrm>
          </p:grpSpPr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BD7F1A3E-4A5E-410E-9930-526620E85A2A}"/>
                  </a:ext>
                </a:extLst>
              </p:cNvPr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D6694542-8528-4E2F-B3F8-7154A46C0509}"/>
                  </a:ext>
                </a:extLst>
              </p:cNvPr>
              <p:cNvCxnSpPr/>
              <p:nvPr/>
            </p:nvCxnSpPr>
            <p:spPr>
              <a:xfrm flipH="1" flipV="1">
                <a:off x="4739874" y="5295436"/>
                <a:ext cx="288000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DD030AE5-2EE5-457C-8DC6-96D906B325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B74C48F-ED25-4833-883C-C5EAB3AA7F25}"/>
                </a:ext>
              </a:extLst>
            </p:cNvPr>
            <p:cNvCxnSpPr>
              <a:cxnSpLocks/>
              <a:stCxn id="265" idx="1"/>
            </p:cNvCxnSpPr>
            <p:nvPr/>
          </p:nvCxnSpPr>
          <p:spPr>
            <a:xfrm>
              <a:off x="6266708" y="5256768"/>
              <a:ext cx="599608" cy="20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2F41A5-942E-4B37-BF6D-15F7F5F7604F}"/>
              </a:ext>
            </a:extLst>
          </p:cNvPr>
          <p:cNvGrpSpPr/>
          <p:nvPr/>
        </p:nvGrpSpPr>
        <p:grpSpPr>
          <a:xfrm>
            <a:off x="3420813" y="5379192"/>
            <a:ext cx="2627147" cy="946800"/>
            <a:chOff x="3420813" y="5379192"/>
            <a:chExt cx="2627147" cy="946800"/>
          </a:xfrm>
        </p:grpSpPr>
        <p:sp>
          <p:nvSpPr>
            <p:cNvPr id="283" name="Rechteck 28">
              <a:extLst>
                <a:ext uri="{FF2B5EF4-FFF2-40B4-BE49-F238E27FC236}">
                  <a16:creationId xmlns:a16="http://schemas.microsoft.com/office/drawing/2014/main" id="{1D6C6613-3D87-4072-B7FC-730AEDD67563}"/>
                </a:ext>
              </a:extLst>
            </p:cNvPr>
            <p:cNvSpPr/>
            <p:nvPr/>
          </p:nvSpPr>
          <p:spPr>
            <a:xfrm>
              <a:off x="3420813" y="5379192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D927B890-74DA-45B1-B30A-C5960F0DAFBC}"/>
                </a:ext>
              </a:extLst>
            </p:cNvPr>
            <p:cNvGrpSpPr/>
            <p:nvPr/>
          </p:nvGrpSpPr>
          <p:grpSpPr>
            <a:xfrm>
              <a:off x="3420813" y="5852592"/>
              <a:ext cx="2627147" cy="0"/>
              <a:chOff x="717780" y="2774607"/>
              <a:chExt cx="2627147" cy="0"/>
            </a:xfrm>
          </p:grpSpPr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24AF7F41-60E7-4414-A3DA-7010577B6583}"/>
                  </a:ext>
                </a:extLst>
              </p:cNvPr>
              <p:cNvCxnSpPr>
                <a:cxnSpLocks/>
                <a:endCxn id="283" idx="3"/>
              </p:cNvCxnSpPr>
              <p:nvPr/>
            </p:nvCxnSpPr>
            <p:spPr>
              <a:xfrm>
                <a:off x="2603479" y="2774607"/>
                <a:ext cx="741448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87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3A9AC480-7FD4-4E40-952A-7BEF9F5EC42C}"/>
                  </a:ext>
                </a:extLst>
              </p:cNvPr>
              <p:cNvCxnSpPr>
                <a:cxnSpLocks/>
                <a:stCxn id="283" idx="1"/>
              </p:cNvCxnSpPr>
              <p:nvPr/>
            </p:nvCxnSpPr>
            <p:spPr>
              <a:xfrm>
                <a:off x="717780" y="2774607"/>
                <a:ext cx="839615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87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10" name="Moon 309">
              <a:extLst>
                <a:ext uri="{FF2B5EF4-FFF2-40B4-BE49-F238E27FC236}">
                  <a16:creationId xmlns:a16="http://schemas.microsoft.com/office/drawing/2014/main" id="{37EEE734-7592-4D8F-909E-B44B096EE10F}"/>
                </a:ext>
              </a:extLst>
            </p:cNvPr>
            <p:cNvSpPr/>
            <p:nvPr/>
          </p:nvSpPr>
          <p:spPr>
            <a:xfrm rot="16200000">
              <a:off x="4217526" y="5688430"/>
              <a:ext cx="408554" cy="719501"/>
            </a:xfrm>
            <a:prstGeom prst="moon">
              <a:avLst>
                <a:gd name="adj" fmla="val 13094"/>
              </a:avLst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Moon 312">
              <a:extLst>
                <a:ext uri="{FF2B5EF4-FFF2-40B4-BE49-F238E27FC236}">
                  <a16:creationId xmlns:a16="http://schemas.microsoft.com/office/drawing/2014/main" id="{3062A4FC-4C79-4AC0-8929-0E3099C59905}"/>
                </a:ext>
              </a:extLst>
            </p:cNvPr>
            <p:cNvSpPr/>
            <p:nvPr/>
          </p:nvSpPr>
          <p:spPr>
            <a:xfrm rot="16200000">
              <a:off x="5008478" y="5749423"/>
              <a:ext cx="302191" cy="489850"/>
            </a:xfrm>
            <a:prstGeom prst="moon">
              <a:avLst>
                <a:gd name="adj" fmla="val 17298"/>
              </a:avLst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DD6A3FDE-3077-49E3-BD00-7FC661C476AF}"/>
                </a:ext>
              </a:extLst>
            </p:cNvPr>
            <p:cNvSpPr/>
            <p:nvPr/>
          </p:nvSpPr>
          <p:spPr>
            <a:xfrm rot="16200000" flipV="1">
              <a:off x="4735611" y="5771510"/>
              <a:ext cx="164790" cy="795364"/>
            </a:xfrm>
            <a:prstGeom prst="parallelogram">
              <a:avLst>
                <a:gd name="adj" fmla="val 70723"/>
              </a:avLst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EE67311-841B-4BA3-B61B-029ADCA54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1825" y="5504073"/>
              <a:ext cx="1345122" cy="697038"/>
            </a:xfrm>
            <a:custGeom>
              <a:avLst/>
              <a:gdLst>
                <a:gd name="connsiteX0" fmla="*/ 1107079 w 1345122"/>
                <a:gd name="connsiteY0" fmla="*/ 247565 h 697038"/>
                <a:gd name="connsiteX1" fmla="*/ 1006126 w 1345122"/>
                <a:gd name="connsiteY1" fmla="*/ 348518 h 697038"/>
                <a:gd name="connsiteX2" fmla="*/ 1107079 w 1345122"/>
                <a:gd name="connsiteY2" fmla="*/ 449471 h 697038"/>
                <a:gd name="connsiteX3" fmla="*/ 1208032 w 1345122"/>
                <a:gd name="connsiteY3" fmla="*/ 348518 h 697038"/>
                <a:gd name="connsiteX4" fmla="*/ 1107079 w 1345122"/>
                <a:gd name="connsiteY4" fmla="*/ 247565 h 697038"/>
                <a:gd name="connsiteX5" fmla="*/ 348518 w 1345122"/>
                <a:gd name="connsiteY5" fmla="*/ 214149 h 697038"/>
                <a:gd name="connsiteX6" fmla="*/ 214149 w 1345122"/>
                <a:gd name="connsiteY6" fmla="*/ 348518 h 697038"/>
                <a:gd name="connsiteX7" fmla="*/ 348518 w 1345122"/>
                <a:gd name="connsiteY7" fmla="*/ 482887 h 697038"/>
                <a:gd name="connsiteX8" fmla="*/ 482887 w 1345122"/>
                <a:gd name="connsiteY8" fmla="*/ 348518 h 697038"/>
                <a:gd name="connsiteX9" fmla="*/ 348518 w 1345122"/>
                <a:gd name="connsiteY9" fmla="*/ 214149 h 697038"/>
                <a:gd name="connsiteX10" fmla="*/ 348519 w 1345122"/>
                <a:gd name="connsiteY10" fmla="*/ 0 h 697038"/>
                <a:gd name="connsiteX11" fmla="*/ 410584 w 1345122"/>
                <a:gd name="connsiteY11" fmla="*/ 6257 h 697038"/>
                <a:gd name="connsiteX12" fmla="*/ 410584 w 1345122"/>
                <a:gd name="connsiteY12" fmla="*/ 4077 h 697038"/>
                <a:gd name="connsiteX13" fmla="*/ 1128748 w 1345122"/>
                <a:gd name="connsiteY13" fmla="*/ 110633 h 697038"/>
                <a:gd name="connsiteX14" fmla="*/ 1128748 w 1345122"/>
                <a:gd name="connsiteY14" fmla="*/ 112659 h 697038"/>
                <a:gd name="connsiteX15" fmla="*/ 1155053 w 1345122"/>
                <a:gd name="connsiteY15" fmla="*/ 115311 h 697038"/>
                <a:gd name="connsiteX16" fmla="*/ 1345122 w 1345122"/>
                <a:gd name="connsiteY16" fmla="*/ 348518 h 697038"/>
                <a:gd name="connsiteX17" fmla="*/ 1155053 w 1345122"/>
                <a:gd name="connsiteY17" fmla="*/ 581725 h 697038"/>
                <a:gd name="connsiteX18" fmla="*/ 1128748 w 1345122"/>
                <a:gd name="connsiteY18" fmla="*/ 584377 h 697038"/>
                <a:gd name="connsiteX19" fmla="*/ 1128748 w 1345122"/>
                <a:gd name="connsiteY19" fmla="*/ 586403 h 697038"/>
                <a:gd name="connsiteX20" fmla="*/ 410584 w 1345122"/>
                <a:gd name="connsiteY20" fmla="*/ 692959 h 697038"/>
                <a:gd name="connsiteX21" fmla="*/ 410584 w 1345122"/>
                <a:gd name="connsiteY21" fmla="*/ 690781 h 697038"/>
                <a:gd name="connsiteX22" fmla="*/ 348519 w 1345122"/>
                <a:gd name="connsiteY22" fmla="*/ 697038 h 697038"/>
                <a:gd name="connsiteX23" fmla="*/ 0 w 1345122"/>
                <a:gd name="connsiteY23" fmla="*/ 348519 h 697038"/>
                <a:gd name="connsiteX24" fmla="*/ 348519 w 1345122"/>
                <a:gd name="connsiteY24" fmla="*/ 0 h 69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45122" h="697038">
                  <a:moveTo>
                    <a:pt x="1107079" y="247565"/>
                  </a:moveTo>
                  <a:cubicBezTo>
                    <a:pt x="1051324" y="247565"/>
                    <a:pt x="1006126" y="292763"/>
                    <a:pt x="1006126" y="348518"/>
                  </a:cubicBezTo>
                  <a:cubicBezTo>
                    <a:pt x="1006126" y="404273"/>
                    <a:pt x="1051324" y="449471"/>
                    <a:pt x="1107079" y="449471"/>
                  </a:cubicBezTo>
                  <a:cubicBezTo>
                    <a:pt x="1162834" y="449471"/>
                    <a:pt x="1208032" y="404273"/>
                    <a:pt x="1208032" y="348518"/>
                  </a:cubicBezTo>
                  <a:cubicBezTo>
                    <a:pt x="1208032" y="292763"/>
                    <a:pt x="1162834" y="247565"/>
                    <a:pt x="1107079" y="247565"/>
                  </a:cubicBezTo>
                  <a:close/>
                  <a:moveTo>
                    <a:pt x="348518" y="214149"/>
                  </a:moveTo>
                  <a:cubicBezTo>
                    <a:pt x="274308" y="214149"/>
                    <a:pt x="214149" y="274308"/>
                    <a:pt x="214149" y="348518"/>
                  </a:cubicBezTo>
                  <a:cubicBezTo>
                    <a:pt x="214149" y="422728"/>
                    <a:pt x="274308" y="482887"/>
                    <a:pt x="348518" y="482887"/>
                  </a:cubicBezTo>
                  <a:cubicBezTo>
                    <a:pt x="422728" y="482887"/>
                    <a:pt x="482887" y="422728"/>
                    <a:pt x="482887" y="348518"/>
                  </a:cubicBezTo>
                  <a:cubicBezTo>
                    <a:pt x="482887" y="274308"/>
                    <a:pt x="422728" y="214149"/>
                    <a:pt x="348518" y="214149"/>
                  </a:cubicBezTo>
                  <a:close/>
                  <a:moveTo>
                    <a:pt x="348519" y="0"/>
                  </a:moveTo>
                  <a:lnTo>
                    <a:pt x="410584" y="6257"/>
                  </a:lnTo>
                  <a:lnTo>
                    <a:pt x="410584" y="4077"/>
                  </a:lnTo>
                  <a:lnTo>
                    <a:pt x="1128748" y="110633"/>
                  </a:lnTo>
                  <a:lnTo>
                    <a:pt x="1128748" y="112659"/>
                  </a:lnTo>
                  <a:lnTo>
                    <a:pt x="1155053" y="115311"/>
                  </a:lnTo>
                  <a:cubicBezTo>
                    <a:pt x="1263526" y="137508"/>
                    <a:pt x="1345122" y="233484"/>
                    <a:pt x="1345122" y="348518"/>
                  </a:cubicBezTo>
                  <a:cubicBezTo>
                    <a:pt x="1345122" y="463553"/>
                    <a:pt x="1263526" y="559528"/>
                    <a:pt x="1155053" y="581725"/>
                  </a:cubicBezTo>
                  <a:lnTo>
                    <a:pt x="1128748" y="584377"/>
                  </a:lnTo>
                  <a:lnTo>
                    <a:pt x="1128748" y="586403"/>
                  </a:lnTo>
                  <a:lnTo>
                    <a:pt x="410584" y="692959"/>
                  </a:lnTo>
                  <a:lnTo>
                    <a:pt x="410584" y="690781"/>
                  </a:lnTo>
                  <a:lnTo>
                    <a:pt x="348519" y="697038"/>
                  </a:lnTo>
                  <a:cubicBezTo>
                    <a:pt x="156037" y="697038"/>
                    <a:pt x="0" y="541001"/>
                    <a:pt x="0" y="348519"/>
                  </a:cubicBezTo>
                  <a:cubicBezTo>
                    <a:pt x="0" y="156037"/>
                    <a:pt x="156037" y="0"/>
                    <a:pt x="348519" y="0"/>
                  </a:cubicBezTo>
                  <a:close/>
                </a:path>
              </a:pathLst>
            </a:cu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39A78269-A58B-4E55-8614-A57E534D059F}"/>
                </a:ext>
              </a:extLst>
            </p:cNvPr>
            <p:cNvGrpSpPr/>
            <p:nvPr/>
          </p:nvGrpSpPr>
          <p:grpSpPr>
            <a:xfrm>
              <a:off x="4713822" y="5565608"/>
              <a:ext cx="335944" cy="343124"/>
              <a:chOff x="4979234" y="5006042"/>
              <a:chExt cx="335944" cy="343124"/>
            </a:xfrm>
          </p:grpSpPr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B287A86E-ABC6-4FE5-82D4-80327E0DBE98}"/>
                  </a:ext>
                </a:extLst>
              </p:cNvPr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A1E5F9DA-F5D2-4FF9-8B87-83C04F3C785B}"/>
                  </a:ext>
                </a:extLst>
              </p:cNvPr>
              <p:cNvCxnSpPr/>
              <p:nvPr/>
            </p:nvCxnSpPr>
            <p:spPr>
              <a:xfrm flipV="1">
                <a:off x="5027178" y="5294337"/>
                <a:ext cx="288000" cy="109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179ED3E6-EBA1-4A9E-B217-570FD5D452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1" name="Moon 310">
              <a:extLst>
                <a:ext uri="{FF2B5EF4-FFF2-40B4-BE49-F238E27FC236}">
                  <a16:creationId xmlns:a16="http://schemas.microsoft.com/office/drawing/2014/main" id="{DE9F07C0-B99B-4001-9119-7499FBBCFF27}"/>
                </a:ext>
              </a:extLst>
            </p:cNvPr>
            <p:cNvSpPr/>
            <p:nvPr/>
          </p:nvSpPr>
          <p:spPr>
            <a:xfrm rot="5400000">
              <a:off x="4344575" y="5650925"/>
              <a:ext cx="130853" cy="266232"/>
            </a:xfrm>
            <a:prstGeom prst="moon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Moon 311">
              <a:extLst>
                <a:ext uri="{FF2B5EF4-FFF2-40B4-BE49-F238E27FC236}">
                  <a16:creationId xmlns:a16="http://schemas.microsoft.com/office/drawing/2014/main" id="{F11B311F-5B80-44DA-BEC9-5C0296F2B6FC}"/>
                </a:ext>
              </a:extLst>
            </p:cNvPr>
            <p:cNvSpPr/>
            <p:nvPr/>
          </p:nvSpPr>
          <p:spPr>
            <a:xfrm rot="5400000">
              <a:off x="5120476" y="5699396"/>
              <a:ext cx="96002" cy="201243"/>
            </a:xfrm>
            <a:prstGeom prst="moon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D32029-C5E7-4BF5-94FC-3E3118F8244D}"/>
              </a:ext>
            </a:extLst>
          </p:cNvPr>
          <p:cNvGrpSpPr/>
          <p:nvPr/>
        </p:nvGrpSpPr>
        <p:grpSpPr>
          <a:xfrm>
            <a:off x="9198373" y="4318386"/>
            <a:ext cx="2633331" cy="1561016"/>
            <a:chOff x="9198373" y="4318386"/>
            <a:chExt cx="2633331" cy="1561016"/>
          </a:xfrm>
        </p:grpSpPr>
        <p:sp>
          <p:nvSpPr>
            <p:cNvPr id="293" name="Rechteck 28">
              <a:extLst>
                <a:ext uri="{FF2B5EF4-FFF2-40B4-BE49-F238E27FC236}">
                  <a16:creationId xmlns:a16="http://schemas.microsoft.com/office/drawing/2014/main" id="{99FA591E-BA57-4C02-A35B-9AB86796F21E}"/>
                </a:ext>
              </a:extLst>
            </p:cNvPr>
            <p:cNvSpPr/>
            <p:nvPr/>
          </p:nvSpPr>
          <p:spPr>
            <a:xfrm>
              <a:off x="9198373" y="4318386"/>
              <a:ext cx="2627147" cy="1525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A63F3C2-E34F-474A-86AA-5DBB88C86BC6}"/>
                </a:ext>
              </a:extLst>
            </p:cNvPr>
            <p:cNvCxnSpPr>
              <a:cxnSpLocks/>
            </p:cNvCxnSpPr>
            <p:nvPr/>
          </p:nvCxnSpPr>
          <p:spPr>
            <a:xfrm>
              <a:off x="10806856" y="4712421"/>
              <a:ext cx="1016863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18B0A0E-B191-4923-AF15-4D40AAC8A1CA}"/>
                </a:ext>
              </a:extLst>
            </p:cNvPr>
            <p:cNvCxnSpPr>
              <a:cxnSpLocks/>
            </p:cNvCxnSpPr>
            <p:nvPr/>
          </p:nvCxnSpPr>
          <p:spPr>
            <a:xfrm>
              <a:off x="9198373" y="5145362"/>
              <a:ext cx="40599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2658E23E-C9A4-4EAD-A64A-03D4F0FF5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1289" y="5422413"/>
              <a:ext cx="50041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BBF91074-D619-4C99-9EEF-0B4B65CC12FF}"/>
                </a:ext>
              </a:extLst>
            </p:cNvPr>
            <p:cNvSpPr/>
            <p:nvPr/>
          </p:nvSpPr>
          <p:spPr>
            <a:xfrm>
              <a:off x="9821214" y="5541298"/>
              <a:ext cx="1421217" cy="59402"/>
            </a:xfrm>
            <a:prstGeom prst="rect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Moon 314">
              <a:extLst>
                <a:ext uri="{FF2B5EF4-FFF2-40B4-BE49-F238E27FC236}">
                  <a16:creationId xmlns:a16="http://schemas.microsoft.com/office/drawing/2014/main" id="{4CE45795-4262-4DF6-8BDF-48F8D4410456}"/>
                </a:ext>
              </a:extLst>
            </p:cNvPr>
            <p:cNvSpPr/>
            <p:nvPr/>
          </p:nvSpPr>
          <p:spPr>
            <a:xfrm rot="16200000">
              <a:off x="9626802" y="5140915"/>
              <a:ext cx="370396" cy="549173"/>
            </a:xfrm>
            <a:prstGeom prst="moon">
              <a:avLst>
                <a:gd name="adj" fmla="val 16824"/>
              </a:avLst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" name="Moon 315">
              <a:extLst>
                <a:ext uri="{FF2B5EF4-FFF2-40B4-BE49-F238E27FC236}">
                  <a16:creationId xmlns:a16="http://schemas.microsoft.com/office/drawing/2014/main" id="{586A1AF4-C3CD-44B8-AE02-E6935527C462}"/>
                </a:ext>
              </a:extLst>
            </p:cNvPr>
            <p:cNvSpPr/>
            <p:nvPr/>
          </p:nvSpPr>
          <p:spPr>
            <a:xfrm rot="5400000">
              <a:off x="9778146" y="5033792"/>
              <a:ext cx="127004" cy="258402"/>
            </a:xfrm>
            <a:prstGeom prst="moon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Moon 316">
              <a:extLst>
                <a:ext uri="{FF2B5EF4-FFF2-40B4-BE49-F238E27FC236}">
                  <a16:creationId xmlns:a16="http://schemas.microsoft.com/office/drawing/2014/main" id="{448F67B7-5632-40AC-8D06-01F16BE4E281}"/>
                </a:ext>
              </a:extLst>
            </p:cNvPr>
            <p:cNvSpPr/>
            <p:nvPr/>
          </p:nvSpPr>
          <p:spPr>
            <a:xfrm rot="16200000">
              <a:off x="11048769" y="5140915"/>
              <a:ext cx="370396" cy="549173"/>
            </a:xfrm>
            <a:prstGeom prst="moon">
              <a:avLst>
                <a:gd name="adj" fmla="val 16824"/>
              </a:avLst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" name="Moon 317">
              <a:extLst>
                <a:ext uri="{FF2B5EF4-FFF2-40B4-BE49-F238E27FC236}">
                  <a16:creationId xmlns:a16="http://schemas.microsoft.com/office/drawing/2014/main" id="{1EAC265A-9A9D-4DC4-A220-44C59BE9A3CD}"/>
                </a:ext>
              </a:extLst>
            </p:cNvPr>
            <p:cNvSpPr/>
            <p:nvPr/>
          </p:nvSpPr>
          <p:spPr>
            <a:xfrm rot="5400000">
              <a:off x="11145512" y="5033792"/>
              <a:ext cx="127004" cy="258402"/>
            </a:xfrm>
            <a:prstGeom prst="moon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" name="Moon 318">
              <a:extLst>
                <a:ext uri="{FF2B5EF4-FFF2-40B4-BE49-F238E27FC236}">
                  <a16:creationId xmlns:a16="http://schemas.microsoft.com/office/drawing/2014/main" id="{BD82410A-3D55-43B4-AA7D-22FE8024A1C5}"/>
                </a:ext>
              </a:extLst>
            </p:cNvPr>
            <p:cNvSpPr/>
            <p:nvPr/>
          </p:nvSpPr>
          <p:spPr>
            <a:xfrm rot="5400000">
              <a:off x="10457986" y="4641415"/>
              <a:ext cx="127004" cy="258402"/>
            </a:xfrm>
            <a:prstGeom prst="moon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5C26D9D-7E06-41A0-A438-33984FFC59A0}"/>
                </a:ext>
              </a:extLst>
            </p:cNvPr>
            <p:cNvSpPr/>
            <p:nvPr/>
          </p:nvSpPr>
          <p:spPr>
            <a:xfrm rot="1800000">
              <a:off x="9617549" y="4549323"/>
              <a:ext cx="1811230" cy="1330079"/>
            </a:xfrm>
            <a:custGeom>
              <a:avLst/>
              <a:gdLst>
                <a:gd name="connsiteX0" fmla="*/ 1459682 w 1811230"/>
                <a:gd name="connsiteY0" fmla="*/ 217479 h 1330079"/>
                <a:gd name="connsiteX1" fmla="*/ 1380871 w 1811230"/>
                <a:gd name="connsiteY1" fmla="*/ 336375 h 1330079"/>
                <a:gd name="connsiteX2" fmla="*/ 1509908 w 1811230"/>
                <a:gd name="connsiteY2" fmla="*/ 465411 h 1330079"/>
                <a:gd name="connsiteX3" fmla="*/ 1638946 w 1811230"/>
                <a:gd name="connsiteY3" fmla="*/ 336375 h 1330079"/>
                <a:gd name="connsiteX4" fmla="*/ 1509909 w 1811230"/>
                <a:gd name="connsiteY4" fmla="*/ 207339 h 1330079"/>
                <a:gd name="connsiteX5" fmla="*/ 1459682 w 1811230"/>
                <a:gd name="connsiteY5" fmla="*/ 217479 h 1330079"/>
                <a:gd name="connsiteX6" fmla="*/ 244089 w 1811230"/>
                <a:gd name="connsiteY6" fmla="*/ 915792 h 1330079"/>
                <a:gd name="connsiteX7" fmla="*/ 210194 w 1811230"/>
                <a:gd name="connsiteY7" fmla="*/ 954219 h 1330079"/>
                <a:gd name="connsiteX8" fmla="*/ 257424 w 1811230"/>
                <a:gd name="connsiteY8" fmla="*/ 1130487 h 1330079"/>
                <a:gd name="connsiteX9" fmla="*/ 433691 w 1811230"/>
                <a:gd name="connsiteY9" fmla="*/ 1083255 h 1330079"/>
                <a:gd name="connsiteX10" fmla="*/ 386461 w 1811230"/>
                <a:gd name="connsiteY10" fmla="*/ 906988 h 1330079"/>
                <a:gd name="connsiteX11" fmla="*/ 244089 w 1811230"/>
                <a:gd name="connsiteY11" fmla="*/ 915792 h 1330079"/>
                <a:gd name="connsiteX12" fmla="*/ 638203 w 1811230"/>
                <a:gd name="connsiteY12" fmla="*/ 233166 h 1330079"/>
                <a:gd name="connsiteX13" fmla="*/ 604308 w 1811230"/>
                <a:gd name="connsiteY13" fmla="*/ 271594 h 1330079"/>
                <a:gd name="connsiteX14" fmla="*/ 651538 w 1811230"/>
                <a:gd name="connsiteY14" fmla="*/ 447862 h 1330079"/>
                <a:gd name="connsiteX15" fmla="*/ 827805 w 1811230"/>
                <a:gd name="connsiteY15" fmla="*/ 400630 h 1330079"/>
                <a:gd name="connsiteX16" fmla="*/ 780575 w 1811230"/>
                <a:gd name="connsiteY16" fmla="*/ 224363 h 1330079"/>
                <a:gd name="connsiteX17" fmla="*/ 638203 w 1811230"/>
                <a:gd name="connsiteY17" fmla="*/ 233166 h 1330079"/>
                <a:gd name="connsiteX18" fmla="*/ 539665 w 1811230"/>
                <a:gd name="connsiteY18" fmla="*/ 57448 h 1330079"/>
                <a:gd name="connsiteX19" fmla="*/ 727738 w 1811230"/>
                <a:gd name="connsiteY19" fmla="*/ 0 h 1330079"/>
                <a:gd name="connsiteX20" fmla="*/ 1474851 w 1811230"/>
                <a:gd name="connsiteY20" fmla="*/ 0 h 1330079"/>
                <a:gd name="connsiteX21" fmla="*/ 1491864 w 1811230"/>
                <a:gd name="connsiteY21" fmla="*/ 1715 h 1330079"/>
                <a:gd name="connsiteX22" fmla="*/ 1495159 w 1811230"/>
                <a:gd name="connsiteY22" fmla="*/ 1629 h 1330079"/>
                <a:gd name="connsiteX23" fmla="*/ 1501415 w 1811230"/>
                <a:gd name="connsiteY23" fmla="*/ 2678 h 1330079"/>
                <a:gd name="connsiteX24" fmla="*/ 1542643 w 1811230"/>
                <a:gd name="connsiteY24" fmla="*/ 6834 h 1330079"/>
                <a:gd name="connsiteX25" fmla="*/ 1605785 w 1811230"/>
                <a:gd name="connsiteY25" fmla="*/ 26434 h 1330079"/>
                <a:gd name="connsiteX26" fmla="*/ 1617132 w 1811230"/>
                <a:gd name="connsiteY26" fmla="*/ 34085 h 1330079"/>
                <a:gd name="connsiteX27" fmla="*/ 1619274 w 1811230"/>
                <a:gd name="connsiteY27" fmla="*/ 34885 h 1330079"/>
                <a:gd name="connsiteX28" fmla="*/ 1674702 w 1811230"/>
                <a:gd name="connsiteY28" fmla="*/ 68861 h 1330079"/>
                <a:gd name="connsiteX29" fmla="*/ 1683491 w 1811230"/>
                <a:gd name="connsiteY29" fmla="*/ 78825 h 1330079"/>
                <a:gd name="connsiteX30" fmla="*/ 1712707 w 1811230"/>
                <a:gd name="connsiteY30" fmla="*/ 98523 h 1330079"/>
                <a:gd name="connsiteX31" fmla="*/ 1751120 w 1811230"/>
                <a:gd name="connsiteY31" fmla="*/ 155498 h 1330079"/>
                <a:gd name="connsiteX32" fmla="*/ 1763062 w 1811230"/>
                <a:gd name="connsiteY32" fmla="*/ 169036 h 1330079"/>
                <a:gd name="connsiteX33" fmla="*/ 1763061 w 1811230"/>
                <a:gd name="connsiteY33" fmla="*/ 169037 h 1330079"/>
                <a:gd name="connsiteX34" fmla="*/ 1765860 w 1811230"/>
                <a:gd name="connsiteY34" fmla="*/ 177359 h 1330079"/>
                <a:gd name="connsiteX35" fmla="*/ 1784796 w 1811230"/>
                <a:gd name="connsiteY35" fmla="*/ 205445 h 1330079"/>
                <a:gd name="connsiteX36" fmla="*/ 1799057 w 1811230"/>
                <a:gd name="connsiteY36" fmla="*/ 276083 h 1330079"/>
                <a:gd name="connsiteX37" fmla="*/ 1805635 w 1811230"/>
                <a:gd name="connsiteY37" fmla="*/ 295646 h 1330079"/>
                <a:gd name="connsiteX38" fmla="*/ 1806029 w 1811230"/>
                <a:gd name="connsiteY38" fmla="*/ 310619 h 1330079"/>
                <a:gd name="connsiteX39" fmla="*/ 1811230 w 1811230"/>
                <a:gd name="connsiteY39" fmla="*/ 336379 h 1330079"/>
                <a:gd name="connsiteX40" fmla="*/ 1811229 w 1811230"/>
                <a:gd name="connsiteY40" fmla="*/ 336379 h 1330079"/>
                <a:gd name="connsiteX41" fmla="*/ 1712706 w 1811230"/>
                <a:gd name="connsiteY41" fmla="*/ 574235 h 1330079"/>
                <a:gd name="connsiteX42" fmla="*/ 1695509 w 1811230"/>
                <a:gd name="connsiteY42" fmla="*/ 588424 h 1330079"/>
                <a:gd name="connsiteX43" fmla="*/ 1695231 w 1811230"/>
                <a:gd name="connsiteY43" fmla="*/ 588725 h 1330079"/>
                <a:gd name="connsiteX44" fmla="*/ 1694550 w 1811230"/>
                <a:gd name="connsiteY44" fmla="*/ 589215 h 1330079"/>
                <a:gd name="connsiteX45" fmla="*/ 1662923 w 1811230"/>
                <a:gd name="connsiteY45" fmla="*/ 615310 h 1330079"/>
                <a:gd name="connsiteX46" fmla="*/ 1644190 w 1811230"/>
                <a:gd name="connsiteY46" fmla="*/ 625478 h 1330079"/>
                <a:gd name="connsiteX47" fmla="*/ 1639938 w 1811230"/>
                <a:gd name="connsiteY47" fmla="*/ 628539 h 1330079"/>
                <a:gd name="connsiteX48" fmla="*/ 519650 w 1811230"/>
                <a:gd name="connsiteY48" fmla="*/ 1275336 h 1330079"/>
                <a:gd name="connsiteX49" fmla="*/ 516710 w 1811230"/>
                <a:gd name="connsiteY49" fmla="*/ 1276660 h 1330079"/>
                <a:gd name="connsiteX50" fmla="*/ 505433 w 1811230"/>
                <a:gd name="connsiteY50" fmla="*/ 1284554 h 1330079"/>
                <a:gd name="connsiteX51" fmla="*/ 230370 w 1811230"/>
                <a:gd name="connsiteY51" fmla="*/ 1312935 h 1330079"/>
                <a:gd name="connsiteX52" fmla="*/ 168244 w 1811230"/>
                <a:gd name="connsiteY52" fmla="*/ 1284957 h 1330079"/>
                <a:gd name="connsiteX53" fmla="*/ 68070 w 1811230"/>
                <a:gd name="connsiteY53" fmla="*/ 1196598 h 1330079"/>
                <a:gd name="connsiteX54" fmla="*/ 45122 w 1811230"/>
                <a:gd name="connsiteY54" fmla="*/ 825455 h 1330079"/>
                <a:gd name="connsiteX55" fmla="*/ 407218 w 1811230"/>
                <a:gd name="connsiteY55" fmla="*/ 198286 h 1330079"/>
                <a:gd name="connsiteX56" fmla="*/ 447032 w 1811230"/>
                <a:gd name="connsiteY56" fmla="*/ 142993 h 1330079"/>
                <a:gd name="connsiteX57" fmla="*/ 472998 w 1811230"/>
                <a:gd name="connsiteY57" fmla="*/ 118987 h 1330079"/>
                <a:gd name="connsiteX58" fmla="*/ 489882 w 1811230"/>
                <a:gd name="connsiteY58" fmla="*/ 98523 h 1330079"/>
                <a:gd name="connsiteX59" fmla="*/ 539665 w 1811230"/>
                <a:gd name="connsiteY59" fmla="*/ 57448 h 133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11230" h="1330079">
                  <a:moveTo>
                    <a:pt x="1459682" y="217479"/>
                  </a:moveTo>
                  <a:cubicBezTo>
                    <a:pt x="1413368" y="237068"/>
                    <a:pt x="1380872" y="282926"/>
                    <a:pt x="1380871" y="336375"/>
                  </a:cubicBezTo>
                  <a:cubicBezTo>
                    <a:pt x="1380871" y="407640"/>
                    <a:pt x="1438643" y="465411"/>
                    <a:pt x="1509908" y="465411"/>
                  </a:cubicBezTo>
                  <a:cubicBezTo>
                    <a:pt x="1581173" y="465411"/>
                    <a:pt x="1638946" y="407640"/>
                    <a:pt x="1638946" y="336375"/>
                  </a:cubicBezTo>
                  <a:cubicBezTo>
                    <a:pt x="1638946" y="265110"/>
                    <a:pt x="1581173" y="207339"/>
                    <a:pt x="1509909" y="207339"/>
                  </a:cubicBezTo>
                  <a:cubicBezTo>
                    <a:pt x="1492092" y="207339"/>
                    <a:pt x="1475119" y="210949"/>
                    <a:pt x="1459682" y="217479"/>
                  </a:cubicBezTo>
                  <a:close/>
                  <a:moveTo>
                    <a:pt x="244089" y="915792"/>
                  </a:moveTo>
                  <a:cubicBezTo>
                    <a:pt x="230716" y="925896"/>
                    <a:pt x="219103" y="938790"/>
                    <a:pt x="210194" y="954219"/>
                  </a:cubicBezTo>
                  <a:cubicBezTo>
                    <a:pt x="174562" y="1015937"/>
                    <a:pt x="195707" y="1094854"/>
                    <a:pt x="257424" y="1130487"/>
                  </a:cubicBezTo>
                  <a:cubicBezTo>
                    <a:pt x="319141" y="1166119"/>
                    <a:pt x="398058" y="1144973"/>
                    <a:pt x="433691" y="1083255"/>
                  </a:cubicBezTo>
                  <a:cubicBezTo>
                    <a:pt x="469323" y="1021538"/>
                    <a:pt x="448179" y="942620"/>
                    <a:pt x="386461" y="906988"/>
                  </a:cubicBezTo>
                  <a:cubicBezTo>
                    <a:pt x="340173" y="880264"/>
                    <a:pt x="284210" y="885478"/>
                    <a:pt x="244089" y="915792"/>
                  </a:cubicBezTo>
                  <a:close/>
                  <a:moveTo>
                    <a:pt x="638203" y="233166"/>
                  </a:moveTo>
                  <a:cubicBezTo>
                    <a:pt x="624829" y="243271"/>
                    <a:pt x="613216" y="256165"/>
                    <a:pt x="604308" y="271594"/>
                  </a:cubicBezTo>
                  <a:cubicBezTo>
                    <a:pt x="568675" y="333312"/>
                    <a:pt x="589820" y="412229"/>
                    <a:pt x="651538" y="447862"/>
                  </a:cubicBezTo>
                  <a:cubicBezTo>
                    <a:pt x="713255" y="483494"/>
                    <a:pt x="792172" y="462348"/>
                    <a:pt x="827805" y="400630"/>
                  </a:cubicBezTo>
                  <a:cubicBezTo>
                    <a:pt x="863437" y="338913"/>
                    <a:pt x="842292" y="259995"/>
                    <a:pt x="780575" y="224363"/>
                  </a:cubicBezTo>
                  <a:cubicBezTo>
                    <a:pt x="734287" y="197638"/>
                    <a:pt x="678324" y="202853"/>
                    <a:pt x="638203" y="233166"/>
                  </a:cubicBezTo>
                  <a:close/>
                  <a:moveTo>
                    <a:pt x="539665" y="57448"/>
                  </a:moveTo>
                  <a:cubicBezTo>
                    <a:pt x="593352" y="21179"/>
                    <a:pt x="658072" y="0"/>
                    <a:pt x="727738" y="0"/>
                  </a:cubicBezTo>
                  <a:lnTo>
                    <a:pt x="1474851" y="0"/>
                  </a:lnTo>
                  <a:lnTo>
                    <a:pt x="1491864" y="1715"/>
                  </a:lnTo>
                  <a:lnTo>
                    <a:pt x="1495159" y="1629"/>
                  </a:lnTo>
                  <a:lnTo>
                    <a:pt x="1501415" y="2678"/>
                  </a:lnTo>
                  <a:lnTo>
                    <a:pt x="1542643" y="6834"/>
                  </a:lnTo>
                  <a:cubicBezTo>
                    <a:pt x="1564541" y="11315"/>
                    <a:pt x="1585663" y="17924"/>
                    <a:pt x="1605785" y="26434"/>
                  </a:cubicBezTo>
                  <a:lnTo>
                    <a:pt x="1617132" y="34085"/>
                  </a:lnTo>
                  <a:lnTo>
                    <a:pt x="1619274" y="34885"/>
                  </a:lnTo>
                  <a:cubicBezTo>
                    <a:pt x="1638692" y="44338"/>
                    <a:pt x="1657271" y="55691"/>
                    <a:pt x="1674702" y="68861"/>
                  </a:cubicBezTo>
                  <a:lnTo>
                    <a:pt x="1683491" y="78825"/>
                  </a:lnTo>
                  <a:lnTo>
                    <a:pt x="1712707" y="98523"/>
                  </a:lnTo>
                  <a:lnTo>
                    <a:pt x="1751120" y="155498"/>
                  </a:lnTo>
                  <a:lnTo>
                    <a:pt x="1763062" y="169036"/>
                  </a:lnTo>
                  <a:lnTo>
                    <a:pt x="1763061" y="169037"/>
                  </a:lnTo>
                  <a:lnTo>
                    <a:pt x="1765860" y="177359"/>
                  </a:lnTo>
                  <a:lnTo>
                    <a:pt x="1784796" y="205445"/>
                  </a:lnTo>
                  <a:lnTo>
                    <a:pt x="1799057" y="276083"/>
                  </a:lnTo>
                  <a:lnTo>
                    <a:pt x="1805635" y="295646"/>
                  </a:lnTo>
                  <a:lnTo>
                    <a:pt x="1806029" y="310619"/>
                  </a:lnTo>
                  <a:lnTo>
                    <a:pt x="1811230" y="336379"/>
                  </a:lnTo>
                  <a:lnTo>
                    <a:pt x="1811229" y="336379"/>
                  </a:lnTo>
                  <a:cubicBezTo>
                    <a:pt x="1811229" y="429268"/>
                    <a:pt x="1773578" y="513362"/>
                    <a:pt x="1712706" y="574235"/>
                  </a:cubicBezTo>
                  <a:lnTo>
                    <a:pt x="1695509" y="588424"/>
                  </a:lnTo>
                  <a:lnTo>
                    <a:pt x="1695231" y="588725"/>
                  </a:lnTo>
                  <a:lnTo>
                    <a:pt x="1694550" y="589215"/>
                  </a:lnTo>
                  <a:lnTo>
                    <a:pt x="1662923" y="615310"/>
                  </a:lnTo>
                  <a:lnTo>
                    <a:pt x="1644190" y="625478"/>
                  </a:lnTo>
                  <a:lnTo>
                    <a:pt x="1639938" y="628539"/>
                  </a:lnTo>
                  <a:lnTo>
                    <a:pt x="519650" y="1275336"/>
                  </a:lnTo>
                  <a:lnTo>
                    <a:pt x="516710" y="1276660"/>
                  </a:lnTo>
                  <a:lnTo>
                    <a:pt x="505433" y="1284554"/>
                  </a:lnTo>
                  <a:cubicBezTo>
                    <a:pt x="423423" y="1332094"/>
                    <a:pt x="323139" y="1343858"/>
                    <a:pt x="230370" y="1312935"/>
                  </a:cubicBezTo>
                  <a:lnTo>
                    <a:pt x="168244" y="1284957"/>
                  </a:lnTo>
                  <a:lnTo>
                    <a:pt x="68070" y="1196598"/>
                  </a:lnTo>
                  <a:cubicBezTo>
                    <a:pt x="-10954" y="1092008"/>
                    <a:pt x="-24545" y="946121"/>
                    <a:pt x="45122" y="825455"/>
                  </a:cubicBezTo>
                  <a:lnTo>
                    <a:pt x="407218" y="198286"/>
                  </a:lnTo>
                  <a:cubicBezTo>
                    <a:pt x="418829" y="178175"/>
                    <a:pt x="432203" y="159716"/>
                    <a:pt x="447032" y="142993"/>
                  </a:cubicBezTo>
                  <a:lnTo>
                    <a:pt x="472998" y="118987"/>
                  </a:lnTo>
                  <a:lnTo>
                    <a:pt x="489882" y="98523"/>
                  </a:lnTo>
                  <a:cubicBezTo>
                    <a:pt x="505100" y="83305"/>
                    <a:pt x="521770" y="69538"/>
                    <a:pt x="539665" y="57448"/>
                  </a:cubicBezTo>
                  <a:close/>
                </a:path>
              </a:pathLst>
            </a:cu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03026422-AE67-4336-896F-31529670D8AC}"/>
                </a:ext>
              </a:extLst>
            </p:cNvPr>
            <p:cNvGrpSpPr/>
            <p:nvPr/>
          </p:nvGrpSpPr>
          <p:grpSpPr>
            <a:xfrm>
              <a:off x="10470912" y="4546118"/>
              <a:ext cx="335944" cy="343124"/>
              <a:chOff x="4979234" y="5006042"/>
              <a:chExt cx="335944" cy="343124"/>
            </a:xfrm>
          </p:grpSpPr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09188E49-C4B8-4F6C-A298-39A23BD4485E}"/>
                  </a:ext>
                </a:extLst>
              </p:cNvPr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772FC091-4F92-4E8D-8846-5F651B6AC6F3}"/>
                  </a:ext>
                </a:extLst>
              </p:cNvPr>
              <p:cNvCxnSpPr/>
              <p:nvPr/>
            </p:nvCxnSpPr>
            <p:spPr>
              <a:xfrm flipV="1">
                <a:off x="5027178" y="5294337"/>
                <a:ext cx="288000" cy="109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DDA28882-1F9D-4834-B526-111FFC5ABD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959FCFCA-8D34-48FB-9FF2-FD916D51D877}"/>
                </a:ext>
              </a:extLst>
            </p:cNvPr>
            <p:cNvGrpSpPr/>
            <p:nvPr/>
          </p:nvGrpSpPr>
          <p:grpSpPr>
            <a:xfrm>
              <a:off x="11160374" y="4942304"/>
              <a:ext cx="335944" cy="343124"/>
              <a:chOff x="4979234" y="5006042"/>
              <a:chExt cx="335944" cy="343124"/>
            </a:xfrm>
          </p:grpSpPr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972B6BF5-7E60-47E8-8128-40FBF5D22E2E}"/>
                  </a:ext>
                </a:extLst>
              </p:cNvPr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1AEFF0D2-475C-46FA-BFBB-22FEC7E15576}"/>
                  </a:ext>
                </a:extLst>
              </p:cNvPr>
              <p:cNvCxnSpPr/>
              <p:nvPr/>
            </p:nvCxnSpPr>
            <p:spPr>
              <a:xfrm flipV="1">
                <a:off x="5027178" y="5294337"/>
                <a:ext cx="288000" cy="109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3713D16-BDC6-4D7F-A064-56F10D610C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773B0981-2263-4588-8C36-F6CF0FFB9877}"/>
                </a:ext>
              </a:extLst>
            </p:cNvPr>
            <p:cNvGrpSpPr/>
            <p:nvPr/>
          </p:nvGrpSpPr>
          <p:grpSpPr>
            <a:xfrm>
              <a:off x="9791841" y="4942304"/>
              <a:ext cx="335944" cy="343124"/>
              <a:chOff x="4979234" y="5006042"/>
              <a:chExt cx="335944" cy="343124"/>
            </a:xfrm>
          </p:grpSpPr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A397E61B-B05B-460D-94C1-7A51C5B85299}"/>
                  </a:ext>
                </a:extLst>
              </p:cNvPr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7568F6D1-C6C8-4F23-A7B5-290CBA2E4F6E}"/>
                  </a:ext>
                </a:extLst>
              </p:cNvPr>
              <p:cNvCxnSpPr/>
              <p:nvPr/>
            </p:nvCxnSpPr>
            <p:spPr>
              <a:xfrm flipV="1">
                <a:off x="5027178" y="5294337"/>
                <a:ext cx="288000" cy="109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11F14C34-0202-428B-8A59-60C091F827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221421D-8A81-40BB-B700-FF0CBE3D6E7E}"/>
              </a:ext>
            </a:extLst>
          </p:cNvPr>
          <p:cNvGrpSpPr/>
          <p:nvPr/>
        </p:nvGrpSpPr>
        <p:grpSpPr>
          <a:xfrm>
            <a:off x="6927398" y="5289397"/>
            <a:ext cx="1371037" cy="1368000"/>
            <a:chOff x="6927398" y="5289397"/>
            <a:chExt cx="1371037" cy="1368000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AF79CFBD-422E-49F5-8092-F9E34C145392}"/>
                </a:ext>
              </a:extLst>
            </p:cNvPr>
            <p:cNvSpPr/>
            <p:nvPr/>
          </p:nvSpPr>
          <p:spPr>
            <a:xfrm>
              <a:off x="6932513" y="5289397"/>
              <a:ext cx="1365922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Moon 326">
              <a:extLst>
                <a:ext uri="{FF2B5EF4-FFF2-40B4-BE49-F238E27FC236}">
                  <a16:creationId xmlns:a16="http://schemas.microsoft.com/office/drawing/2014/main" id="{C5B7729A-6791-45F1-BB0B-4B612F5866CC}"/>
                </a:ext>
              </a:extLst>
            </p:cNvPr>
            <p:cNvSpPr/>
            <p:nvPr/>
          </p:nvSpPr>
          <p:spPr>
            <a:xfrm rot="16200000">
              <a:off x="7352173" y="5795766"/>
              <a:ext cx="510102" cy="890471"/>
            </a:xfrm>
            <a:prstGeom prst="moon">
              <a:avLst>
                <a:gd name="adj" fmla="val 18576"/>
              </a:avLst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A109AD4-99A5-40FB-90CB-1C782F49B714}"/>
                </a:ext>
              </a:extLst>
            </p:cNvPr>
            <p:cNvCxnSpPr>
              <a:cxnSpLocks/>
            </p:cNvCxnSpPr>
            <p:nvPr/>
          </p:nvCxnSpPr>
          <p:spPr>
            <a:xfrm>
              <a:off x="6927398" y="5985950"/>
              <a:ext cx="137103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30407520-D101-4F6E-A149-18BC8E0DC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1984" y="5540713"/>
              <a:ext cx="890472" cy="890472"/>
            </a:xfrm>
            <a:prstGeom prst="ellipse">
              <a:avLst/>
            </a:pr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0126D593-4109-42D9-8A39-3C38A228F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8434" y="5837163"/>
              <a:ext cx="297573" cy="297573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F86493BA-DB41-460B-8965-6888BE45A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6881" y="5645610"/>
              <a:ext cx="680679" cy="680679"/>
            </a:xfrm>
            <a:prstGeom prst="ellipse">
              <a:avLst/>
            </a:prstGeom>
            <a:noFill/>
            <a:ln w="28575">
              <a:solidFill>
                <a:srgbClr val="34607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F969484C-ADF7-421D-80AD-274CF6E70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9813" y="5938542"/>
              <a:ext cx="94815" cy="94815"/>
            </a:xfrm>
            <a:prstGeom prst="ellipse">
              <a:avLst/>
            </a:prstGeom>
            <a:solidFill>
              <a:srgbClr val="0000FF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Moon 327">
              <a:extLst>
                <a:ext uri="{FF2B5EF4-FFF2-40B4-BE49-F238E27FC236}">
                  <a16:creationId xmlns:a16="http://schemas.microsoft.com/office/drawing/2014/main" id="{60527192-E3CD-420D-9611-E8C2217353BA}"/>
                </a:ext>
              </a:extLst>
            </p:cNvPr>
            <p:cNvSpPr/>
            <p:nvPr/>
          </p:nvSpPr>
          <p:spPr>
            <a:xfrm rot="5400000">
              <a:off x="7533862" y="5761011"/>
              <a:ext cx="147449" cy="299996"/>
            </a:xfrm>
            <a:prstGeom prst="moon">
              <a:avLst>
                <a:gd name="adj" fmla="val 39663"/>
              </a:avLst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Moon 328">
              <a:extLst>
                <a:ext uri="{FF2B5EF4-FFF2-40B4-BE49-F238E27FC236}">
                  <a16:creationId xmlns:a16="http://schemas.microsoft.com/office/drawing/2014/main" id="{72514FEC-4B91-4779-8528-19C766CAD5EF}"/>
                </a:ext>
              </a:extLst>
            </p:cNvPr>
            <p:cNvSpPr/>
            <p:nvPr/>
          </p:nvSpPr>
          <p:spPr>
            <a:xfrm rot="16200000">
              <a:off x="7383823" y="5807811"/>
              <a:ext cx="446808" cy="872925"/>
            </a:xfrm>
            <a:prstGeom prst="moon">
              <a:avLst>
                <a:gd name="adj" fmla="val 3745"/>
              </a:avLst>
            </a:prstGeom>
            <a:solidFill>
              <a:srgbClr val="B4C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15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8" hidden="1"/>
          <p:cNvSpPr/>
          <p:nvPr/>
        </p:nvSpPr>
        <p:spPr>
          <a:xfrm>
            <a:off x="719042" y="4821486"/>
            <a:ext cx="2627147" cy="9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7" name="Group 306"/>
          <p:cNvGrpSpPr/>
          <p:nvPr/>
        </p:nvGrpSpPr>
        <p:grpSpPr>
          <a:xfrm>
            <a:off x="6117112" y="4224351"/>
            <a:ext cx="906562" cy="906563"/>
            <a:chOff x="9162269" y="865280"/>
            <a:chExt cx="824147" cy="824148"/>
          </a:xfrm>
        </p:grpSpPr>
        <p:sp>
          <p:nvSpPr>
            <p:cNvPr id="329" name="Oval 328"/>
            <p:cNvSpPr/>
            <p:nvPr/>
          </p:nvSpPr>
          <p:spPr>
            <a:xfrm flipH="1">
              <a:off x="9265995" y="969007"/>
              <a:ext cx="616694" cy="616695"/>
            </a:xfrm>
            <a:prstGeom prst="ellipse">
              <a:avLst/>
            </a:prstGeom>
            <a:solidFill>
              <a:srgbClr val="3080B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0" name="Group 329"/>
            <p:cNvGrpSpPr/>
            <p:nvPr/>
          </p:nvGrpSpPr>
          <p:grpSpPr>
            <a:xfrm flipH="1">
              <a:off x="9522084" y="865280"/>
              <a:ext cx="104517" cy="824148"/>
              <a:chOff x="4879202" y="889000"/>
              <a:chExt cx="392816" cy="3097476"/>
            </a:xfrm>
          </p:grpSpPr>
          <p:sp>
            <p:nvSpPr>
              <p:cNvPr id="344" name="Freeform 294"/>
              <p:cNvSpPr/>
              <p:nvPr/>
            </p:nvSpPr>
            <p:spPr>
              <a:xfrm>
                <a:off x="4879202" y="889000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" name="Freeform 295"/>
              <p:cNvSpPr/>
              <p:nvPr/>
            </p:nvSpPr>
            <p:spPr>
              <a:xfrm rot="10800000">
                <a:off x="4879202" y="3317930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 rot="19356900" flipH="1">
              <a:off x="9522084" y="865280"/>
              <a:ext cx="104517" cy="824148"/>
              <a:chOff x="4879202" y="889000"/>
              <a:chExt cx="392816" cy="3097476"/>
            </a:xfrm>
          </p:grpSpPr>
          <p:sp>
            <p:nvSpPr>
              <p:cNvPr id="342" name="Freeform 292"/>
              <p:cNvSpPr/>
              <p:nvPr/>
            </p:nvSpPr>
            <p:spPr>
              <a:xfrm>
                <a:off x="4879202" y="889000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3" name="Freeform 293"/>
              <p:cNvSpPr/>
              <p:nvPr/>
            </p:nvSpPr>
            <p:spPr>
              <a:xfrm rot="10800000">
                <a:off x="4879202" y="3317930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 rot="17231020" flipH="1">
              <a:off x="9522084" y="865281"/>
              <a:ext cx="104517" cy="824147"/>
              <a:chOff x="4879202" y="889000"/>
              <a:chExt cx="392816" cy="3097476"/>
            </a:xfrm>
          </p:grpSpPr>
          <p:sp>
            <p:nvSpPr>
              <p:cNvPr id="340" name="Freeform 290"/>
              <p:cNvSpPr/>
              <p:nvPr/>
            </p:nvSpPr>
            <p:spPr>
              <a:xfrm>
                <a:off x="4879202" y="889000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" name="Freeform 291"/>
              <p:cNvSpPr/>
              <p:nvPr/>
            </p:nvSpPr>
            <p:spPr>
              <a:xfrm rot="10800000">
                <a:off x="4879202" y="3317930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 rot="4371238" flipH="1" flipV="1">
              <a:off x="9522084" y="865281"/>
              <a:ext cx="104517" cy="824147"/>
              <a:chOff x="4879202" y="889000"/>
              <a:chExt cx="392816" cy="3097476"/>
            </a:xfrm>
          </p:grpSpPr>
          <p:sp>
            <p:nvSpPr>
              <p:cNvPr id="338" name="Freeform 288"/>
              <p:cNvSpPr/>
              <p:nvPr/>
            </p:nvSpPr>
            <p:spPr>
              <a:xfrm>
                <a:off x="4879202" y="889000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" name="Freeform 289"/>
              <p:cNvSpPr/>
              <p:nvPr/>
            </p:nvSpPr>
            <p:spPr>
              <a:xfrm rot="10800000">
                <a:off x="4879202" y="3317930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34" name="Group 333"/>
            <p:cNvGrpSpPr/>
            <p:nvPr/>
          </p:nvGrpSpPr>
          <p:grpSpPr>
            <a:xfrm rot="2258009" flipH="1" flipV="1">
              <a:off x="9522084" y="865280"/>
              <a:ext cx="104517" cy="824148"/>
              <a:chOff x="4879202" y="889000"/>
              <a:chExt cx="392816" cy="3097476"/>
            </a:xfrm>
          </p:grpSpPr>
          <p:sp>
            <p:nvSpPr>
              <p:cNvPr id="336" name="Freeform 286"/>
              <p:cNvSpPr/>
              <p:nvPr/>
            </p:nvSpPr>
            <p:spPr>
              <a:xfrm>
                <a:off x="4879202" y="889000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7" name="Freeform 287"/>
              <p:cNvSpPr/>
              <p:nvPr/>
            </p:nvSpPr>
            <p:spPr>
              <a:xfrm rot="10800000">
                <a:off x="4879202" y="3317930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35" name="Oval 34"/>
            <p:cNvSpPr>
              <a:spLocks noChangeArrowheads="1"/>
            </p:cNvSpPr>
            <p:nvPr/>
          </p:nvSpPr>
          <p:spPr bwMode="auto">
            <a:xfrm flipH="1">
              <a:off x="9502466" y="1205479"/>
              <a:ext cx="143753" cy="143750"/>
            </a:xfrm>
            <a:prstGeom prst="ellipse">
              <a:avLst/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Arial" charset="0"/>
              </a:endParaRPr>
            </a:p>
          </p:txBody>
        </p:sp>
      </p:grpSp>
      <p:sp>
        <p:nvSpPr>
          <p:cNvPr id="373" name="Rectangle 372"/>
          <p:cNvSpPr/>
          <p:nvPr/>
        </p:nvSpPr>
        <p:spPr>
          <a:xfrm flipH="1">
            <a:off x="4302790" y="4677633"/>
            <a:ext cx="1684246" cy="266878"/>
          </a:xfrm>
          <a:prstGeom prst="rect">
            <a:avLst/>
          </a:prstGeom>
          <a:solidFill>
            <a:srgbClr val="E2E3E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4" name="Flowchart: Manual Operation 373"/>
          <p:cNvSpPr/>
          <p:nvPr/>
        </p:nvSpPr>
        <p:spPr>
          <a:xfrm rot="10800000" flipH="1">
            <a:off x="5224138" y="4417006"/>
            <a:ext cx="252461" cy="295797"/>
          </a:xfrm>
          <a:prstGeom prst="flowChartManualOperation">
            <a:avLst/>
          </a:prstGeom>
          <a:solidFill>
            <a:srgbClr val="E2E3E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5" name="Flowchart: Manual Operation 374"/>
          <p:cNvSpPr/>
          <p:nvPr/>
        </p:nvSpPr>
        <p:spPr>
          <a:xfrm rot="10800000" flipH="1">
            <a:off x="4813227" y="4417006"/>
            <a:ext cx="252461" cy="295797"/>
          </a:xfrm>
          <a:prstGeom prst="flowChartManualOperation">
            <a:avLst/>
          </a:prstGeom>
          <a:solidFill>
            <a:srgbClr val="E2E3E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6" name="Flowchart: Manual Operation 375"/>
          <p:cNvSpPr/>
          <p:nvPr/>
        </p:nvSpPr>
        <p:spPr>
          <a:xfrm rot="10800000" flipH="1">
            <a:off x="5635048" y="4417007"/>
            <a:ext cx="252461" cy="295797"/>
          </a:xfrm>
          <a:prstGeom prst="flowChartManualOperation">
            <a:avLst/>
          </a:prstGeom>
          <a:solidFill>
            <a:srgbClr val="E2E3E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7" name="Flowchart: Manual Operation 376"/>
          <p:cNvSpPr/>
          <p:nvPr/>
        </p:nvSpPr>
        <p:spPr>
          <a:xfrm rot="10800000" flipH="1">
            <a:off x="4402317" y="4417006"/>
            <a:ext cx="252461" cy="295797"/>
          </a:xfrm>
          <a:prstGeom prst="flowChartManualOperation">
            <a:avLst/>
          </a:prstGeom>
          <a:solidFill>
            <a:srgbClr val="E2E3E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4" name="Group 383"/>
          <p:cNvGrpSpPr>
            <a:grpSpLocks noChangeAspect="1"/>
          </p:cNvGrpSpPr>
          <p:nvPr/>
        </p:nvGrpSpPr>
        <p:grpSpPr>
          <a:xfrm>
            <a:off x="4710633" y="5433054"/>
            <a:ext cx="845389" cy="845389"/>
            <a:chOff x="8844550" y="1355858"/>
            <a:chExt cx="477200" cy="477200"/>
          </a:xfrm>
        </p:grpSpPr>
        <p:sp>
          <p:nvSpPr>
            <p:cNvPr id="385" name="Oval 384"/>
            <p:cNvSpPr/>
            <p:nvPr/>
          </p:nvSpPr>
          <p:spPr>
            <a:xfrm flipH="1">
              <a:off x="8939471" y="1450780"/>
              <a:ext cx="287357" cy="287357"/>
            </a:xfrm>
            <a:prstGeom prst="ellipse">
              <a:avLst/>
            </a:prstGeom>
            <a:solidFill>
              <a:srgbClr val="3080B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86" name="Group 385"/>
            <p:cNvGrpSpPr/>
            <p:nvPr/>
          </p:nvGrpSpPr>
          <p:grpSpPr>
            <a:xfrm flipH="1">
              <a:off x="9035642" y="1355858"/>
              <a:ext cx="95015" cy="477200"/>
              <a:chOff x="4866715" y="1533260"/>
              <a:chExt cx="392816" cy="1793507"/>
            </a:xfrm>
          </p:grpSpPr>
          <p:sp>
            <p:nvSpPr>
              <p:cNvPr id="394" name="Freeform 277"/>
              <p:cNvSpPr/>
              <p:nvPr/>
            </p:nvSpPr>
            <p:spPr>
              <a:xfrm>
                <a:off x="4866715" y="1533260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5" name="Freeform 278"/>
              <p:cNvSpPr/>
              <p:nvPr/>
            </p:nvSpPr>
            <p:spPr>
              <a:xfrm rot="10800000">
                <a:off x="4866715" y="2658221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 rot="18000000" flipH="1">
              <a:off x="9035642" y="1355858"/>
              <a:ext cx="95015" cy="477200"/>
              <a:chOff x="4866715" y="1533260"/>
              <a:chExt cx="392816" cy="1793507"/>
            </a:xfrm>
          </p:grpSpPr>
          <p:sp>
            <p:nvSpPr>
              <p:cNvPr id="392" name="Freeform 275"/>
              <p:cNvSpPr/>
              <p:nvPr/>
            </p:nvSpPr>
            <p:spPr>
              <a:xfrm>
                <a:off x="4866715" y="1533260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3" name="Freeform 276"/>
              <p:cNvSpPr/>
              <p:nvPr/>
            </p:nvSpPr>
            <p:spPr>
              <a:xfrm rot="10800000">
                <a:off x="4866715" y="2658221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 rot="3600000" flipH="1" flipV="1">
              <a:off x="9035642" y="1355858"/>
              <a:ext cx="95015" cy="477200"/>
              <a:chOff x="4866715" y="1533260"/>
              <a:chExt cx="392816" cy="1793507"/>
            </a:xfrm>
          </p:grpSpPr>
          <p:sp>
            <p:nvSpPr>
              <p:cNvPr id="390" name="Freeform 273"/>
              <p:cNvSpPr/>
              <p:nvPr/>
            </p:nvSpPr>
            <p:spPr>
              <a:xfrm>
                <a:off x="4866715" y="1533260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1" name="Freeform 274"/>
              <p:cNvSpPr/>
              <p:nvPr/>
            </p:nvSpPr>
            <p:spPr>
              <a:xfrm rot="10800000">
                <a:off x="4866715" y="2658221"/>
                <a:ext cx="392816" cy="668546"/>
              </a:xfrm>
              <a:custGeom>
                <a:avLst/>
                <a:gdLst>
                  <a:gd name="connsiteX0" fmla="*/ 104852 w 392816"/>
                  <a:gd name="connsiteY0" fmla="*/ 0 h 668546"/>
                  <a:gd name="connsiteX1" fmla="*/ 287965 w 392816"/>
                  <a:gd name="connsiteY1" fmla="*/ 0 h 668546"/>
                  <a:gd name="connsiteX2" fmla="*/ 308742 w 392816"/>
                  <a:gd name="connsiteY2" fmla="*/ 22729 h 668546"/>
                  <a:gd name="connsiteX3" fmla="*/ 381533 w 392816"/>
                  <a:gd name="connsiteY3" fmla="*/ 223883 h 668546"/>
                  <a:gd name="connsiteX4" fmla="*/ 392816 w 392816"/>
                  <a:gd name="connsiteY4" fmla="*/ 306596 h 668546"/>
                  <a:gd name="connsiteX5" fmla="*/ 381533 w 392816"/>
                  <a:gd name="connsiteY5" fmla="*/ 389309 h 668546"/>
                  <a:gd name="connsiteX6" fmla="*/ 196408 w 392816"/>
                  <a:gd name="connsiteY6" fmla="*/ 668546 h 668546"/>
                  <a:gd name="connsiteX7" fmla="*/ 11283 w 392816"/>
                  <a:gd name="connsiteY7" fmla="*/ 389309 h 668546"/>
                  <a:gd name="connsiteX8" fmla="*/ 0 w 392816"/>
                  <a:gd name="connsiteY8" fmla="*/ 306596 h 668546"/>
                  <a:gd name="connsiteX9" fmla="*/ 11283 w 392816"/>
                  <a:gd name="connsiteY9" fmla="*/ 223883 h 668546"/>
                  <a:gd name="connsiteX10" fmla="*/ 84075 w 392816"/>
                  <a:gd name="connsiteY10" fmla="*/ 22729 h 66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816" h="668546">
                    <a:moveTo>
                      <a:pt x="104852" y="0"/>
                    </a:moveTo>
                    <a:lnTo>
                      <a:pt x="287965" y="0"/>
                    </a:lnTo>
                    <a:lnTo>
                      <a:pt x="308742" y="22729"/>
                    </a:lnTo>
                    <a:cubicBezTo>
                      <a:pt x="340808" y="72026"/>
                      <a:pt x="366283" y="141835"/>
                      <a:pt x="381533" y="223883"/>
                    </a:cubicBezTo>
                    <a:lnTo>
                      <a:pt x="392816" y="306596"/>
                    </a:lnTo>
                    <a:lnTo>
                      <a:pt x="381533" y="389309"/>
                    </a:lnTo>
                    <a:cubicBezTo>
                      <a:pt x="351033" y="553405"/>
                      <a:pt x="279630" y="668546"/>
                      <a:pt x="196408" y="668546"/>
                    </a:cubicBezTo>
                    <a:cubicBezTo>
                      <a:pt x="113187" y="668546"/>
                      <a:pt x="41783" y="553405"/>
                      <a:pt x="11283" y="389309"/>
                    </a:cubicBezTo>
                    <a:lnTo>
                      <a:pt x="0" y="306596"/>
                    </a:lnTo>
                    <a:lnTo>
                      <a:pt x="11283" y="223883"/>
                    </a:lnTo>
                    <a:cubicBezTo>
                      <a:pt x="26533" y="141835"/>
                      <a:pt x="52009" y="72026"/>
                      <a:pt x="84075" y="22729"/>
                    </a:cubicBezTo>
                    <a:close/>
                  </a:path>
                </a:pathLst>
              </a:custGeom>
              <a:solidFill>
                <a:srgbClr val="3080B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9" name="Oval 34"/>
            <p:cNvSpPr>
              <a:spLocks noChangeAspect="1" noChangeArrowheads="1"/>
            </p:cNvSpPr>
            <p:nvPr/>
          </p:nvSpPr>
          <p:spPr bwMode="auto">
            <a:xfrm flipH="1">
              <a:off x="9034056" y="1545366"/>
              <a:ext cx="98186" cy="98183"/>
            </a:xfrm>
            <a:prstGeom prst="ellipse">
              <a:avLst/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Arial" charset="0"/>
              </a:endParaRPr>
            </a:p>
          </p:txBody>
        </p:sp>
      </p:grpSp>
      <p:sp>
        <p:nvSpPr>
          <p:cNvPr id="86" name="Freeform: Shape 85"/>
          <p:cNvSpPr>
            <a:spLocks noChangeAspect="1"/>
          </p:cNvSpPr>
          <p:nvPr/>
        </p:nvSpPr>
        <p:spPr>
          <a:xfrm flipH="1">
            <a:off x="6069356" y="5404824"/>
            <a:ext cx="901850" cy="901850"/>
          </a:xfrm>
          <a:custGeom>
            <a:avLst/>
            <a:gdLst>
              <a:gd name="connsiteX0" fmla="*/ 450926 w 901850"/>
              <a:gd name="connsiteY0" fmla="*/ 150685 h 901850"/>
              <a:gd name="connsiteX1" fmla="*/ 751176 w 901850"/>
              <a:gd name="connsiteY1" fmla="*/ 450924 h 901850"/>
              <a:gd name="connsiteX2" fmla="*/ 450926 w 901850"/>
              <a:gd name="connsiteY2" fmla="*/ 751163 h 901850"/>
              <a:gd name="connsiteX3" fmla="*/ 150676 w 901850"/>
              <a:gd name="connsiteY3" fmla="*/ 450924 h 901850"/>
              <a:gd name="connsiteX4" fmla="*/ 450926 w 901850"/>
              <a:gd name="connsiteY4" fmla="*/ 150685 h 901850"/>
              <a:gd name="connsiteX5" fmla="*/ 450925 w 901850"/>
              <a:gd name="connsiteY5" fmla="*/ 0 h 901850"/>
              <a:gd name="connsiteX6" fmla="*/ 0 w 901850"/>
              <a:gd name="connsiteY6" fmla="*/ 450925 h 901850"/>
              <a:gd name="connsiteX7" fmla="*/ 450925 w 901850"/>
              <a:gd name="connsiteY7" fmla="*/ 901850 h 901850"/>
              <a:gd name="connsiteX8" fmla="*/ 901850 w 901850"/>
              <a:gd name="connsiteY8" fmla="*/ 450925 h 901850"/>
              <a:gd name="connsiteX9" fmla="*/ 450925 w 901850"/>
              <a:gd name="connsiteY9" fmla="*/ 0 h 90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1850" h="901850">
                <a:moveTo>
                  <a:pt x="450926" y="150685"/>
                </a:moveTo>
                <a:cubicBezTo>
                  <a:pt x="616749" y="150685"/>
                  <a:pt x="751176" y="285107"/>
                  <a:pt x="751176" y="450924"/>
                </a:cubicBezTo>
                <a:cubicBezTo>
                  <a:pt x="751176" y="616741"/>
                  <a:pt x="616749" y="751163"/>
                  <a:pt x="450926" y="751163"/>
                </a:cubicBezTo>
                <a:cubicBezTo>
                  <a:pt x="285103" y="751163"/>
                  <a:pt x="150676" y="616741"/>
                  <a:pt x="150676" y="450924"/>
                </a:cubicBezTo>
                <a:cubicBezTo>
                  <a:pt x="150676" y="285107"/>
                  <a:pt x="285103" y="150685"/>
                  <a:pt x="450926" y="150685"/>
                </a:cubicBezTo>
                <a:close/>
                <a:moveTo>
                  <a:pt x="450925" y="0"/>
                </a:moveTo>
                <a:cubicBezTo>
                  <a:pt x="201886" y="0"/>
                  <a:pt x="0" y="201886"/>
                  <a:pt x="0" y="450925"/>
                </a:cubicBezTo>
                <a:cubicBezTo>
                  <a:pt x="0" y="699964"/>
                  <a:pt x="201886" y="901850"/>
                  <a:pt x="450925" y="901850"/>
                </a:cubicBezTo>
                <a:cubicBezTo>
                  <a:pt x="699964" y="901850"/>
                  <a:pt x="901850" y="699964"/>
                  <a:pt x="901850" y="450925"/>
                </a:cubicBezTo>
                <a:cubicBezTo>
                  <a:pt x="901850" y="201886"/>
                  <a:pt x="699964" y="0"/>
                  <a:pt x="450925" y="0"/>
                </a:cubicBezTo>
                <a:close/>
              </a:path>
            </a:pathLst>
          </a:custGeom>
          <a:solidFill>
            <a:srgbClr val="3080B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Freeform 277"/>
          <p:cNvSpPr/>
          <p:nvPr/>
        </p:nvSpPr>
        <p:spPr>
          <a:xfrm rot="10800000" flipH="1">
            <a:off x="6427702" y="5276918"/>
            <a:ext cx="185158" cy="381303"/>
          </a:xfrm>
          <a:custGeom>
            <a:avLst/>
            <a:gdLst>
              <a:gd name="connsiteX0" fmla="*/ 104852 w 392816"/>
              <a:gd name="connsiteY0" fmla="*/ 0 h 668546"/>
              <a:gd name="connsiteX1" fmla="*/ 287965 w 392816"/>
              <a:gd name="connsiteY1" fmla="*/ 0 h 668546"/>
              <a:gd name="connsiteX2" fmla="*/ 308742 w 392816"/>
              <a:gd name="connsiteY2" fmla="*/ 22729 h 668546"/>
              <a:gd name="connsiteX3" fmla="*/ 381533 w 392816"/>
              <a:gd name="connsiteY3" fmla="*/ 223883 h 668546"/>
              <a:gd name="connsiteX4" fmla="*/ 392816 w 392816"/>
              <a:gd name="connsiteY4" fmla="*/ 306596 h 668546"/>
              <a:gd name="connsiteX5" fmla="*/ 381533 w 392816"/>
              <a:gd name="connsiteY5" fmla="*/ 389309 h 668546"/>
              <a:gd name="connsiteX6" fmla="*/ 196408 w 392816"/>
              <a:gd name="connsiteY6" fmla="*/ 668546 h 668546"/>
              <a:gd name="connsiteX7" fmla="*/ 11283 w 392816"/>
              <a:gd name="connsiteY7" fmla="*/ 389309 h 668546"/>
              <a:gd name="connsiteX8" fmla="*/ 0 w 392816"/>
              <a:gd name="connsiteY8" fmla="*/ 306596 h 668546"/>
              <a:gd name="connsiteX9" fmla="*/ 11283 w 392816"/>
              <a:gd name="connsiteY9" fmla="*/ 223883 h 668546"/>
              <a:gd name="connsiteX10" fmla="*/ 84075 w 392816"/>
              <a:gd name="connsiteY10" fmla="*/ 22729 h 66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2816" h="668546">
                <a:moveTo>
                  <a:pt x="104852" y="0"/>
                </a:moveTo>
                <a:lnTo>
                  <a:pt x="287965" y="0"/>
                </a:lnTo>
                <a:lnTo>
                  <a:pt x="308742" y="22729"/>
                </a:lnTo>
                <a:cubicBezTo>
                  <a:pt x="340808" y="72026"/>
                  <a:pt x="366283" y="141835"/>
                  <a:pt x="381533" y="223883"/>
                </a:cubicBezTo>
                <a:lnTo>
                  <a:pt x="392816" y="306596"/>
                </a:lnTo>
                <a:lnTo>
                  <a:pt x="381533" y="389309"/>
                </a:lnTo>
                <a:cubicBezTo>
                  <a:pt x="351033" y="553405"/>
                  <a:pt x="279630" y="668546"/>
                  <a:pt x="196408" y="668546"/>
                </a:cubicBezTo>
                <a:cubicBezTo>
                  <a:pt x="113187" y="668546"/>
                  <a:pt x="41783" y="553405"/>
                  <a:pt x="11283" y="389309"/>
                </a:cubicBezTo>
                <a:lnTo>
                  <a:pt x="0" y="306596"/>
                </a:lnTo>
                <a:lnTo>
                  <a:pt x="11283" y="223883"/>
                </a:lnTo>
                <a:cubicBezTo>
                  <a:pt x="26533" y="141835"/>
                  <a:pt x="52009" y="72026"/>
                  <a:pt x="84075" y="22729"/>
                </a:cubicBezTo>
                <a:close/>
              </a:path>
            </a:pathLst>
          </a:custGeom>
          <a:solidFill>
            <a:srgbClr val="3080B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Freeform 278"/>
          <p:cNvSpPr/>
          <p:nvPr/>
        </p:nvSpPr>
        <p:spPr>
          <a:xfrm flipH="1">
            <a:off x="6427702" y="6053276"/>
            <a:ext cx="185158" cy="381303"/>
          </a:xfrm>
          <a:custGeom>
            <a:avLst/>
            <a:gdLst>
              <a:gd name="connsiteX0" fmla="*/ 104852 w 392816"/>
              <a:gd name="connsiteY0" fmla="*/ 0 h 668546"/>
              <a:gd name="connsiteX1" fmla="*/ 287965 w 392816"/>
              <a:gd name="connsiteY1" fmla="*/ 0 h 668546"/>
              <a:gd name="connsiteX2" fmla="*/ 308742 w 392816"/>
              <a:gd name="connsiteY2" fmla="*/ 22729 h 668546"/>
              <a:gd name="connsiteX3" fmla="*/ 381533 w 392816"/>
              <a:gd name="connsiteY3" fmla="*/ 223883 h 668546"/>
              <a:gd name="connsiteX4" fmla="*/ 392816 w 392816"/>
              <a:gd name="connsiteY4" fmla="*/ 306596 h 668546"/>
              <a:gd name="connsiteX5" fmla="*/ 381533 w 392816"/>
              <a:gd name="connsiteY5" fmla="*/ 389309 h 668546"/>
              <a:gd name="connsiteX6" fmla="*/ 196408 w 392816"/>
              <a:gd name="connsiteY6" fmla="*/ 668546 h 668546"/>
              <a:gd name="connsiteX7" fmla="*/ 11283 w 392816"/>
              <a:gd name="connsiteY7" fmla="*/ 389309 h 668546"/>
              <a:gd name="connsiteX8" fmla="*/ 0 w 392816"/>
              <a:gd name="connsiteY8" fmla="*/ 306596 h 668546"/>
              <a:gd name="connsiteX9" fmla="*/ 11283 w 392816"/>
              <a:gd name="connsiteY9" fmla="*/ 223883 h 668546"/>
              <a:gd name="connsiteX10" fmla="*/ 84075 w 392816"/>
              <a:gd name="connsiteY10" fmla="*/ 22729 h 66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2816" h="668546">
                <a:moveTo>
                  <a:pt x="104852" y="0"/>
                </a:moveTo>
                <a:lnTo>
                  <a:pt x="287965" y="0"/>
                </a:lnTo>
                <a:lnTo>
                  <a:pt x="308742" y="22729"/>
                </a:lnTo>
                <a:cubicBezTo>
                  <a:pt x="340808" y="72026"/>
                  <a:pt x="366283" y="141835"/>
                  <a:pt x="381533" y="223883"/>
                </a:cubicBezTo>
                <a:lnTo>
                  <a:pt x="392816" y="306596"/>
                </a:lnTo>
                <a:lnTo>
                  <a:pt x="381533" y="389309"/>
                </a:lnTo>
                <a:cubicBezTo>
                  <a:pt x="351033" y="553405"/>
                  <a:pt x="279630" y="668546"/>
                  <a:pt x="196408" y="668546"/>
                </a:cubicBezTo>
                <a:cubicBezTo>
                  <a:pt x="113187" y="668546"/>
                  <a:pt x="41783" y="553405"/>
                  <a:pt x="11283" y="389309"/>
                </a:cubicBezTo>
                <a:lnTo>
                  <a:pt x="0" y="306596"/>
                </a:lnTo>
                <a:lnTo>
                  <a:pt x="11283" y="223883"/>
                </a:lnTo>
                <a:cubicBezTo>
                  <a:pt x="26533" y="141835"/>
                  <a:pt x="52009" y="72026"/>
                  <a:pt x="84075" y="22729"/>
                </a:cubicBezTo>
                <a:close/>
              </a:path>
            </a:pathLst>
          </a:custGeom>
          <a:solidFill>
            <a:srgbClr val="3080B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Freeform 275"/>
          <p:cNvSpPr/>
          <p:nvPr/>
        </p:nvSpPr>
        <p:spPr>
          <a:xfrm rot="7200000" flipH="1">
            <a:off x="6091530" y="5471008"/>
            <a:ext cx="185158" cy="381303"/>
          </a:xfrm>
          <a:custGeom>
            <a:avLst/>
            <a:gdLst>
              <a:gd name="connsiteX0" fmla="*/ 104852 w 392816"/>
              <a:gd name="connsiteY0" fmla="*/ 0 h 668546"/>
              <a:gd name="connsiteX1" fmla="*/ 287965 w 392816"/>
              <a:gd name="connsiteY1" fmla="*/ 0 h 668546"/>
              <a:gd name="connsiteX2" fmla="*/ 308742 w 392816"/>
              <a:gd name="connsiteY2" fmla="*/ 22729 h 668546"/>
              <a:gd name="connsiteX3" fmla="*/ 381533 w 392816"/>
              <a:gd name="connsiteY3" fmla="*/ 223883 h 668546"/>
              <a:gd name="connsiteX4" fmla="*/ 392816 w 392816"/>
              <a:gd name="connsiteY4" fmla="*/ 306596 h 668546"/>
              <a:gd name="connsiteX5" fmla="*/ 381533 w 392816"/>
              <a:gd name="connsiteY5" fmla="*/ 389309 h 668546"/>
              <a:gd name="connsiteX6" fmla="*/ 196408 w 392816"/>
              <a:gd name="connsiteY6" fmla="*/ 668546 h 668546"/>
              <a:gd name="connsiteX7" fmla="*/ 11283 w 392816"/>
              <a:gd name="connsiteY7" fmla="*/ 389309 h 668546"/>
              <a:gd name="connsiteX8" fmla="*/ 0 w 392816"/>
              <a:gd name="connsiteY8" fmla="*/ 306596 h 668546"/>
              <a:gd name="connsiteX9" fmla="*/ 11283 w 392816"/>
              <a:gd name="connsiteY9" fmla="*/ 223883 h 668546"/>
              <a:gd name="connsiteX10" fmla="*/ 84075 w 392816"/>
              <a:gd name="connsiteY10" fmla="*/ 22729 h 66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2816" h="668546">
                <a:moveTo>
                  <a:pt x="104852" y="0"/>
                </a:moveTo>
                <a:lnTo>
                  <a:pt x="287965" y="0"/>
                </a:lnTo>
                <a:lnTo>
                  <a:pt x="308742" y="22729"/>
                </a:lnTo>
                <a:cubicBezTo>
                  <a:pt x="340808" y="72026"/>
                  <a:pt x="366283" y="141835"/>
                  <a:pt x="381533" y="223883"/>
                </a:cubicBezTo>
                <a:lnTo>
                  <a:pt x="392816" y="306596"/>
                </a:lnTo>
                <a:lnTo>
                  <a:pt x="381533" y="389309"/>
                </a:lnTo>
                <a:cubicBezTo>
                  <a:pt x="351033" y="553405"/>
                  <a:pt x="279630" y="668546"/>
                  <a:pt x="196408" y="668546"/>
                </a:cubicBezTo>
                <a:cubicBezTo>
                  <a:pt x="113187" y="668546"/>
                  <a:pt x="41783" y="553405"/>
                  <a:pt x="11283" y="389309"/>
                </a:cubicBezTo>
                <a:lnTo>
                  <a:pt x="0" y="306596"/>
                </a:lnTo>
                <a:lnTo>
                  <a:pt x="11283" y="223883"/>
                </a:lnTo>
                <a:cubicBezTo>
                  <a:pt x="26533" y="141835"/>
                  <a:pt x="52009" y="72026"/>
                  <a:pt x="84075" y="22729"/>
                </a:cubicBezTo>
                <a:close/>
              </a:path>
            </a:pathLst>
          </a:custGeom>
          <a:solidFill>
            <a:srgbClr val="3080B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Freeform 276"/>
          <p:cNvSpPr/>
          <p:nvPr/>
        </p:nvSpPr>
        <p:spPr>
          <a:xfrm rot="18000000" flipH="1">
            <a:off x="6763875" y="5859186"/>
            <a:ext cx="185158" cy="381303"/>
          </a:xfrm>
          <a:custGeom>
            <a:avLst/>
            <a:gdLst>
              <a:gd name="connsiteX0" fmla="*/ 104852 w 392816"/>
              <a:gd name="connsiteY0" fmla="*/ 0 h 668546"/>
              <a:gd name="connsiteX1" fmla="*/ 287965 w 392816"/>
              <a:gd name="connsiteY1" fmla="*/ 0 h 668546"/>
              <a:gd name="connsiteX2" fmla="*/ 308742 w 392816"/>
              <a:gd name="connsiteY2" fmla="*/ 22729 h 668546"/>
              <a:gd name="connsiteX3" fmla="*/ 381533 w 392816"/>
              <a:gd name="connsiteY3" fmla="*/ 223883 h 668546"/>
              <a:gd name="connsiteX4" fmla="*/ 392816 w 392816"/>
              <a:gd name="connsiteY4" fmla="*/ 306596 h 668546"/>
              <a:gd name="connsiteX5" fmla="*/ 381533 w 392816"/>
              <a:gd name="connsiteY5" fmla="*/ 389309 h 668546"/>
              <a:gd name="connsiteX6" fmla="*/ 196408 w 392816"/>
              <a:gd name="connsiteY6" fmla="*/ 668546 h 668546"/>
              <a:gd name="connsiteX7" fmla="*/ 11283 w 392816"/>
              <a:gd name="connsiteY7" fmla="*/ 389309 h 668546"/>
              <a:gd name="connsiteX8" fmla="*/ 0 w 392816"/>
              <a:gd name="connsiteY8" fmla="*/ 306596 h 668546"/>
              <a:gd name="connsiteX9" fmla="*/ 11283 w 392816"/>
              <a:gd name="connsiteY9" fmla="*/ 223883 h 668546"/>
              <a:gd name="connsiteX10" fmla="*/ 84075 w 392816"/>
              <a:gd name="connsiteY10" fmla="*/ 22729 h 66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2816" h="668546">
                <a:moveTo>
                  <a:pt x="104852" y="0"/>
                </a:moveTo>
                <a:lnTo>
                  <a:pt x="287965" y="0"/>
                </a:lnTo>
                <a:lnTo>
                  <a:pt x="308742" y="22729"/>
                </a:lnTo>
                <a:cubicBezTo>
                  <a:pt x="340808" y="72026"/>
                  <a:pt x="366283" y="141835"/>
                  <a:pt x="381533" y="223883"/>
                </a:cubicBezTo>
                <a:lnTo>
                  <a:pt x="392816" y="306596"/>
                </a:lnTo>
                <a:lnTo>
                  <a:pt x="381533" y="389309"/>
                </a:lnTo>
                <a:cubicBezTo>
                  <a:pt x="351033" y="553405"/>
                  <a:pt x="279630" y="668546"/>
                  <a:pt x="196408" y="668546"/>
                </a:cubicBezTo>
                <a:cubicBezTo>
                  <a:pt x="113187" y="668546"/>
                  <a:pt x="41783" y="553405"/>
                  <a:pt x="11283" y="389309"/>
                </a:cubicBezTo>
                <a:lnTo>
                  <a:pt x="0" y="306596"/>
                </a:lnTo>
                <a:lnTo>
                  <a:pt x="11283" y="223883"/>
                </a:lnTo>
                <a:cubicBezTo>
                  <a:pt x="26533" y="141835"/>
                  <a:pt x="52009" y="72026"/>
                  <a:pt x="84075" y="22729"/>
                </a:cubicBezTo>
                <a:close/>
              </a:path>
            </a:pathLst>
          </a:custGeom>
          <a:solidFill>
            <a:srgbClr val="3080B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Freeform 273"/>
          <p:cNvSpPr/>
          <p:nvPr/>
        </p:nvSpPr>
        <p:spPr>
          <a:xfrm rot="14400000" flipH="1" flipV="1">
            <a:off x="6091530" y="5859186"/>
            <a:ext cx="185158" cy="381303"/>
          </a:xfrm>
          <a:custGeom>
            <a:avLst/>
            <a:gdLst>
              <a:gd name="connsiteX0" fmla="*/ 104852 w 392816"/>
              <a:gd name="connsiteY0" fmla="*/ 0 h 668546"/>
              <a:gd name="connsiteX1" fmla="*/ 287965 w 392816"/>
              <a:gd name="connsiteY1" fmla="*/ 0 h 668546"/>
              <a:gd name="connsiteX2" fmla="*/ 308742 w 392816"/>
              <a:gd name="connsiteY2" fmla="*/ 22729 h 668546"/>
              <a:gd name="connsiteX3" fmla="*/ 381533 w 392816"/>
              <a:gd name="connsiteY3" fmla="*/ 223883 h 668546"/>
              <a:gd name="connsiteX4" fmla="*/ 392816 w 392816"/>
              <a:gd name="connsiteY4" fmla="*/ 306596 h 668546"/>
              <a:gd name="connsiteX5" fmla="*/ 381533 w 392816"/>
              <a:gd name="connsiteY5" fmla="*/ 389309 h 668546"/>
              <a:gd name="connsiteX6" fmla="*/ 196408 w 392816"/>
              <a:gd name="connsiteY6" fmla="*/ 668546 h 668546"/>
              <a:gd name="connsiteX7" fmla="*/ 11283 w 392816"/>
              <a:gd name="connsiteY7" fmla="*/ 389309 h 668546"/>
              <a:gd name="connsiteX8" fmla="*/ 0 w 392816"/>
              <a:gd name="connsiteY8" fmla="*/ 306596 h 668546"/>
              <a:gd name="connsiteX9" fmla="*/ 11283 w 392816"/>
              <a:gd name="connsiteY9" fmla="*/ 223883 h 668546"/>
              <a:gd name="connsiteX10" fmla="*/ 84075 w 392816"/>
              <a:gd name="connsiteY10" fmla="*/ 22729 h 66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2816" h="668546">
                <a:moveTo>
                  <a:pt x="104852" y="0"/>
                </a:moveTo>
                <a:lnTo>
                  <a:pt x="287965" y="0"/>
                </a:lnTo>
                <a:lnTo>
                  <a:pt x="308742" y="22729"/>
                </a:lnTo>
                <a:cubicBezTo>
                  <a:pt x="340808" y="72026"/>
                  <a:pt x="366283" y="141835"/>
                  <a:pt x="381533" y="223883"/>
                </a:cubicBezTo>
                <a:lnTo>
                  <a:pt x="392816" y="306596"/>
                </a:lnTo>
                <a:lnTo>
                  <a:pt x="381533" y="389309"/>
                </a:lnTo>
                <a:cubicBezTo>
                  <a:pt x="351033" y="553405"/>
                  <a:pt x="279630" y="668546"/>
                  <a:pt x="196408" y="668546"/>
                </a:cubicBezTo>
                <a:cubicBezTo>
                  <a:pt x="113187" y="668546"/>
                  <a:pt x="41783" y="553405"/>
                  <a:pt x="11283" y="389309"/>
                </a:cubicBezTo>
                <a:lnTo>
                  <a:pt x="0" y="306596"/>
                </a:lnTo>
                <a:lnTo>
                  <a:pt x="11283" y="223883"/>
                </a:lnTo>
                <a:cubicBezTo>
                  <a:pt x="26533" y="141835"/>
                  <a:pt x="52009" y="72026"/>
                  <a:pt x="84075" y="22729"/>
                </a:cubicBezTo>
                <a:close/>
              </a:path>
            </a:pathLst>
          </a:custGeom>
          <a:solidFill>
            <a:srgbClr val="3080B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Freeform 274"/>
          <p:cNvSpPr/>
          <p:nvPr/>
        </p:nvSpPr>
        <p:spPr>
          <a:xfrm rot="3600000" flipH="1" flipV="1">
            <a:off x="6763875" y="5471008"/>
            <a:ext cx="185158" cy="381303"/>
          </a:xfrm>
          <a:custGeom>
            <a:avLst/>
            <a:gdLst>
              <a:gd name="connsiteX0" fmla="*/ 104852 w 392816"/>
              <a:gd name="connsiteY0" fmla="*/ 0 h 668546"/>
              <a:gd name="connsiteX1" fmla="*/ 287965 w 392816"/>
              <a:gd name="connsiteY1" fmla="*/ 0 h 668546"/>
              <a:gd name="connsiteX2" fmla="*/ 308742 w 392816"/>
              <a:gd name="connsiteY2" fmla="*/ 22729 h 668546"/>
              <a:gd name="connsiteX3" fmla="*/ 381533 w 392816"/>
              <a:gd name="connsiteY3" fmla="*/ 223883 h 668546"/>
              <a:gd name="connsiteX4" fmla="*/ 392816 w 392816"/>
              <a:gd name="connsiteY4" fmla="*/ 306596 h 668546"/>
              <a:gd name="connsiteX5" fmla="*/ 381533 w 392816"/>
              <a:gd name="connsiteY5" fmla="*/ 389309 h 668546"/>
              <a:gd name="connsiteX6" fmla="*/ 196408 w 392816"/>
              <a:gd name="connsiteY6" fmla="*/ 668546 h 668546"/>
              <a:gd name="connsiteX7" fmla="*/ 11283 w 392816"/>
              <a:gd name="connsiteY7" fmla="*/ 389309 h 668546"/>
              <a:gd name="connsiteX8" fmla="*/ 0 w 392816"/>
              <a:gd name="connsiteY8" fmla="*/ 306596 h 668546"/>
              <a:gd name="connsiteX9" fmla="*/ 11283 w 392816"/>
              <a:gd name="connsiteY9" fmla="*/ 223883 h 668546"/>
              <a:gd name="connsiteX10" fmla="*/ 84075 w 392816"/>
              <a:gd name="connsiteY10" fmla="*/ 22729 h 66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2816" h="668546">
                <a:moveTo>
                  <a:pt x="104852" y="0"/>
                </a:moveTo>
                <a:lnTo>
                  <a:pt x="287965" y="0"/>
                </a:lnTo>
                <a:lnTo>
                  <a:pt x="308742" y="22729"/>
                </a:lnTo>
                <a:cubicBezTo>
                  <a:pt x="340808" y="72026"/>
                  <a:pt x="366283" y="141835"/>
                  <a:pt x="381533" y="223883"/>
                </a:cubicBezTo>
                <a:lnTo>
                  <a:pt x="392816" y="306596"/>
                </a:lnTo>
                <a:lnTo>
                  <a:pt x="381533" y="389309"/>
                </a:lnTo>
                <a:cubicBezTo>
                  <a:pt x="351033" y="553405"/>
                  <a:pt x="279630" y="668546"/>
                  <a:pt x="196408" y="668546"/>
                </a:cubicBezTo>
                <a:cubicBezTo>
                  <a:pt x="113187" y="668546"/>
                  <a:pt x="41783" y="553405"/>
                  <a:pt x="11283" y="389309"/>
                </a:cubicBezTo>
                <a:lnTo>
                  <a:pt x="0" y="306596"/>
                </a:lnTo>
                <a:lnTo>
                  <a:pt x="11283" y="223883"/>
                </a:lnTo>
                <a:cubicBezTo>
                  <a:pt x="26533" y="141835"/>
                  <a:pt x="52009" y="72026"/>
                  <a:pt x="84075" y="22729"/>
                </a:cubicBezTo>
                <a:close/>
              </a:path>
            </a:pathLst>
          </a:custGeom>
          <a:solidFill>
            <a:srgbClr val="3080B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28547" y="5433054"/>
            <a:ext cx="3367653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528547" y="6278444"/>
            <a:ext cx="3367653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/>
          <p:cNvSpPr>
            <a:spLocks noChangeAspect="1"/>
          </p:cNvSpPr>
          <p:nvPr/>
        </p:nvSpPr>
        <p:spPr>
          <a:xfrm flipH="1">
            <a:off x="5860082" y="5194551"/>
            <a:ext cx="1320399" cy="1320399"/>
          </a:xfrm>
          <a:custGeom>
            <a:avLst/>
            <a:gdLst>
              <a:gd name="connsiteX0" fmla="*/ 450926 w 901850"/>
              <a:gd name="connsiteY0" fmla="*/ 150685 h 901850"/>
              <a:gd name="connsiteX1" fmla="*/ 751176 w 901850"/>
              <a:gd name="connsiteY1" fmla="*/ 450924 h 901850"/>
              <a:gd name="connsiteX2" fmla="*/ 450926 w 901850"/>
              <a:gd name="connsiteY2" fmla="*/ 751163 h 901850"/>
              <a:gd name="connsiteX3" fmla="*/ 150676 w 901850"/>
              <a:gd name="connsiteY3" fmla="*/ 450924 h 901850"/>
              <a:gd name="connsiteX4" fmla="*/ 450926 w 901850"/>
              <a:gd name="connsiteY4" fmla="*/ 150685 h 901850"/>
              <a:gd name="connsiteX5" fmla="*/ 450925 w 901850"/>
              <a:gd name="connsiteY5" fmla="*/ 0 h 901850"/>
              <a:gd name="connsiteX6" fmla="*/ 0 w 901850"/>
              <a:gd name="connsiteY6" fmla="*/ 450925 h 901850"/>
              <a:gd name="connsiteX7" fmla="*/ 450925 w 901850"/>
              <a:gd name="connsiteY7" fmla="*/ 901850 h 901850"/>
              <a:gd name="connsiteX8" fmla="*/ 901850 w 901850"/>
              <a:gd name="connsiteY8" fmla="*/ 450925 h 901850"/>
              <a:gd name="connsiteX9" fmla="*/ 450925 w 901850"/>
              <a:gd name="connsiteY9" fmla="*/ 0 h 90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1850" h="901850">
                <a:moveTo>
                  <a:pt x="450926" y="150685"/>
                </a:moveTo>
                <a:cubicBezTo>
                  <a:pt x="616749" y="150685"/>
                  <a:pt x="751176" y="285107"/>
                  <a:pt x="751176" y="450924"/>
                </a:cubicBezTo>
                <a:cubicBezTo>
                  <a:pt x="751176" y="616741"/>
                  <a:pt x="616749" y="751163"/>
                  <a:pt x="450926" y="751163"/>
                </a:cubicBezTo>
                <a:cubicBezTo>
                  <a:pt x="285103" y="751163"/>
                  <a:pt x="150676" y="616741"/>
                  <a:pt x="150676" y="450924"/>
                </a:cubicBezTo>
                <a:cubicBezTo>
                  <a:pt x="150676" y="285107"/>
                  <a:pt x="285103" y="150685"/>
                  <a:pt x="450926" y="150685"/>
                </a:cubicBezTo>
                <a:close/>
                <a:moveTo>
                  <a:pt x="450925" y="0"/>
                </a:moveTo>
                <a:cubicBezTo>
                  <a:pt x="201886" y="0"/>
                  <a:pt x="0" y="201886"/>
                  <a:pt x="0" y="450925"/>
                </a:cubicBezTo>
                <a:cubicBezTo>
                  <a:pt x="0" y="699964"/>
                  <a:pt x="201886" y="901850"/>
                  <a:pt x="450925" y="901850"/>
                </a:cubicBezTo>
                <a:cubicBezTo>
                  <a:pt x="699964" y="901850"/>
                  <a:pt x="901850" y="699964"/>
                  <a:pt x="901850" y="450925"/>
                </a:cubicBezTo>
                <a:cubicBezTo>
                  <a:pt x="901850" y="201886"/>
                  <a:pt x="699964" y="0"/>
                  <a:pt x="450925" y="0"/>
                </a:cubicBezTo>
                <a:close/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128"/>
          <p:cNvSpPr>
            <a:spLocks noChangeAspect="1"/>
          </p:cNvSpPr>
          <p:nvPr/>
        </p:nvSpPr>
        <p:spPr>
          <a:xfrm>
            <a:off x="10416480" y="769336"/>
            <a:ext cx="1152128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>
            <a:spLocks noChangeAspect="1"/>
          </p:cNvSpPr>
          <p:nvPr/>
        </p:nvSpPr>
        <p:spPr>
          <a:xfrm>
            <a:off x="11098988" y="931864"/>
            <a:ext cx="325136" cy="325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ectangle 130"/>
          <p:cNvSpPr>
            <a:spLocks noChangeAspect="1"/>
          </p:cNvSpPr>
          <p:nvPr/>
        </p:nvSpPr>
        <p:spPr>
          <a:xfrm>
            <a:off x="11098988" y="1451844"/>
            <a:ext cx="325136" cy="325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Rectangle 131"/>
          <p:cNvSpPr>
            <a:spLocks noChangeAspect="1"/>
          </p:cNvSpPr>
          <p:nvPr/>
        </p:nvSpPr>
        <p:spPr>
          <a:xfrm>
            <a:off x="10560964" y="931864"/>
            <a:ext cx="325136" cy="325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Rectangle 132"/>
          <p:cNvSpPr>
            <a:spLocks noChangeAspect="1"/>
          </p:cNvSpPr>
          <p:nvPr/>
        </p:nvSpPr>
        <p:spPr>
          <a:xfrm>
            <a:off x="10560964" y="1451844"/>
            <a:ext cx="325136" cy="325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8AAEDB-7520-45A8-85B8-A64DCE9C069C}"/>
              </a:ext>
            </a:extLst>
          </p:cNvPr>
          <p:cNvGrpSpPr/>
          <p:nvPr/>
        </p:nvGrpSpPr>
        <p:grpSpPr>
          <a:xfrm>
            <a:off x="10654299" y="4922693"/>
            <a:ext cx="1411000" cy="1371037"/>
            <a:chOff x="10654299" y="4922693"/>
            <a:chExt cx="1411000" cy="1371037"/>
          </a:xfrm>
        </p:grpSpPr>
        <p:sp>
          <p:nvSpPr>
            <p:cNvPr id="141" name="Rechteck 28"/>
            <p:cNvSpPr/>
            <p:nvPr/>
          </p:nvSpPr>
          <p:spPr>
            <a:xfrm rot="16200000">
              <a:off x="10674280" y="4902712"/>
              <a:ext cx="1371037" cy="141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Isosceles Triangle 167"/>
            <p:cNvSpPr/>
            <p:nvPr/>
          </p:nvSpPr>
          <p:spPr>
            <a:xfrm rot="16200000">
              <a:off x="10693745" y="5181169"/>
              <a:ext cx="911718" cy="854084"/>
            </a:xfrm>
            <a:prstGeom prst="triangle">
              <a:avLst/>
            </a:prstGeom>
            <a:solidFill>
              <a:srgbClr val="819FB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 rot="5400000">
              <a:off x="11154302" y="5399805"/>
              <a:ext cx="926151" cy="416814"/>
            </a:xfrm>
            <a:prstGeom prst="ellipse">
              <a:avLst/>
            </a:pr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 rot="5400000">
              <a:off x="11335122" y="5506568"/>
              <a:ext cx="574348" cy="203287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 rot="5400000">
              <a:off x="10615134" y="5487224"/>
              <a:ext cx="395732" cy="307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Freeform: Shape 171"/>
            <p:cNvSpPr/>
            <p:nvPr/>
          </p:nvSpPr>
          <p:spPr>
            <a:xfrm rot="5400000">
              <a:off x="10667276" y="5504717"/>
              <a:ext cx="338858" cy="180622"/>
            </a:xfrm>
            <a:custGeom>
              <a:avLst/>
              <a:gdLst>
                <a:gd name="connsiteX0" fmla="*/ 99060 w 685800"/>
                <a:gd name="connsiteY0" fmla="*/ 0 h 228600"/>
                <a:gd name="connsiteX1" fmla="*/ 163830 w 685800"/>
                <a:gd name="connsiteY1" fmla="*/ 34290 h 228600"/>
                <a:gd name="connsiteX2" fmla="*/ 255270 w 685800"/>
                <a:gd name="connsiteY2" fmla="*/ 51435 h 228600"/>
                <a:gd name="connsiteX3" fmla="*/ 350520 w 685800"/>
                <a:gd name="connsiteY3" fmla="*/ 59055 h 228600"/>
                <a:gd name="connsiteX4" fmla="*/ 409575 w 685800"/>
                <a:gd name="connsiteY4" fmla="*/ 53340 h 228600"/>
                <a:gd name="connsiteX5" fmla="*/ 483870 w 685800"/>
                <a:gd name="connsiteY5" fmla="*/ 47625 h 228600"/>
                <a:gd name="connsiteX6" fmla="*/ 581025 w 685800"/>
                <a:gd name="connsiteY6" fmla="*/ 22860 h 228600"/>
                <a:gd name="connsiteX7" fmla="*/ 598170 w 685800"/>
                <a:gd name="connsiteY7" fmla="*/ 9525 h 228600"/>
                <a:gd name="connsiteX8" fmla="*/ 685800 w 685800"/>
                <a:gd name="connsiteY8" fmla="*/ 59055 h 228600"/>
                <a:gd name="connsiteX9" fmla="*/ 541020 w 685800"/>
                <a:gd name="connsiteY9" fmla="*/ 220980 h 228600"/>
                <a:gd name="connsiteX10" fmla="*/ 100965 w 685800"/>
                <a:gd name="connsiteY10" fmla="*/ 228600 h 228600"/>
                <a:gd name="connsiteX11" fmla="*/ 0 w 685800"/>
                <a:gd name="connsiteY11" fmla="*/ 139065 h 228600"/>
                <a:gd name="connsiteX12" fmla="*/ 99060 w 685800"/>
                <a:gd name="connsiteY1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5800" h="228600">
                  <a:moveTo>
                    <a:pt x="99060" y="0"/>
                  </a:moveTo>
                  <a:lnTo>
                    <a:pt x="163830" y="34290"/>
                  </a:lnTo>
                  <a:lnTo>
                    <a:pt x="255270" y="51435"/>
                  </a:lnTo>
                  <a:lnTo>
                    <a:pt x="350520" y="59055"/>
                  </a:lnTo>
                  <a:lnTo>
                    <a:pt x="409575" y="53340"/>
                  </a:lnTo>
                  <a:lnTo>
                    <a:pt x="483870" y="47625"/>
                  </a:lnTo>
                  <a:lnTo>
                    <a:pt x="581025" y="22860"/>
                  </a:lnTo>
                  <a:lnTo>
                    <a:pt x="598170" y="9525"/>
                  </a:lnTo>
                  <a:lnTo>
                    <a:pt x="685800" y="59055"/>
                  </a:lnTo>
                  <a:lnTo>
                    <a:pt x="541020" y="220980"/>
                  </a:lnTo>
                  <a:lnTo>
                    <a:pt x="100965" y="228600"/>
                  </a:lnTo>
                  <a:lnTo>
                    <a:pt x="0" y="139065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Arc 172"/>
            <p:cNvSpPr/>
            <p:nvPr/>
          </p:nvSpPr>
          <p:spPr>
            <a:xfrm rot="16200000">
              <a:off x="10851468" y="5514440"/>
              <a:ext cx="263252" cy="189026"/>
            </a:xfrm>
            <a:prstGeom prst="arc">
              <a:avLst>
                <a:gd name="adj1" fmla="val 11007006"/>
                <a:gd name="adj2" fmla="val 21400176"/>
              </a:avLst>
            </a:prstGeom>
            <a:solidFill>
              <a:srgbClr val="819FB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4" name="Straight Connector 173"/>
            <p:cNvCxnSpPr>
              <a:cxnSpLocks/>
              <a:endCxn id="141" idx="2"/>
            </p:cNvCxnSpPr>
            <p:nvPr/>
          </p:nvCxnSpPr>
          <p:spPr>
            <a:xfrm>
              <a:off x="11825783" y="5604877"/>
              <a:ext cx="239516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rot="16200000" flipV="1">
              <a:off x="11506142" y="5465070"/>
              <a:ext cx="5698" cy="286284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C5096A-396F-436A-93D2-2B7E23A9E6D1}"/>
                </a:ext>
              </a:extLst>
            </p:cNvPr>
            <p:cNvCxnSpPr>
              <a:cxnSpLocks/>
            </p:cNvCxnSpPr>
            <p:nvPr/>
          </p:nvCxnSpPr>
          <p:spPr>
            <a:xfrm>
              <a:off x="10948516" y="5731017"/>
              <a:ext cx="174418" cy="91362"/>
            </a:xfrm>
            <a:prstGeom prst="line">
              <a:avLst/>
            </a:pr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90410E8-0E3E-4AEE-89D7-E7A942E1E0BB}"/>
              </a:ext>
            </a:extLst>
          </p:cNvPr>
          <p:cNvGrpSpPr/>
          <p:nvPr/>
        </p:nvGrpSpPr>
        <p:grpSpPr>
          <a:xfrm>
            <a:off x="729016" y="4922693"/>
            <a:ext cx="2627147" cy="946800"/>
            <a:chOff x="320202" y="865175"/>
            <a:chExt cx="2627147" cy="946800"/>
          </a:xfrm>
        </p:grpSpPr>
        <p:sp>
          <p:nvSpPr>
            <p:cNvPr id="160" name="Rechteck 28">
              <a:extLst>
                <a:ext uri="{FF2B5EF4-FFF2-40B4-BE49-F238E27FC236}">
                  <a16:creationId xmlns:a16="http://schemas.microsoft.com/office/drawing/2014/main" id="{157B0ED3-2F33-4342-B383-7D27DB629DA9}"/>
                </a:ext>
              </a:extLst>
            </p:cNvPr>
            <p:cNvSpPr/>
            <p:nvPr/>
          </p:nvSpPr>
          <p:spPr>
            <a:xfrm>
              <a:off x="320202" y="865175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CC7593B-72A2-4DFB-9719-EF996B8AD4D9}"/>
                </a:ext>
              </a:extLst>
            </p:cNvPr>
            <p:cNvGrpSpPr/>
            <p:nvPr/>
          </p:nvGrpSpPr>
          <p:grpSpPr>
            <a:xfrm>
              <a:off x="942249" y="998835"/>
              <a:ext cx="1373398" cy="687600"/>
              <a:chOff x="942249" y="2095311"/>
              <a:chExt cx="1373398" cy="687600"/>
            </a:xfrm>
          </p:grpSpPr>
          <p:sp>
            <p:nvSpPr>
              <p:cNvPr id="187" name="Flowchart: Direct Access Storage 186">
                <a:extLst>
                  <a:ext uri="{FF2B5EF4-FFF2-40B4-BE49-F238E27FC236}">
                    <a16:creationId xmlns:a16="http://schemas.microsoft.com/office/drawing/2014/main" id="{AFBBFB57-A99C-483A-B303-0356D066A611}"/>
                  </a:ext>
                </a:extLst>
              </p:cNvPr>
              <p:cNvSpPr/>
              <p:nvPr/>
            </p:nvSpPr>
            <p:spPr>
              <a:xfrm>
                <a:off x="942249" y="2096211"/>
                <a:ext cx="1367813" cy="685801"/>
              </a:xfrm>
              <a:prstGeom prst="flowChartMagneticDrum">
                <a:avLst/>
              </a:prstGeom>
              <a:solidFill>
                <a:srgbClr val="678AA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F46957B4-E4D0-4BF5-B405-8D5BE2CA2EFD}"/>
                  </a:ext>
                </a:extLst>
              </p:cNvPr>
              <p:cNvSpPr/>
              <p:nvPr/>
            </p:nvSpPr>
            <p:spPr>
              <a:xfrm>
                <a:off x="1837971" y="2095311"/>
                <a:ext cx="477676" cy="687600"/>
              </a:xfrm>
              <a:prstGeom prst="ellipse">
                <a:avLst/>
              </a:prstGeom>
              <a:solidFill>
                <a:srgbClr val="B4C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60B1119-BADE-4F84-BA28-6D35DAEF64DF}"/>
                </a:ext>
              </a:extLst>
            </p:cNvPr>
            <p:cNvCxnSpPr>
              <a:cxnSpLocks/>
              <a:endCxn id="160" idx="3"/>
            </p:cNvCxnSpPr>
            <p:nvPr/>
          </p:nvCxnSpPr>
          <p:spPr>
            <a:xfrm>
              <a:off x="2325204" y="1338575"/>
              <a:ext cx="6221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C840F92-656E-4588-9623-991BCA57564C}"/>
                </a:ext>
              </a:extLst>
            </p:cNvPr>
            <p:cNvCxnSpPr>
              <a:cxnSpLocks/>
              <a:stCxn id="160" idx="1"/>
            </p:cNvCxnSpPr>
            <p:nvPr/>
          </p:nvCxnSpPr>
          <p:spPr>
            <a:xfrm>
              <a:off x="320202" y="1338575"/>
              <a:ext cx="62044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02286578-70F9-4157-B618-3290883252FC}"/>
                </a:ext>
              </a:extLst>
            </p:cNvPr>
            <p:cNvCxnSpPr/>
            <p:nvPr/>
          </p:nvCxnSpPr>
          <p:spPr>
            <a:xfrm flipV="1">
              <a:off x="2101235" y="1332950"/>
              <a:ext cx="393475" cy="1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D9D889-AA5E-4DE5-9DA2-0FE745C71917}"/>
              </a:ext>
            </a:extLst>
          </p:cNvPr>
          <p:cNvGrpSpPr/>
          <p:nvPr/>
        </p:nvGrpSpPr>
        <p:grpSpPr>
          <a:xfrm>
            <a:off x="729016" y="3628933"/>
            <a:ext cx="2627147" cy="946800"/>
            <a:chOff x="729016" y="4801380"/>
            <a:chExt cx="2627147" cy="946800"/>
          </a:xfrm>
        </p:grpSpPr>
        <p:sp>
          <p:nvSpPr>
            <p:cNvPr id="191" name="Rechteck 28">
              <a:extLst>
                <a:ext uri="{FF2B5EF4-FFF2-40B4-BE49-F238E27FC236}">
                  <a16:creationId xmlns:a16="http://schemas.microsoft.com/office/drawing/2014/main" id="{B1038D0B-93AC-4A71-BE0F-5A40D4084BF0}"/>
                </a:ext>
              </a:extLst>
            </p:cNvPr>
            <p:cNvSpPr/>
            <p:nvPr/>
          </p:nvSpPr>
          <p:spPr>
            <a:xfrm>
              <a:off x="729016" y="4801380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F76182B-DB08-4627-9ADC-DCFD6028C89E}"/>
                </a:ext>
              </a:extLst>
            </p:cNvPr>
            <p:cNvCxnSpPr>
              <a:cxnSpLocks/>
              <a:endCxn id="191" idx="3"/>
            </p:cNvCxnSpPr>
            <p:nvPr/>
          </p:nvCxnSpPr>
          <p:spPr>
            <a:xfrm>
              <a:off x="2460368" y="5274780"/>
              <a:ext cx="89579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C695ADA-7217-4E1F-92E5-93422CBD8480}"/>
                </a:ext>
              </a:extLst>
            </p:cNvPr>
            <p:cNvCxnSpPr>
              <a:cxnSpLocks/>
              <a:stCxn id="191" idx="1"/>
            </p:cNvCxnSpPr>
            <p:nvPr/>
          </p:nvCxnSpPr>
          <p:spPr>
            <a:xfrm>
              <a:off x="729016" y="5274780"/>
              <a:ext cx="62044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885445-82E5-412E-BC9A-463DCAD51AA1}"/>
                </a:ext>
              </a:extLst>
            </p:cNvPr>
            <p:cNvGrpSpPr/>
            <p:nvPr/>
          </p:nvGrpSpPr>
          <p:grpSpPr>
            <a:xfrm flipH="1">
              <a:off x="1166021" y="4935040"/>
              <a:ext cx="1552461" cy="687600"/>
              <a:chOff x="1351063" y="4935040"/>
              <a:chExt cx="1552461" cy="687600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E9DF3CED-786B-4ADB-9CA3-441262FC747A}"/>
                  </a:ext>
                </a:extLst>
              </p:cNvPr>
              <p:cNvGrpSpPr/>
              <p:nvPr/>
            </p:nvGrpSpPr>
            <p:grpSpPr>
              <a:xfrm>
                <a:off x="1351063" y="4935040"/>
                <a:ext cx="1373398" cy="687600"/>
                <a:chOff x="942249" y="2095311"/>
                <a:chExt cx="1373398" cy="687600"/>
              </a:xfrm>
            </p:grpSpPr>
            <p:sp>
              <p:nvSpPr>
                <p:cNvPr id="203" name="Flowchart: Direct Access Storage 202">
                  <a:extLst>
                    <a:ext uri="{FF2B5EF4-FFF2-40B4-BE49-F238E27FC236}">
                      <a16:creationId xmlns:a16="http://schemas.microsoft.com/office/drawing/2014/main" id="{0EC1E3EA-9685-420A-B6C5-E4EC22A7E485}"/>
                    </a:ext>
                  </a:extLst>
                </p:cNvPr>
                <p:cNvSpPr/>
                <p:nvPr/>
              </p:nvSpPr>
              <p:spPr>
                <a:xfrm>
                  <a:off x="942249" y="2096211"/>
                  <a:ext cx="1367813" cy="685801"/>
                </a:xfrm>
                <a:prstGeom prst="flowChartMagneticDrum">
                  <a:avLst/>
                </a:prstGeom>
                <a:solidFill>
                  <a:srgbClr val="678AA2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8EBE9522-0E21-4C98-80C6-EA4017E4C37F}"/>
                    </a:ext>
                  </a:extLst>
                </p:cNvPr>
                <p:cNvSpPr/>
                <p:nvPr/>
              </p:nvSpPr>
              <p:spPr>
                <a:xfrm>
                  <a:off x="1837971" y="2095311"/>
                  <a:ext cx="477676" cy="687600"/>
                </a:xfrm>
                <a:prstGeom prst="ellipse">
                  <a:avLst/>
                </a:prstGeom>
                <a:solidFill>
                  <a:srgbClr val="B4CA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A1EF903D-8DC4-4227-A43C-71E74D21D2BA}"/>
                  </a:ext>
                </a:extLst>
              </p:cNvPr>
              <p:cNvCxnSpPr/>
              <p:nvPr/>
            </p:nvCxnSpPr>
            <p:spPr>
              <a:xfrm flipV="1">
                <a:off x="2510049" y="5269155"/>
                <a:ext cx="393475" cy="1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B88EA95-E11D-414A-A043-958FD353A23B}"/>
              </a:ext>
            </a:extLst>
          </p:cNvPr>
          <p:cNvCxnSpPr>
            <a:cxnSpLocks/>
          </p:cNvCxnSpPr>
          <p:nvPr/>
        </p:nvCxnSpPr>
        <p:spPr>
          <a:xfrm>
            <a:off x="5151052" y="4999971"/>
            <a:ext cx="620448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CC09D-D839-4E2D-B0BB-9502418BE8E8}"/>
              </a:ext>
            </a:extLst>
          </p:cNvPr>
          <p:cNvGrpSpPr/>
          <p:nvPr/>
        </p:nvGrpSpPr>
        <p:grpSpPr>
          <a:xfrm>
            <a:off x="9186727" y="3987402"/>
            <a:ext cx="1366580" cy="1454453"/>
            <a:chOff x="9186727" y="3987402"/>
            <a:chExt cx="1366580" cy="1454453"/>
          </a:xfrm>
        </p:grpSpPr>
        <p:sp>
          <p:nvSpPr>
            <p:cNvPr id="198" name="Rechteck 28">
              <a:extLst>
                <a:ext uri="{FF2B5EF4-FFF2-40B4-BE49-F238E27FC236}">
                  <a16:creationId xmlns:a16="http://schemas.microsoft.com/office/drawing/2014/main" id="{4F1A7516-B5C2-45F4-84C2-21D9D2066FFA}"/>
                </a:ext>
              </a:extLst>
            </p:cNvPr>
            <p:cNvSpPr/>
            <p:nvPr/>
          </p:nvSpPr>
          <p:spPr>
            <a:xfrm rot="16200000">
              <a:off x="9142790" y="4031339"/>
              <a:ext cx="1454453" cy="1366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8" name="Straight Connector 107"/>
            <p:cNvCxnSpPr>
              <a:cxnSpLocks/>
            </p:cNvCxnSpPr>
            <p:nvPr/>
          </p:nvCxnSpPr>
          <p:spPr>
            <a:xfrm flipV="1">
              <a:off x="10307326" y="4707233"/>
              <a:ext cx="24598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82D096C0-6470-4360-AFD1-430864F04679}"/>
                </a:ext>
              </a:extLst>
            </p:cNvPr>
            <p:cNvGrpSpPr/>
            <p:nvPr/>
          </p:nvGrpSpPr>
          <p:grpSpPr>
            <a:xfrm rot="5400000" flipH="1">
              <a:off x="9219331" y="4211148"/>
              <a:ext cx="1301370" cy="1008000"/>
              <a:chOff x="942249" y="2095741"/>
              <a:chExt cx="1373398" cy="688477"/>
            </a:xfrm>
          </p:grpSpPr>
          <p:sp>
            <p:nvSpPr>
              <p:cNvPr id="212" name="Flowchart: Direct Access Storage 211">
                <a:extLst>
                  <a:ext uri="{FF2B5EF4-FFF2-40B4-BE49-F238E27FC236}">
                    <a16:creationId xmlns:a16="http://schemas.microsoft.com/office/drawing/2014/main" id="{194AF23C-0AFB-43D8-8D14-9D73A89A7482}"/>
                  </a:ext>
                </a:extLst>
              </p:cNvPr>
              <p:cNvSpPr/>
              <p:nvPr/>
            </p:nvSpPr>
            <p:spPr>
              <a:xfrm>
                <a:off x="942249" y="2095741"/>
                <a:ext cx="1367813" cy="688477"/>
              </a:xfrm>
              <a:prstGeom prst="flowChartMagneticDrum">
                <a:avLst/>
              </a:prstGeom>
              <a:solidFill>
                <a:srgbClr val="678AA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85C7E9A-8B3B-48CF-BF06-EDB1FEF687F2}"/>
                  </a:ext>
                </a:extLst>
              </p:cNvPr>
              <p:cNvSpPr/>
              <p:nvPr/>
            </p:nvSpPr>
            <p:spPr>
              <a:xfrm>
                <a:off x="1837971" y="2096179"/>
                <a:ext cx="477676" cy="687600"/>
              </a:xfrm>
              <a:prstGeom prst="ellipse">
                <a:avLst/>
              </a:prstGeom>
              <a:solidFill>
                <a:srgbClr val="B4C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E1EDAC63-FB8C-4E5F-A04C-6A123BF78F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6747" y="2281182"/>
                <a:ext cx="220633" cy="3175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63" name="Straight Arrow Connector 162"/>
            <p:cNvCxnSpPr>
              <a:cxnSpLocks/>
            </p:cNvCxnSpPr>
            <p:nvPr/>
          </p:nvCxnSpPr>
          <p:spPr>
            <a:xfrm flipV="1">
              <a:off x="9870016" y="4047238"/>
              <a:ext cx="0" cy="286284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BDA247-AA48-4ECA-802D-C50B64C5D074}"/>
              </a:ext>
            </a:extLst>
          </p:cNvPr>
          <p:cNvGrpSpPr/>
          <p:nvPr/>
        </p:nvGrpSpPr>
        <p:grpSpPr>
          <a:xfrm>
            <a:off x="719042" y="669002"/>
            <a:ext cx="2627147" cy="946800"/>
            <a:chOff x="719042" y="669002"/>
            <a:chExt cx="2627147" cy="946800"/>
          </a:xfrm>
        </p:grpSpPr>
        <p:sp>
          <p:nvSpPr>
            <p:cNvPr id="147" name="Rechteck 28"/>
            <p:cNvSpPr/>
            <p:nvPr/>
          </p:nvSpPr>
          <p:spPr>
            <a:xfrm>
              <a:off x="719042" y="669002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2603479" y="883641"/>
              <a:ext cx="74018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Straight Connector 148"/>
            <p:cNvCxnSpPr>
              <a:stCxn id="147" idx="1"/>
            </p:cNvCxnSpPr>
            <p:nvPr/>
          </p:nvCxnSpPr>
          <p:spPr>
            <a:xfrm>
              <a:off x="719042" y="1142402"/>
              <a:ext cx="838353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460368" y="1402035"/>
              <a:ext cx="883296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530887-EA71-4CE5-A221-CB82532B2ABF}"/>
                </a:ext>
              </a:extLst>
            </p:cNvPr>
            <p:cNvGrpSpPr/>
            <p:nvPr/>
          </p:nvGrpSpPr>
          <p:grpSpPr>
            <a:xfrm>
              <a:off x="1445433" y="814635"/>
              <a:ext cx="1169709" cy="681803"/>
              <a:chOff x="1574554" y="-45083"/>
              <a:chExt cx="1169709" cy="681803"/>
            </a:xfrm>
          </p:grpSpPr>
          <p:sp>
            <p:nvSpPr>
              <p:cNvPr id="219" name="Cube 218">
                <a:extLst>
                  <a:ext uri="{FF2B5EF4-FFF2-40B4-BE49-F238E27FC236}">
                    <a16:creationId xmlns:a16="http://schemas.microsoft.com/office/drawing/2014/main" id="{0C81A492-99C4-445C-9AC9-07F9EBED424D}"/>
                  </a:ext>
                </a:extLst>
              </p:cNvPr>
              <p:cNvSpPr/>
              <p:nvPr/>
            </p:nvSpPr>
            <p:spPr>
              <a:xfrm>
                <a:off x="1578298" y="-43145"/>
                <a:ext cx="1165606" cy="679865"/>
              </a:xfrm>
              <a:prstGeom prst="cube">
                <a:avLst>
                  <a:gd name="adj" fmla="val 33746"/>
                </a:avLst>
              </a:prstGeom>
              <a:solidFill>
                <a:srgbClr val="819FB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" name="Parallelogram 219">
                <a:extLst>
                  <a:ext uri="{FF2B5EF4-FFF2-40B4-BE49-F238E27FC236}">
                    <a16:creationId xmlns:a16="http://schemas.microsoft.com/office/drawing/2014/main" id="{446E7777-2ECE-4898-A9F1-DF40A98C32C8}"/>
                  </a:ext>
                </a:extLst>
              </p:cNvPr>
              <p:cNvSpPr/>
              <p:nvPr/>
            </p:nvSpPr>
            <p:spPr>
              <a:xfrm rot="5400000" flipV="1">
                <a:off x="2299819" y="189443"/>
                <a:ext cx="659676" cy="216254"/>
              </a:xfrm>
              <a:prstGeom prst="parallelogram">
                <a:avLst>
                  <a:gd name="adj" fmla="val 100425"/>
                </a:avLst>
              </a:prstGeom>
              <a:solidFill>
                <a:srgbClr val="678AA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" name="Parallelogram 222">
                <a:extLst>
                  <a:ext uri="{FF2B5EF4-FFF2-40B4-BE49-F238E27FC236}">
                    <a16:creationId xmlns:a16="http://schemas.microsoft.com/office/drawing/2014/main" id="{5E93BE96-D2D4-4657-AADB-4D13846629C5}"/>
                  </a:ext>
                </a:extLst>
              </p:cNvPr>
              <p:cNvSpPr/>
              <p:nvPr/>
            </p:nvSpPr>
            <p:spPr>
              <a:xfrm>
                <a:off x="1574554" y="-45083"/>
                <a:ext cx="1169709" cy="236896"/>
              </a:xfrm>
              <a:prstGeom prst="parallelogram">
                <a:avLst>
                  <a:gd name="adj" fmla="val 98671"/>
                </a:avLst>
              </a:prstGeom>
              <a:solidFill>
                <a:srgbClr val="B4C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1807892" y="1147398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2460368" y="1044089"/>
              <a:ext cx="68832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 rot="16200000">
              <a:off x="2011945" y="813759"/>
              <a:ext cx="83286" cy="216024"/>
            </a:xfrm>
            <a:prstGeom prst="ellipse">
              <a:avLst/>
            </a:prstGeom>
            <a:solidFill>
              <a:srgbClr val="8787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67E22C8-B33A-4E5F-9738-C28961DE7EEA}"/>
              </a:ext>
            </a:extLst>
          </p:cNvPr>
          <p:cNvGrpSpPr/>
          <p:nvPr/>
        </p:nvGrpSpPr>
        <p:grpSpPr>
          <a:xfrm>
            <a:off x="719042" y="2040355"/>
            <a:ext cx="2627147" cy="946800"/>
            <a:chOff x="719042" y="2040355"/>
            <a:chExt cx="2627147" cy="946800"/>
          </a:xfrm>
        </p:grpSpPr>
        <p:sp>
          <p:nvSpPr>
            <p:cNvPr id="228" name="Rechteck 28">
              <a:extLst>
                <a:ext uri="{FF2B5EF4-FFF2-40B4-BE49-F238E27FC236}">
                  <a16:creationId xmlns:a16="http://schemas.microsoft.com/office/drawing/2014/main" id="{7B09D898-1997-447E-8448-D6C8F60E448D}"/>
                </a:ext>
              </a:extLst>
            </p:cNvPr>
            <p:cNvSpPr/>
            <p:nvPr/>
          </p:nvSpPr>
          <p:spPr>
            <a:xfrm>
              <a:off x="719042" y="2040355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DBC32A9-059F-4C0E-AB0A-D57D157C4B42}"/>
                </a:ext>
              </a:extLst>
            </p:cNvPr>
            <p:cNvCxnSpPr>
              <a:cxnSpLocks/>
              <a:stCxn id="228" idx="1"/>
              <a:endCxn id="228" idx="3"/>
            </p:cNvCxnSpPr>
            <p:nvPr/>
          </p:nvCxnSpPr>
          <p:spPr>
            <a:xfrm>
              <a:off x="719042" y="2513755"/>
              <a:ext cx="262714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2EAA522F-355A-4184-B4B5-A8033E1863BF}"/>
                </a:ext>
              </a:extLst>
            </p:cNvPr>
            <p:cNvGrpSpPr/>
            <p:nvPr/>
          </p:nvGrpSpPr>
          <p:grpSpPr>
            <a:xfrm>
              <a:off x="1445433" y="2185988"/>
              <a:ext cx="1169709" cy="681803"/>
              <a:chOff x="1574554" y="-45083"/>
              <a:chExt cx="1169709" cy="681803"/>
            </a:xfrm>
          </p:grpSpPr>
          <p:sp>
            <p:nvSpPr>
              <p:cNvPr id="233" name="Cube 232">
                <a:extLst>
                  <a:ext uri="{FF2B5EF4-FFF2-40B4-BE49-F238E27FC236}">
                    <a16:creationId xmlns:a16="http://schemas.microsoft.com/office/drawing/2014/main" id="{4C60F9B3-6206-4A94-8838-0CDEEE96CBA0}"/>
                  </a:ext>
                </a:extLst>
              </p:cNvPr>
              <p:cNvSpPr/>
              <p:nvPr/>
            </p:nvSpPr>
            <p:spPr>
              <a:xfrm>
                <a:off x="1578298" y="-43145"/>
                <a:ext cx="1165606" cy="679865"/>
              </a:xfrm>
              <a:prstGeom prst="cube">
                <a:avLst>
                  <a:gd name="adj" fmla="val 33746"/>
                </a:avLst>
              </a:prstGeom>
              <a:solidFill>
                <a:srgbClr val="819FB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Parallelogram 233">
                <a:extLst>
                  <a:ext uri="{FF2B5EF4-FFF2-40B4-BE49-F238E27FC236}">
                    <a16:creationId xmlns:a16="http://schemas.microsoft.com/office/drawing/2014/main" id="{35BD382F-94F3-4876-8D3A-C2020DBD8018}"/>
                  </a:ext>
                </a:extLst>
              </p:cNvPr>
              <p:cNvSpPr/>
              <p:nvPr/>
            </p:nvSpPr>
            <p:spPr>
              <a:xfrm rot="5400000" flipV="1">
                <a:off x="2299819" y="189443"/>
                <a:ext cx="659676" cy="216254"/>
              </a:xfrm>
              <a:prstGeom prst="parallelogram">
                <a:avLst>
                  <a:gd name="adj" fmla="val 100425"/>
                </a:avLst>
              </a:prstGeom>
              <a:solidFill>
                <a:srgbClr val="678AA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Parallelogram 234">
                <a:extLst>
                  <a:ext uri="{FF2B5EF4-FFF2-40B4-BE49-F238E27FC236}">
                    <a16:creationId xmlns:a16="http://schemas.microsoft.com/office/drawing/2014/main" id="{B5EAFCD6-4A87-4B07-9598-184D5C55E075}"/>
                  </a:ext>
                </a:extLst>
              </p:cNvPr>
              <p:cNvSpPr/>
              <p:nvPr/>
            </p:nvSpPr>
            <p:spPr>
              <a:xfrm>
                <a:off x="1574554" y="-45083"/>
                <a:ext cx="1169709" cy="236896"/>
              </a:xfrm>
              <a:prstGeom prst="parallelogram">
                <a:avLst>
                  <a:gd name="adj" fmla="val 98671"/>
                </a:avLst>
              </a:prstGeom>
              <a:solidFill>
                <a:srgbClr val="B4C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38E291D3-C7BE-44A9-AB9E-DD2EA6E82A66}"/>
                </a:ext>
              </a:extLst>
            </p:cNvPr>
            <p:cNvSpPr/>
            <p:nvPr/>
          </p:nvSpPr>
          <p:spPr>
            <a:xfrm>
              <a:off x="1807892" y="2518751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C21858AE-144C-4BDC-8E13-8391C79E1F07}"/>
                </a:ext>
              </a:extLst>
            </p:cNvPr>
            <p:cNvSpPr/>
            <p:nvPr/>
          </p:nvSpPr>
          <p:spPr>
            <a:xfrm>
              <a:off x="2460368" y="2415442"/>
              <a:ext cx="68832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C9FF2685-DEC2-4BC7-A441-48B76BE5D510}"/>
                </a:ext>
              </a:extLst>
            </p:cNvPr>
            <p:cNvSpPr/>
            <p:nvPr/>
          </p:nvSpPr>
          <p:spPr>
            <a:xfrm rot="16200000">
              <a:off x="2011945" y="2185112"/>
              <a:ext cx="83286" cy="216024"/>
            </a:xfrm>
            <a:prstGeom prst="ellipse">
              <a:avLst/>
            </a:prstGeom>
            <a:solidFill>
              <a:srgbClr val="8787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D456B6-A2B4-4D94-98CD-8D6B71BAF52D}"/>
              </a:ext>
            </a:extLst>
          </p:cNvPr>
          <p:cNvGrpSpPr/>
          <p:nvPr/>
        </p:nvGrpSpPr>
        <p:grpSpPr>
          <a:xfrm>
            <a:off x="8544082" y="508381"/>
            <a:ext cx="1481955" cy="1411000"/>
            <a:chOff x="8544082" y="508381"/>
            <a:chExt cx="1481955" cy="1411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F6B8E0-3191-45AF-B591-E7DC131931ED}"/>
                </a:ext>
              </a:extLst>
            </p:cNvPr>
            <p:cNvGrpSpPr/>
            <p:nvPr/>
          </p:nvGrpSpPr>
          <p:grpSpPr>
            <a:xfrm>
              <a:off x="8544082" y="508381"/>
              <a:ext cx="1481955" cy="1411000"/>
              <a:chOff x="8544082" y="508381"/>
              <a:chExt cx="1481955" cy="1411000"/>
            </a:xfrm>
          </p:grpSpPr>
          <p:sp>
            <p:nvSpPr>
              <p:cNvPr id="177" name="Rechteck 28"/>
              <p:cNvSpPr/>
              <p:nvPr/>
            </p:nvSpPr>
            <p:spPr>
              <a:xfrm>
                <a:off x="8655000" y="508381"/>
                <a:ext cx="1371037" cy="141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>
                <a:off x="9869609" y="1213880"/>
                <a:ext cx="147954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87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80" name="Group 179"/>
              <p:cNvGrpSpPr/>
              <p:nvPr/>
            </p:nvGrpSpPr>
            <p:grpSpPr>
              <a:xfrm>
                <a:off x="9289113" y="912529"/>
                <a:ext cx="335944" cy="343124"/>
                <a:chOff x="4979234" y="5006042"/>
                <a:chExt cx="335944" cy="343124"/>
              </a:xfrm>
            </p:grpSpPr>
            <p:cxnSp>
              <p:nvCxnSpPr>
                <p:cNvPr id="181" name="Straight Arrow Connector 180"/>
                <p:cNvCxnSpPr/>
                <p:nvPr/>
              </p:nvCxnSpPr>
              <p:spPr>
                <a:xfrm flipV="1">
                  <a:off x="5027874" y="5006042"/>
                  <a:ext cx="0" cy="288000"/>
                </a:xfrm>
                <a:prstGeom prst="straightConnector1">
                  <a:avLst/>
                </a:prstGeom>
                <a:ln w="76200">
                  <a:solidFill>
                    <a:srgbClr val="00B050"/>
                  </a:solidFill>
                  <a:headEnd w="med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/>
                <p:cNvCxnSpPr/>
                <p:nvPr/>
              </p:nvCxnSpPr>
              <p:spPr>
                <a:xfrm flipV="1">
                  <a:off x="5027178" y="5294337"/>
                  <a:ext cx="288000" cy="1099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headEnd w="med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Oval 182"/>
                <p:cNvSpPr>
                  <a:spLocks noChangeAspect="1"/>
                </p:cNvSpPr>
                <p:nvPr/>
              </p:nvSpPr>
              <p:spPr>
                <a:xfrm>
                  <a:off x="4979234" y="5241166"/>
                  <a:ext cx="108000" cy="108000"/>
                </a:xfrm>
                <a:prstGeom prst="ellipse">
                  <a:avLst/>
                </a:prstGeom>
                <a:solidFill>
                  <a:srgbClr val="0000FF"/>
                </a:solidFill>
                <a:ln w="76200">
                  <a:noFill/>
                  <a:headEnd w="med" len="sm"/>
                  <a:tailEnd w="med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8797475" y="670838"/>
                <a:ext cx="1086086" cy="1086086"/>
              </a:xfrm>
              <a:prstGeom prst="ellipse">
                <a:avLst/>
              </a:prstGeom>
              <a:solidFill>
                <a:srgbClr val="819FB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 rot="20729831">
                <a:off x="8544082" y="853897"/>
                <a:ext cx="1261806" cy="894012"/>
                <a:chOff x="9016606" y="868804"/>
                <a:chExt cx="1018469" cy="721604"/>
              </a:xfrm>
            </p:grpSpPr>
            <p:sp>
              <p:nvSpPr>
                <p:cNvPr id="27" name="Arc 26"/>
                <p:cNvSpPr/>
                <p:nvPr/>
              </p:nvSpPr>
              <p:spPr>
                <a:xfrm>
                  <a:off x="9016606" y="868804"/>
                  <a:ext cx="681688" cy="681688"/>
                </a:xfrm>
                <a:prstGeom prst="arc">
                  <a:avLst>
                    <a:gd name="adj1" fmla="val 17318440"/>
                    <a:gd name="adj2" fmla="val 20459637"/>
                  </a:avLst>
                </a:prstGeom>
                <a:ln w="57150">
                  <a:solidFill>
                    <a:srgbClr val="819FB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4" name="Arc 183"/>
                <p:cNvSpPr>
                  <a:spLocks noChangeAspect="1"/>
                </p:cNvSpPr>
                <p:nvPr/>
              </p:nvSpPr>
              <p:spPr>
                <a:xfrm>
                  <a:off x="9122953" y="971289"/>
                  <a:ext cx="461073" cy="461073"/>
                </a:xfrm>
                <a:prstGeom prst="arc">
                  <a:avLst>
                    <a:gd name="adj1" fmla="val 16825781"/>
                    <a:gd name="adj2" fmla="val 20890365"/>
                  </a:avLst>
                </a:prstGeom>
                <a:ln w="57150">
                  <a:solidFill>
                    <a:srgbClr val="819FB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5" name="Arc 184"/>
                <p:cNvSpPr/>
                <p:nvPr/>
              </p:nvSpPr>
              <p:spPr>
                <a:xfrm rot="16200000">
                  <a:off x="9353387" y="908720"/>
                  <a:ext cx="681688" cy="681688"/>
                </a:xfrm>
                <a:prstGeom prst="arc">
                  <a:avLst>
                    <a:gd name="adj1" fmla="val 17919793"/>
                    <a:gd name="adj2" fmla="val 21298142"/>
                  </a:avLst>
                </a:prstGeom>
                <a:ln w="57150">
                  <a:solidFill>
                    <a:srgbClr val="819FB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86" name="Arc 185"/>
                <p:cNvSpPr>
                  <a:spLocks noChangeAspect="1"/>
                </p:cNvSpPr>
                <p:nvPr/>
              </p:nvSpPr>
              <p:spPr>
                <a:xfrm rot="16200000">
                  <a:off x="9455872" y="1022988"/>
                  <a:ext cx="461073" cy="461073"/>
                </a:xfrm>
                <a:prstGeom prst="arc">
                  <a:avLst>
                    <a:gd name="adj1" fmla="val 17897145"/>
                    <a:gd name="adj2" fmla="val 370500"/>
                  </a:avLst>
                </a:prstGeom>
                <a:ln w="57150">
                  <a:solidFill>
                    <a:srgbClr val="819FB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90" name="Moon 189">
              <a:extLst>
                <a:ext uri="{FF2B5EF4-FFF2-40B4-BE49-F238E27FC236}">
                  <a16:creationId xmlns:a16="http://schemas.microsoft.com/office/drawing/2014/main" id="{239C0C93-8082-4892-A4A3-253FC03D2F84}"/>
                </a:ext>
              </a:extLst>
            </p:cNvPr>
            <p:cNvSpPr/>
            <p:nvPr/>
          </p:nvSpPr>
          <p:spPr>
            <a:xfrm rot="16200000">
              <a:off x="9068996" y="942359"/>
              <a:ext cx="543044" cy="1086086"/>
            </a:xfrm>
            <a:prstGeom prst="moon">
              <a:avLst>
                <a:gd name="adj" fmla="val 31417"/>
              </a:avLst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7011CB-C5BE-4443-9DEC-10CB5DF7BB19}"/>
              </a:ext>
            </a:extLst>
          </p:cNvPr>
          <p:cNvGrpSpPr/>
          <p:nvPr/>
        </p:nvGrpSpPr>
        <p:grpSpPr>
          <a:xfrm>
            <a:off x="3934999" y="600626"/>
            <a:ext cx="2157401" cy="1439729"/>
            <a:chOff x="3934999" y="600626"/>
            <a:chExt cx="2157401" cy="1439729"/>
          </a:xfrm>
        </p:grpSpPr>
        <p:sp>
          <p:nvSpPr>
            <p:cNvPr id="118" name="Rechteck 28"/>
            <p:cNvSpPr/>
            <p:nvPr/>
          </p:nvSpPr>
          <p:spPr>
            <a:xfrm>
              <a:off x="3938141" y="600626"/>
              <a:ext cx="2154259" cy="1439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9" name="Straight Connector 118"/>
            <p:cNvCxnSpPr>
              <a:cxnSpLocks/>
            </p:cNvCxnSpPr>
            <p:nvPr/>
          </p:nvCxnSpPr>
          <p:spPr>
            <a:xfrm>
              <a:off x="5603331" y="950914"/>
              <a:ext cx="48821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603331" y="1672233"/>
              <a:ext cx="48821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934999" y="1320490"/>
              <a:ext cx="48821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4569AD2-DC7A-48BD-8730-D1A3B01B1A6B}"/>
                </a:ext>
              </a:extLst>
            </p:cNvPr>
            <p:cNvSpPr/>
            <p:nvPr/>
          </p:nvSpPr>
          <p:spPr>
            <a:xfrm>
              <a:off x="4381600" y="1952990"/>
              <a:ext cx="1267341" cy="70400"/>
            </a:xfrm>
            <a:prstGeom prst="rect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4108C55-CAEE-4B7A-99D3-6B379CDF73C0}"/>
                </a:ext>
              </a:extLst>
            </p:cNvPr>
            <p:cNvSpPr/>
            <p:nvPr/>
          </p:nvSpPr>
          <p:spPr>
            <a:xfrm>
              <a:off x="4539614" y="1435879"/>
              <a:ext cx="950596" cy="70400"/>
            </a:xfrm>
            <a:prstGeom prst="rect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FA0E0D7-22FA-4112-B0E7-534868834EF4}"/>
                </a:ext>
              </a:extLst>
            </p:cNvPr>
            <p:cNvSpPr/>
            <p:nvPr/>
          </p:nvSpPr>
          <p:spPr>
            <a:xfrm>
              <a:off x="4539614" y="861401"/>
              <a:ext cx="950596" cy="70400"/>
            </a:xfrm>
            <a:prstGeom prst="rect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Freeform: Shape 133"/>
            <p:cNvSpPr>
              <a:spLocks noChangeAspect="1"/>
            </p:cNvSpPr>
            <p:nvPr/>
          </p:nvSpPr>
          <p:spPr>
            <a:xfrm>
              <a:off x="4381600" y="686820"/>
              <a:ext cx="1267341" cy="1267341"/>
            </a:xfrm>
            <a:custGeom>
              <a:avLst/>
              <a:gdLst>
                <a:gd name="connsiteX0" fmla="*/ 682508 w 1152128"/>
                <a:gd name="connsiteY0" fmla="*/ 682508 h 1152128"/>
                <a:gd name="connsiteX1" fmla="*/ 682508 w 1152128"/>
                <a:gd name="connsiteY1" fmla="*/ 1007644 h 1152128"/>
                <a:gd name="connsiteX2" fmla="*/ 1007644 w 1152128"/>
                <a:gd name="connsiteY2" fmla="*/ 1007644 h 1152128"/>
                <a:gd name="connsiteX3" fmla="*/ 1007644 w 1152128"/>
                <a:gd name="connsiteY3" fmla="*/ 682508 h 1152128"/>
                <a:gd name="connsiteX4" fmla="*/ 144484 w 1152128"/>
                <a:gd name="connsiteY4" fmla="*/ 682508 h 1152128"/>
                <a:gd name="connsiteX5" fmla="*/ 144484 w 1152128"/>
                <a:gd name="connsiteY5" fmla="*/ 1007644 h 1152128"/>
                <a:gd name="connsiteX6" fmla="*/ 469620 w 1152128"/>
                <a:gd name="connsiteY6" fmla="*/ 1007644 h 1152128"/>
                <a:gd name="connsiteX7" fmla="*/ 469620 w 1152128"/>
                <a:gd name="connsiteY7" fmla="*/ 682508 h 1152128"/>
                <a:gd name="connsiteX8" fmla="*/ 682508 w 1152128"/>
                <a:gd name="connsiteY8" fmla="*/ 162528 h 1152128"/>
                <a:gd name="connsiteX9" fmla="*/ 682508 w 1152128"/>
                <a:gd name="connsiteY9" fmla="*/ 487664 h 1152128"/>
                <a:gd name="connsiteX10" fmla="*/ 1007644 w 1152128"/>
                <a:gd name="connsiteY10" fmla="*/ 487664 h 1152128"/>
                <a:gd name="connsiteX11" fmla="*/ 1007644 w 1152128"/>
                <a:gd name="connsiteY11" fmla="*/ 162528 h 1152128"/>
                <a:gd name="connsiteX12" fmla="*/ 144484 w 1152128"/>
                <a:gd name="connsiteY12" fmla="*/ 162528 h 1152128"/>
                <a:gd name="connsiteX13" fmla="*/ 144484 w 1152128"/>
                <a:gd name="connsiteY13" fmla="*/ 487664 h 1152128"/>
                <a:gd name="connsiteX14" fmla="*/ 469620 w 1152128"/>
                <a:gd name="connsiteY14" fmla="*/ 487664 h 1152128"/>
                <a:gd name="connsiteX15" fmla="*/ 469620 w 1152128"/>
                <a:gd name="connsiteY15" fmla="*/ 162528 h 1152128"/>
                <a:gd name="connsiteX16" fmla="*/ 0 w 1152128"/>
                <a:gd name="connsiteY16" fmla="*/ 0 h 1152128"/>
                <a:gd name="connsiteX17" fmla="*/ 1152128 w 1152128"/>
                <a:gd name="connsiteY17" fmla="*/ 0 h 1152128"/>
                <a:gd name="connsiteX18" fmla="*/ 1152128 w 1152128"/>
                <a:gd name="connsiteY18" fmla="*/ 1152128 h 1152128"/>
                <a:gd name="connsiteX19" fmla="*/ 0 w 1152128"/>
                <a:gd name="connsiteY19" fmla="*/ 1152128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52128" h="1152128">
                  <a:moveTo>
                    <a:pt x="682508" y="682508"/>
                  </a:moveTo>
                  <a:lnTo>
                    <a:pt x="682508" y="1007644"/>
                  </a:lnTo>
                  <a:lnTo>
                    <a:pt x="1007644" y="1007644"/>
                  </a:lnTo>
                  <a:lnTo>
                    <a:pt x="1007644" y="682508"/>
                  </a:lnTo>
                  <a:close/>
                  <a:moveTo>
                    <a:pt x="144484" y="682508"/>
                  </a:moveTo>
                  <a:lnTo>
                    <a:pt x="144484" y="1007644"/>
                  </a:lnTo>
                  <a:lnTo>
                    <a:pt x="469620" y="1007644"/>
                  </a:lnTo>
                  <a:lnTo>
                    <a:pt x="469620" y="682508"/>
                  </a:lnTo>
                  <a:close/>
                  <a:moveTo>
                    <a:pt x="682508" y="162528"/>
                  </a:moveTo>
                  <a:lnTo>
                    <a:pt x="682508" y="487664"/>
                  </a:lnTo>
                  <a:lnTo>
                    <a:pt x="1007644" y="487664"/>
                  </a:lnTo>
                  <a:lnTo>
                    <a:pt x="1007644" y="162528"/>
                  </a:lnTo>
                  <a:close/>
                  <a:moveTo>
                    <a:pt x="144484" y="162528"/>
                  </a:moveTo>
                  <a:lnTo>
                    <a:pt x="144484" y="487664"/>
                  </a:lnTo>
                  <a:lnTo>
                    <a:pt x="469620" y="487664"/>
                  </a:lnTo>
                  <a:lnTo>
                    <a:pt x="469620" y="162528"/>
                  </a:lnTo>
                  <a:close/>
                  <a:moveTo>
                    <a:pt x="0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close/>
                </a:path>
              </a:pathLst>
            </a:cu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4965353" y="1029774"/>
              <a:ext cx="335944" cy="343124"/>
              <a:chOff x="4979234" y="5006042"/>
              <a:chExt cx="335944" cy="34312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 flipV="1">
                <a:off x="5027178" y="5294337"/>
                <a:ext cx="288000" cy="109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61FE05-64FF-49A9-BEB0-265351F0A455}"/>
              </a:ext>
            </a:extLst>
          </p:cNvPr>
          <p:cNvGrpSpPr/>
          <p:nvPr/>
        </p:nvGrpSpPr>
        <p:grpSpPr>
          <a:xfrm>
            <a:off x="4064628" y="2301207"/>
            <a:ext cx="2627147" cy="946800"/>
            <a:chOff x="4064628" y="2301207"/>
            <a:chExt cx="2627147" cy="946800"/>
          </a:xfrm>
        </p:grpSpPr>
        <p:sp>
          <p:nvSpPr>
            <p:cNvPr id="362" name="Rechteck 28"/>
            <p:cNvSpPr/>
            <p:nvPr/>
          </p:nvSpPr>
          <p:spPr>
            <a:xfrm>
              <a:off x="4064628" y="2301207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3" name="Straight Connector 362"/>
            <p:cNvCxnSpPr>
              <a:cxnSpLocks/>
              <a:endCxn id="362" idx="3"/>
            </p:cNvCxnSpPr>
            <p:nvPr/>
          </p:nvCxnSpPr>
          <p:spPr>
            <a:xfrm>
              <a:off x="5949065" y="2774607"/>
              <a:ext cx="74271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5CFB9288-D262-4549-8732-F8831ACE70FF}"/>
                </a:ext>
              </a:extLst>
            </p:cNvPr>
            <p:cNvSpPr/>
            <p:nvPr/>
          </p:nvSpPr>
          <p:spPr>
            <a:xfrm>
              <a:off x="4302790" y="3118179"/>
              <a:ext cx="1684246" cy="70400"/>
            </a:xfrm>
            <a:prstGeom prst="rect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302790" y="2394370"/>
              <a:ext cx="1684246" cy="723735"/>
              <a:chOff x="4302790" y="2394370"/>
              <a:chExt cx="1684246" cy="723735"/>
            </a:xfrm>
            <a:solidFill>
              <a:srgbClr val="B4CAD7"/>
            </a:solidFill>
          </p:grpSpPr>
          <p:sp>
            <p:nvSpPr>
              <p:cNvPr id="380" name="Freeform: Shape 379"/>
              <p:cNvSpPr/>
              <p:nvPr/>
            </p:nvSpPr>
            <p:spPr>
              <a:xfrm rot="10800000" flipH="1">
                <a:off x="4302790" y="2394370"/>
                <a:ext cx="1684246" cy="723735"/>
              </a:xfrm>
              <a:custGeom>
                <a:avLst/>
                <a:gdLst>
                  <a:gd name="connsiteX0" fmla="*/ 114869 w 1684246"/>
                  <a:gd name="connsiteY0" fmla="*/ 723735 h 723735"/>
                  <a:gd name="connsiteX1" fmla="*/ 336646 w 1684246"/>
                  <a:gd name="connsiteY1" fmla="*/ 723735 h 723735"/>
                  <a:gd name="connsiteX2" fmla="*/ 396543 w 1684246"/>
                  <a:gd name="connsiteY2" fmla="*/ 372845 h 723735"/>
                  <a:gd name="connsiteX3" fmla="*/ 671339 w 1684246"/>
                  <a:gd name="connsiteY3" fmla="*/ 372845 h 723735"/>
                  <a:gd name="connsiteX4" fmla="*/ 731235 w 1684246"/>
                  <a:gd name="connsiteY4" fmla="*/ 723735 h 723735"/>
                  <a:gd name="connsiteX5" fmla="*/ 953012 w 1684246"/>
                  <a:gd name="connsiteY5" fmla="*/ 723735 h 723735"/>
                  <a:gd name="connsiteX6" fmla="*/ 1012909 w 1684246"/>
                  <a:gd name="connsiteY6" fmla="*/ 372845 h 723735"/>
                  <a:gd name="connsiteX7" fmla="*/ 1287704 w 1684246"/>
                  <a:gd name="connsiteY7" fmla="*/ 372845 h 723735"/>
                  <a:gd name="connsiteX8" fmla="*/ 1347600 w 1684246"/>
                  <a:gd name="connsiteY8" fmla="*/ 723734 h 723735"/>
                  <a:gd name="connsiteX9" fmla="*/ 1569377 w 1684246"/>
                  <a:gd name="connsiteY9" fmla="*/ 723734 h 723735"/>
                  <a:gd name="connsiteX10" fmla="*/ 1629274 w 1684246"/>
                  <a:gd name="connsiteY10" fmla="*/ 372845 h 723735"/>
                  <a:gd name="connsiteX11" fmla="*/ 1684246 w 1684246"/>
                  <a:gd name="connsiteY11" fmla="*/ 372845 h 723735"/>
                  <a:gd name="connsiteX12" fmla="*/ 1684246 w 1684246"/>
                  <a:gd name="connsiteY12" fmla="*/ 0 h 723735"/>
                  <a:gd name="connsiteX13" fmla="*/ 0 w 1684246"/>
                  <a:gd name="connsiteY13" fmla="*/ 0 h 723735"/>
                  <a:gd name="connsiteX14" fmla="*/ 0 w 1684246"/>
                  <a:gd name="connsiteY14" fmla="*/ 372845 h 723735"/>
                  <a:gd name="connsiteX15" fmla="*/ 54972 w 1684246"/>
                  <a:gd name="connsiteY15" fmla="*/ 372845 h 72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84246" h="723735">
                    <a:moveTo>
                      <a:pt x="114869" y="723735"/>
                    </a:moveTo>
                    <a:lnTo>
                      <a:pt x="336646" y="723735"/>
                    </a:lnTo>
                    <a:lnTo>
                      <a:pt x="396543" y="372845"/>
                    </a:lnTo>
                    <a:lnTo>
                      <a:pt x="671339" y="372845"/>
                    </a:lnTo>
                    <a:lnTo>
                      <a:pt x="731235" y="723735"/>
                    </a:lnTo>
                    <a:lnTo>
                      <a:pt x="953012" y="723735"/>
                    </a:lnTo>
                    <a:lnTo>
                      <a:pt x="1012909" y="372845"/>
                    </a:lnTo>
                    <a:lnTo>
                      <a:pt x="1287704" y="372845"/>
                    </a:lnTo>
                    <a:lnTo>
                      <a:pt x="1347600" y="723734"/>
                    </a:lnTo>
                    <a:lnTo>
                      <a:pt x="1569377" y="723734"/>
                    </a:lnTo>
                    <a:lnTo>
                      <a:pt x="1629274" y="372845"/>
                    </a:lnTo>
                    <a:lnTo>
                      <a:pt x="1684246" y="372845"/>
                    </a:lnTo>
                    <a:lnTo>
                      <a:pt x="1684246" y="0"/>
                    </a:lnTo>
                    <a:lnTo>
                      <a:pt x="0" y="0"/>
                    </a:lnTo>
                    <a:lnTo>
                      <a:pt x="0" y="372845"/>
                    </a:lnTo>
                    <a:lnTo>
                      <a:pt x="54972" y="372845"/>
                    </a:ln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2" name="Oval 381"/>
              <p:cNvSpPr>
                <a:spLocks noChangeAspect="1"/>
              </p:cNvSpPr>
              <p:nvPr/>
            </p:nvSpPr>
            <p:spPr>
              <a:xfrm>
                <a:off x="5067800" y="2543318"/>
                <a:ext cx="147547" cy="14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5088400" y="2327501"/>
              <a:ext cx="335944" cy="343124"/>
              <a:chOff x="4979234" y="5006042"/>
              <a:chExt cx="335944" cy="343124"/>
            </a:xfrm>
          </p:grpSpPr>
          <p:cxnSp>
            <p:nvCxnSpPr>
              <p:cNvPr id="165" name="Straight Arrow Connector 164"/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5027178" y="5294337"/>
                <a:ext cx="288000" cy="109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/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F01331-A8B1-4492-A96F-CEFB35027806}"/>
              </a:ext>
            </a:extLst>
          </p:cNvPr>
          <p:cNvGrpSpPr/>
          <p:nvPr/>
        </p:nvGrpSpPr>
        <p:grpSpPr>
          <a:xfrm>
            <a:off x="10536721" y="2098847"/>
            <a:ext cx="874586" cy="1411000"/>
            <a:chOff x="10536721" y="2098847"/>
            <a:chExt cx="874586" cy="1411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D49A657-C2CF-49B5-8A7F-918BBF865F0C}"/>
                </a:ext>
              </a:extLst>
            </p:cNvPr>
            <p:cNvGrpSpPr/>
            <p:nvPr/>
          </p:nvGrpSpPr>
          <p:grpSpPr>
            <a:xfrm>
              <a:off x="10536721" y="2098847"/>
              <a:ext cx="874586" cy="1411000"/>
              <a:chOff x="10536721" y="2098847"/>
              <a:chExt cx="874586" cy="1411000"/>
            </a:xfrm>
          </p:grpSpPr>
          <p:sp>
            <p:nvSpPr>
              <p:cNvPr id="67" name="Rechteck 28"/>
              <p:cNvSpPr/>
              <p:nvPr/>
            </p:nvSpPr>
            <p:spPr>
              <a:xfrm>
                <a:off x="10536721" y="2098847"/>
                <a:ext cx="874586" cy="141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8" name="Straight Connector 67"/>
              <p:cNvCxnSpPr>
                <a:cxnSpLocks/>
                <a:stCxn id="12" idx="2"/>
                <a:endCxn id="67" idx="3"/>
              </p:cNvCxnSpPr>
              <p:nvPr/>
            </p:nvCxnSpPr>
            <p:spPr>
              <a:xfrm>
                <a:off x="11063132" y="2804347"/>
                <a:ext cx="348175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87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" name="Trapezoid 11"/>
              <p:cNvSpPr/>
              <p:nvPr/>
            </p:nvSpPr>
            <p:spPr>
              <a:xfrm rot="16200000">
                <a:off x="10208245" y="2589034"/>
                <a:ext cx="1279148" cy="430625"/>
              </a:xfrm>
              <a:prstGeom prst="trapezoid">
                <a:avLst>
                  <a:gd name="adj" fmla="val 77412"/>
                </a:avLst>
              </a:prstGeom>
              <a:solidFill>
                <a:srgbClr val="819FB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 flipH="1">
                <a:off x="10610588" y="2801926"/>
                <a:ext cx="340276" cy="1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09E317A-5854-4292-9D51-7AA27760CD7F}"/>
                </a:ext>
              </a:extLst>
            </p:cNvPr>
            <p:cNvSpPr/>
            <p:nvPr/>
          </p:nvSpPr>
          <p:spPr>
            <a:xfrm>
              <a:off x="10631805" y="3107055"/>
              <a:ext cx="426720" cy="329565"/>
            </a:xfrm>
            <a:custGeom>
              <a:avLst/>
              <a:gdLst>
                <a:gd name="connsiteX0" fmla="*/ 426720 w 426720"/>
                <a:gd name="connsiteY0" fmla="*/ 329565 h 329565"/>
                <a:gd name="connsiteX1" fmla="*/ 426720 w 426720"/>
                <a:gd name="connsiteY1" fmla="*/ 169545 h 329565"/>
                <a:gd name="connsiteX2" fmla="*/ 0 w 426720"/>
                <a:gd name="connsiteY2" fmla="*/ 0 h 329565"/>
                <a:gd name="connsiteX3" fmla="*/ 426720 w 426720"/>
                <a:gd name="connsiteY3" fmla="*/ 329565 h 32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20" h="329565">
                  <a:moveTo>
                    <a:pt x="426720" y="329565"/>
                  </a:moveTo>
                  <a:lnTo>
                    <a:pt x="426720" y="169545"/>
                  </a:lnTo>
                  <a:lnTo>
                    <a:pt x="0" y="0"/>
                  </a:lnTo>
                  <a:lnTo>
                    <a:pt x="426720" y="329565"/>
                  </a:lnTo>
                  <a:close/>
                </a:path>
              </a:pathLst>
            </a:cu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B0077AE-9B32-4E21-8986-0A22CBC8C6E6}"/>
                </a:ext>
              </a:extLst>
            </p:cNvPr>
            <p:cNvSpPr/>
            <p:nvPr/>
          </p:nvSpPr>
          <p:spPr>
            <a:xfrm flipV="1">
              <a:off x="10631805" y="2167978"/>
              <a:ext cx="426720" cy="329565"/>
            </a:xfrm>
            <a:custGeom>
              <a:avLst/>
              <a:gdLst>
                <a:gd name="connsiteX0" fmla="*/ 426720 w 426720"/>
                <a:gd name="connsiteY0" fmla="*/ 329565 h 329565"/>
                <a:gd name="connsiteX1" fmla="*/ 426720 w 426720"/>
                <a:gd name="connsiteY1" fmla="*/ 169545 h 329565"/>
                <a:gd name="connsiteX2" fmla="*/ 0 w 426720"/>
                <a:gd name="connsiteY2" fmla="*/ 0 h 329565"/>
                <a:gd name="connsiteX3" fmla="*/ 426720 w 426720"/>
                <a:gd name="connsiteY3" fmla="*/ 329565 h 32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20" h="329565">
                  <a:moveTo>
                    <a:pt x="426720" y="329565"/>
                  </a:moveTo>
                  <a:lnTo>
                    <a:pt x="426720" y="169545"/>
                  </a:lnTo>
                  <a:lnTo>
                    <a:pt x="0" y="0"/>
                  </a:lnTo>
                  <a:lnTo>
                    <a:pt x="426720" y="329565"/>
                  </a:lnTo>
                  <a:close/>
                </a:path>
              </a:pathLst>
            </a:cu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62276F-5FE7-416D-9B41-795BD9314DE7}"/>
              </a:ext>
            </a:extLst>
          </p:cNvPr>
          <p:cNvGrpSpPr/>
          <p:nvPr/>
        </p:nvGrpSpPr>
        <p:grpSpPr>
          <a:xfrm>
            <a:off x="7461839" y="3781390"/>
            <a:ext cx="1371037" cy="1411000"/>
            <a:chOff x="7461839" y="3781390"/>
            <a:chExt cx="1371037" cy="1411000"/>
          </a:xfrm>
        </p:grpSpPr>
        <p:sp>
          <p:nvSpPr>
            <p:cNvPr id="101" name="Rechteck 28"/>
            <p:cNvSpPr/>
            <p:nvPr/>
          </p:nvSpPr>
          <p:spPr>
            <a:xfrm>
              <a:off x="7461839" y="3781390"/>
              <a:ext cx="1371037" cy="141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2" name="Straight Connector 101"/>
            <p:cNvCxnSpPr>
              <a:cxnSpLocks/>
              <a:endCxn id="101" idx="3"/>
            </p:cNvCxnSpPr>
            <p:nvPr/>
          </p:nvCxnSpPr>
          <p:spPr>
            <a:xfrm>
              <a:off x="8676448" y="4486889"/>
              <a:ext cx="156428" cy="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7" name="Moon 196">
              <a:extLst>
                <a:ext uri="{FF2B5EF4-FFF2-40B4-BE49-F238E27FC236}">
                  <a16:creationId xmlns:a16="http://schemas.microsoft.com/office/drawing/2014/main" id="{C5060466-D660-41BA-A034-1EE6E20A148E}"/>
                </a:ext>
              </a:extLst>
            </p:cNvPr>
            <p:cNvSpPr/>
            <p:nvPr/>
          </p:nvSpPr>
          <p:spPr>
            <a:xfrm rot="16200000">
              <a:off x="7815556" y="4212219"/>
              <a:ext cx="663601" cy="1173791"/>
            </a:xfrm>
            <a:prstGeom prst="moon">
              <a:avLst>
                <a:gd name="adj" fmla="val 11322"/>
              </a:avLst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Moon 204">
              <a:extLst>
                <a:ext uri="{FF2B5EF4-FFF2-40B4-BE49-F238E27FC236}">
                  <a16:creationId xmlns:a16="http://schemas.microsoft.com/office/drawing/2014/main" id="{7F110980-CD5A-44FE-9444-B75EBD9273A7}"/>
                </a:ext>
              </a:extLst>
            </p:cNvPr>
            <p:cNvSpPr/>
            <p:nvPr/>
          </p:nvSpPr>
          <p:spPr>
            <a:xfrm rot="16200000" flipH="1">
              <a:off x="7925668" y="3876247"/>
              <a:ext cx="443379" cy="819812"/>
            </a:xfrm>
            <a:prstGeom prst="moon">
              <a:avLst>
                <a:gd name="adj" fmla="val 15619"/>
              </a:avLst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" name="Freeform 277">
              <a:extLst>
                <a:ext uri="{FF2B5EF4-FFF2-40B4-BE49-F238E27FC236}">
                  <a16:creationId xmlns:a16="http://schemas.microsoft.com/office/drawing/2014/main" id="{C4F2AEBE-2085-45FE-8B56-3B340259254B}"/>
                </a:ext>
              </a:extLst>
            </p:cNvPr>
            <p:cNvSpPr/>
            <p:nvPr/>
          </p:nvSpPr>
          <p:spPr>
            <a:xfrm rot="9000000" flipH="1">
              <a:off x="7833680" y="3982121"/>
              <a:ext cx="229536" cy="315126"/>
            </a:xfrm>
            <a:custGeom>
              <a:avLst/>
              <a:gdLst>
                <a:gd name="connsiteX0" fmla="*/ 104852 w 392816"/>
                <a:gd name="connsiteY0" fmla="*/ 0 h 668546"/>
                <a:gd name="connsiteX1" fmla="*/ 287965 w 392816"/>
                <a:gd name="connsiteY1" fmla="*/ 0 h 668546"/>
                <a:gd name="connsiteX2" fmla="*/ 308742 w 392816"/>
                <a:gd name="connsiteY2" fmla="*/ 22729 h 668546"/>
                <a:gd name="connsiteX3" fmla="*/ 381533 w 392816"/>
                <a:gd name="connsiteY3" fmla="*/ 223883 h 668546"/>
                <a:gd name="connsiteX4" fmla="*/ 392816 w 392816"/>
                <a:gd name="connsiteY4" fmla="*/ 306596 h 668546"/>
                <a:gd name="connsiteX5" fmla="*/ 381533 w 392816"/>
                <a:gd name="connsiteY5" fmla="*/ 389309 h 668546"/>
                <a:gd name="connsiteX6" fmla="*/ 196408 w 392816"/>
                <a:gd name="connsiteY6" fmla="*/ 668546 h 668546"/>
                <a:gd name="connsiteX7" fmla="*/ 11283 w 392816"/>
                <a:gd name="connsiteY7" fmla="*/ 389309 h 668546"/>
                <a:gd name="connsiteX8" fmla="*/ 0 w 392816"/>
                <a:gd name="connsiteY8" fmla="*/ 306596 h 668546"/>
                <a:gd name="connsiteX9" fmla="*/ 11283 w 392816"/>
                <a:gd name="connsiteY9" fmla="*/ 223883 h 668546"/>
                <a:gd name="connsiteX10" fmla="*/ 84075 w 392816"/>
                <a:gd name="connsiteY10" fmla="*/ 22729 h 66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2816" h="668546">
                  <a:moveTo>
                    <a:pt x="104852" y="0"/>
                  </a:moveTo>
                  <a:lnTo>
                    <a:pt x="287965" y="0"/>
                  </a:lnTo>
                  <a:lnTo>
                    <a:pt x="308742" y="22729"/>
                  </a:lnTo>
                  <a:cubicBezTo>
                    <a:pt x="340808" y="72026"/>
                    <a:pt x="366283" y="141835"/>
                    <a:pt x="381533" y="223883"/>
                  </a:cubicBezTo>
                  <a:lnTo>
                    <a:pt x="392816" y="306596"/>
                  </a:lnTo>
                  <a:lnTo>
                    <a:pt x="381533" y="389309"/>
                  </a:lnTo>
                  <a:cubicBezTo>
                    <a:pt x="351033" y="553405"/>
                    <a:pt x="279630" y="668546"/>
                    <a:pt x="196408" y="668546"/>
                  </a:cubicBezTo>
                  <a:cubicBezTo>
                    <a:pt x="113187" y="668546"/>
                    <a:pt x="41783" y="553405"/>
                    <a:pt x="11283" y="389309"/>
                  </a:cubicBezTo>
                  <a:lnTo>
                    <a:pt x="0" y="306596"/>
                  </a:lnTo>
                  <a:lnTo>
                    <a:pt x="11283" y="223883"/>
                  </a:lnTo>
                  <a:cubicBezTo>
                    <a:pt x="26533" y="141835"/>
                    <a:pt x="52009" y="72026"/>
                    <a:pt x="84075" y="22729"/>
                  </a:cubicBezTo>
                  <a:close/>
                </a:path>
              </a:pathLst>
            </a:custGeom>
            <a:solidFill>
              <a:srgbClr val="34607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" name="Freeform 277">
              <a:extLst>
                <a:ext uri="{FF2B5EF4-FFF2-40B4-BE49-F238E27FC236}">
                  <a16:creationId xmlns:a16="http://schemas.microsoft.com/office/drawing/2014/main" id="{EB4D993F-9575-4384-929A-F72AECF46558}"/>
                </a:ext>
              </a:extLst>
            </p:cNvPr>
            <p:cNvSpPr/>
            <p:nvPr/>
          </p:nvSpPr>
          <p:spPr>
            <a:xfrm rot="12600000">
              <a:off x="8230162" y="3982121"/>
              <a:ext cx="229536" cy="315126"/>
            </a:xfrm>
            <a:custGeom>
              <a:avLst/>
              <a:gdLst>
                <a:gd name="connsiteX0" fmla="*/ 104852 w 392816"/>
                <a:gd name="connsiteY0" fmla="*/ 0 h 668546"/>
                <a:gd name="connsiteX1" fmla="*/ 287965 w 392816"/>
                <a:gd name="connsiteY1" fmla="*/ 0 h 668546"/>
                <a:gd name="connsiteX2" fmla="*/ 308742 w 392816"/>
                <a:gd name="connsiteY2" fmla="*/ 22729 h 668546"/>
                <a:gd name="connsiteX3" fmla="*/ 381533 w 392816"/>
                <a:gd name="connsiteY3" fmla="*/ 223883 h 668546"/>
                <a:gd name="connsiteX4" fmla="*/ 392816 w 392816"/>
                <a:gd name="connsiteY4" fmla="*/ 306596 h 668546"/>
                <a:gd name="connsiteX5" fmla="*/ 381533 w 392816"/>
                <a:gd name="connsiteY5" fmla="*/ 389309 h 668546"/>
                <a:gd name="connsiteX6" fmla="*/ 196408 w 392816"/>
                <a:gd name="connsiteY6" fmla="*/ 668546 h 668546"/>
                <a:gd name="connsiteX7" fmla="*/ 11283 w 392816"/>
                <a:gd name="connsiteY7" fmla="*/ 389309 h 668546"/>
                <a:gd name="connsiteX8" fmla="*/ 0 w 392816"/>
                <a:gd name="connsiteY8" fmla="*/ 306596 h 668546"/>
                <a:gd name="connsiteX9" fmla="*/ 11283 w 392816"/>
                <a:gd name="connsiteY9" fmla="*/ 223883 h 668546"/>
                <a:gd name="connsiteX10" fmla="*/ 84075 w 392816"/>
                <a:gd name="connsiteY10" fmla="*/ 22729 h 66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2816" h="668546">
                  <a:moveTo>
                    <a:pt x="104852" y="0"/>
                  </a:moveTo>
                  <a:lnTo>
                    <a:pt x="287965" y="0"/>
                  </a:lnTo>
                  <a:lnTo>
                    <a:pt x="308742" y="22729"/>
                  </a:lnTo>
                  <a:cubicBezTo>
                    <a:pt x="340808" y="72026"/>
                    <a:pt x="366283" y="141835"/>
                    <a:pt x="381533" y="223883"/>
                  </a:cubicBezTo>
                  <a:lnTo>
                    <a:pt x="392816" y="306596"/>
                  </a:lnTo>
                  <a:lnTo>
                    <a:pt x="381533" y="389309"/>
                  </a:lnTo>
                  <a:cubicBezTo>
                    <a:pt x="351033" y="553405"/>
                    <a:pt x="279630" y="668546"/>
                    <a:pt x="196408" y="668546"/>
                  </a:cubicBezTo>
                  <a:cubicBezTo>
                    <a:pt x="113187" y="668546"/>
                    <a:pt x="41783" y="553405"/>
                    <a:pt x="11283" y="389309"/>
                  </a:cubicBezTo>
                  <a:lnTo>
                    <a:pt x="0" y="306596"/>
                  </a:lnTo>
                  <a:lnTo>
                    <a:pt x="11283" y="223883"/>
                  </a:lnTo>
                  <a:cubicBezTo>
                    <a:pt x="26533" y="141835"/>
                    <a:pt x="52009" y="72026"/>
                    <a:pt x="84075" y="22729"/>
                  </a:cubicBezTo>
                  <a:close/>
                </a:path>
              </a:pathLst>
            </a:custGeom>
            <a:solidFill>
              <a:srgbClr val="34607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Freeform 277">
              <a:extLst>
                <a:ext uri="{FF2B5EF4-FFF2-40B4-BE49-F238E27FC236}">
                  <a16:creationId xmlns:a16="http://schemas.microsoft.com/office/drawing/2014/main" id="{0883EA5F-87CF-4646-80DC-00C84D5056AE}"/>
                </a:ext>
              </a:extLst>
            </p:cNvPr>
            <p:cNvSpPr/>
            <p:nvPr/>
          </p:nvSpPr>
          <p:spPr>
            <a:xfrm rot="5400000" flipH="1">
              <a:off x="7608634" y="4351300"/>
              <a:ext cx="229536" cy="315126"/>
            </a:xfrm>
            <a:custGeom>
              <a:avLst/>
              <a:gdLst>
                <a:gd name="connsiteX0" fmla="*/ 104852 w 392816"/>
                <a:gd name="connsiteY0" fmla="*/ 0 h 668546"/>
                <a:gd name="connsiteX1" fmla="*/ 287965 w 392816"/>
                <a:gd name="connsiteY1" fmla="*/ 0 h 668546"/>
                <a:gd name="connsiteX2" fmla="*/ 308742 w 392816"/>
                <a:gd name="connsiteY2" fmla="*/ 22729 h 668546"/>
                <a:gd name="connsiteX3" fmla="*/ 381533 w 392816"/>
                <a:gd name="connsiteY3" fmla="*/ 223883 h 668546"/>
                <a:gd name="connsiteX4" fmla="*/ 392816 w 392816"/>
                <a:gd name="connsiteY4" fmla="*/ 306596 h 668546"/>
                <a:gd name="connsiteX5" fmla="*/ 381533 w 392816"/>
                <a:gd name="connsiteY5" fmla="*/ 389309 h 668546"/>
                <a:gd name="connsiteX6" fmla="*/ 196408 w 392816"/>
                <a:gd name="connsiteY6" fmla="*/ 668546 h 668546"/>
                <a:gd name="connsiteX7" fmla="*/ 11283 w 392816"/>
                <a:gd name="connsiteY7" fmla="*/ 389309 h 668546"/>
                <a:gd name="connsiteX8" fmla="*/ 0 w 392816"/>
                <a:gd name="connsiteY8" fmla="*/ 306596 h 668546"/>
                <a:gd name="connsiteX9" fmla="*/ 11283 w 392816"/>
                <a:gd name="connsiteY9" fmla="*/ 223883 h 668546"/>
                <a:gd name="connsiteX10" fmla="*/ 84075 w 392816"/>
                <a:gd name="connsiteY10" fmla="*/ 22729 h 66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2816" h="668546">
                  <a:moveTo>
                    <a:pt x="104852" y="0"/>
                  </a:moveTo>
                  <a:lnTo>
                    <a:pt x="287965" y="0"/>
                  </a:lnTo>
                  <a:lnTo>
                    <a:pt x="308742" y="22729"/>
                  </a:lnTo>
                  <a:cubicBezTo>
                    <a:pt x="340808" y="72026"/>
                    <a:pt x="366283" y="141835"/>
                    <a:pt x="381533" y="223883"/>
                  </a:cubicBezTo>
                  <a:lnTo>
                    <a:pt x="392816" y="306596"/>
                  </a:lnTo>
                  <a:lnTo>
                    <a:pt x="381533" y="389309"/>
                  </a:lnTo>
                  <a:cubicBezTo>
                    <a:pt x="351033" y="553405"/>
                    <a:pt x="279630" y="668546"/>
                    <a:pt x="196408" y="668546"/>
                  </a:cubicBezTo>
                  <a:cubicBezTo>
                    <a:pt x="113187" y="668546"/>
                    <a:pt x="41783" y="553405"/>
                    <a:pt x="11283" y="389309"/>
                  </a:cubicBezTo>
                  <a:lnTo>
                    <a:pt x="0" y="306596"/>
                  </a:lnTo>
                  <a:lnTo>
                    <a:pt x="11283" y="223883"/>
                  </a:lnTo>
                  <a:cubicBezTo>
                    <a:pt x="26533" y="141835"/>
                    <a:pt x="52009" y="72026"/>
                    <a:pt x="84075" y="22729"/>
                  </a:cubicBezTo>
                  <a:close/>
                </a:path>
              </a:pathLst>
            </a:custGeom>
            <a:solidFill>
              <a:srgbClr val="34607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Freeform 277">
              <a:extLst>
                <a:ext uri="{FF2B5EF4-FFF2-40B4-BE49-F238E27FC236}">
                  <a16:creationId xmlns:a16="http://schemas.microsoft.com/office/drawing/2014/main" id="{C51D2271-311C-4A62-B9DF-ED4A517680A6}"/>
                </a:ext>
              </a:extLst>
            </p:cNvPr>
            <p:cNvSpPr/>
            <p:nvPr/>
          </p:nvSpPr>
          <p:spPr>
            <a:xfrm rot="16200000">
              <a:off x="8451552" y="4351300"/>
              <a:ext cx="229536" cy="315126"/>
            </a:xfrm>
            <a:custGeom>
              <a:avLst/>
              <a:gdLst>
                <a:gd name="connsiteX0" fmla="*/ 104852 w 392816"/>
                <a:gd name="connsiteY0" fmla="*/ 0 h 668546"/>
                <a:gd name="connsiteX1" fmla="*/ 287965 w 392816"/>
                <a:gd name="connsiteY1" fmla="*/ 0 h 668546"/>
                <a:gd name="connsiteX2" fmla="*/ 308742 w 392816"/>
                <a:gd name="connsiteY2" fmla="*/ 22729 h 668546"/>
                <a:gd name="connsiteX3" fmla="*/ 381533 w 392816"/>
                <a:gd name="connsiteY3" fmla="*/ 223883 h 668546"/>
                <a:gd name="connsiteX4" fmla="*/ 392816 w 392816"/>
                <a:gd name="connsiteY4" fmla="*/ 306596 h 668546"/>
                <a:gd name="connsiteX5" fmla="*/ 381533 w 392816"/>
                <a:gd name="connsiteY5" fmla="*/ 389309 h 668546"/>
                <a:gd name="connsiteX6" fmla="*/ 196408 w 392816"/>
                <a:gd name="connsiteY6" fmla="*/ 668546 h 668546"/>
                <a:gd name="connsiteX7" fmla="*/ 11283 w 392816"/>
                <a:gd name="connsiteY7" fmla="*/ 389309 h 668546"/>
                <a:gd name="connsiteX8" fmla="*/ 0 w 392816"/>
                <a:gd name="connsiteY8" fmla="*/ 306596 h 668546"/>
                <a:gd name="connsiteX9" fmla="*/ 11283 w 392816"/>
                <a:gd name="connsiteY9" fmla="*/ 223883 h 668546"/>
                <a:gd name="connsiteX10" fmla="*/ 84075 w 392816"/>
                <a:gd name="connsiteY10" fmla="*/ 22729 h 66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2816" h="668546">
                  <a:moveTo>
                    <a:pt x="104852" y="0"/>
                  </a:moveTo>
                  <a:lnTo>
                    <a:pt x="287965" y="0"/>
                  </a:lnTo>
                  <a:lnTo>
                    <a:pt x="308742" y="22729"/>
                  </a:lnTo>
                  <a:cubicBezTo>
                    <a:pt x="340808" y="72026"/>
                    <a:pt x="366283" y="141835"/>
                    <a:pt x="381533" y="223883"/>
                  </a:cubicBezTo>
                  <a:lnTo>
                    <a:pt x="392816" y="306596"/>
                  </a:lnTo>
                  <a:lnTo>
                    <a:pt x="381533" y="389309"/>
                  </a:lnTo>
                  <a:cubicBezTo>
                    <a:pt x="351033" y="553405"/>
                    <a:pt x="279630" y="668546"/>
                    <a:pt x="196408" y="668546"/>
                  </a:cubicBezTo>
                  <a:cubicBezTo>
                    <a:pt x="113187" y="668546"/>
                    <a:pt x="41783" y="553405"/>
                    <a:pt x="11283" y="389309"/>
                  </a:cubicBezTo>
                  <a:lnTo>
                    <a:pt x="0" y="306596"/>
                  </a:lnTo>
                  <a:lnTo>
                    <a:pt x="11283" y="223883"/>
                  </a:lnTo>
                  <a:cubicBezTo>
                    <a:pt x="26533" y="141835"/>
                    <a:pt x="52009" y="72026"/>
                    <a:pt x="84075" y="22729"/>
                  </a:cubicBezTo>
                  <a:close/>
                </a:path>
              </a:pathLst>
            </a:custGeom>
            <a:solidFill>
              <a:srgbClr val="34607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Freeform: Shape 97"/>
            <p:cNvSpPr>
              <a:spLocks noChangeAspect="1"/>
            </p:cNvSpPr>
            <p:nvPr/>
          </p:nvSpPr>
          <p:spPr>
            <a:xfrm rot="5400000" flipH="1" flipV="1">
              <a:off x="7560472" y="3888563"/>
              <a:ext cx="1173768" cy="1173792"/>
            </a:xfrm>
            <a:custGeom>
              <a:avLst/>
              <a:gdLst>
                <a:gd name="connsiteX0" fmla="*/ 728086 w 879314"/>
                <a:gd name="connsiteY0" fmla="*/ 514811 h 879330"/>
                <a:gd name="connsiteX1" fmla="*/ 736809 w 879314"/>
                <a:gd name="connsiteY1" fmla="*/ 476276 h 879330"/>
                <a:gd name="connsiteX2" fmla="*/ 734926 w 879314"/>
                <a:gd name="connsiteY2" fmla="*/ 389607 h 879330"/>
                <a:gd name="connsiteX3" fmla="*/ 726720 w 879314"/>
                <a:gd name="connsiteY3" fmla="*/ 363958 h 879330"/>
                <a:gd name="connsiteX4" fmla="*/ 701232 w 879314"/>
                <a:gd name="connsiteY4" fmla="*/ 372030 h 879330"/>
                <a:gd name="connsiteX5" fmla="*/ 647556 w 879314"/>
                <a:gd name="connsiteY5" fmla="*/ 379779 h 879330"/>
                <a:gd name="connsiteX6" fmla="*/ 631433 w 879314"/>
                <a:gd name="connsiteY6" fmla="*/ 377779 h 879330"/>
                <a:gd name="connsiteX7" fmla="*/ 588276 w 879314"/>
                <a:gd name="connsiteY7" fmla="*/ 303030 h 879330"/>
                <a:gd name="connsiteX8" fmla="*/ 594607 w 879314"/>
                <a:gd name="connsiteY8" fmla="*/ 288067 h 879330"/>
                <a:gd name="connsiteX9" fmla="*/ 628155 w 879314"/>
                <a:gd name="connsiteY9" fmla="*/ 245456 h 879330"/>
                <a:gd name="connsiteX10" fmla="*/ 648592 w 879314"/>
                <a:gd name="connsiteY10" fmla="*/ 226777 h 879330"/>
                <a:gd name="connsiteX11" fmla="*/ 588917 w 879314"/>
                <a:gd name="connsiteY11" fmla="*/ 179143 h 879330"/>
                <a:gd name="connsiteX12" fmla="*/ 517827 w 879314"/>
                <a:gd name="connsiteY12" fmla="*/ 151279 h 879330"/>
                <a:gd name="connsiteX13" fmla="*/ 511869 w 879314"/>
                <a:gd name="connsiteY13" fmla="*/ 178319 h 879330"/>
                <a:gd name="connsiteX14" fmla="*/ 491741 w 879314"/>
                <a:gd name="connsiteY14" fmla="*/ 228678 h 879330"/>
                <a:gd name="connsiteX15" fmla="*/ 481948 w 879314"/>
                <a:gd name="connsiteY15" fmla="*/ 241641 h 879330"/>
                <a:gd name="connsiteX16" fmla="*/ 395635 w 879314"/>
                <a:gd name="connsiteY16" fmla="*/ 241641 h 879330"/>
                <a:gd name="connsiteX17" fmla="*/ 385841 w 879314"/>
                <a:gd name="connsiteY17" fmla="*/ 228678 h 879330"/>
                <a:gd name="connsiteX18" fmla="*/ 365714 w 879314"/>
                <a:gd name="connsiteY18" fmla="*/ 178319 h 879330"/>
                <a:gd name="connsiteX19" fmla="*/ 359961 w 879314"/>
                <a:gd name="connsiteY19" fmla="*/ 152210 h 879330"/>
                <a:gd name="connsiteX20" fmla="*/ 333646 w 879314"/>
                <a:gd name="connsiteY20" fmla="*/ 157928 h 879330"/>
                <a:gd name="connsiteX21" fmla="*/ 257647 w 879314"/>
                <a:gd name="connsiteY21" fmla="*/ 199632 h 879330"/>
                <a:gd name="connsiteX22" fmla="*/ 228636 w 879314"/>
                <a:gd name="connsiteY22" fmla="*/ 226453 h 879330"/>
                <a:gd name="connsiteX23" fmla="*/ 249428 w 879314"/>
                <a:gd name="connsiteY23" fmla="*/ 245456 h 879330"/>
                <a:gd name="connsiteX24" fmla="*/ 282976 w 879314"/>
                <a:gd name="connsiteY24" fmla="*/ 288066 h 879330"/>
                <a:gd name="connsiteX25" fmla="*/ 289306 w 879314"/>
                <a:gd name="connsiteY25" fmla="*/ 303029 h 879330"/>
                <a:gd name="connsiteX26" fmla="*/ 246150 w 879314"/>
                <a:gd name="connsiteY26" fmla="*/ 377778 h 879330"/>
                <a:gd name="connsiteX27" fmla="*/ 230026 w 879314"/>
                <a:gd name="connsiteY27" fmla="*/ 379778 h 879330"/>
                <a:gd name="connsiteX28" fmla="*/ 176350 w 879314"/>
                <a:gd name="connsiteY28" fmla="*/ 372030 h 879330"/>
                <a:gd name="connsiteX29" fmla="*/ 149498 w 879314"/>
                <a:gd name="connsiteY29" fmla="*/ 363525 h 879330"/>
                <a:gd name="connsiteX30" fmla="*/ 140776 w 879314"/>
                <a:gd name="connsiteY30" fmla="*/ 402058 h 879330"/>
                <a:gd name="connsiteX31" fmla="*/ 142659 w 879314"/>
                <a:gd name="connsiteY31" fmla="*/ 488727 h 879330"/>
                <a:gd name="connsiteX32" fmla="*/ 150865 w 879314"/>
                <a:gd name="connsiteY32" fmla="*/ 514377 h 879330"/>
                <a:gd name="connsiteX33" fmla="*/ 176350 w 879314"/>
                <a:gd name="connsiteY33" fmla="*/ 506306 h 879330"/>
                <a:gd name="connsiteX34" fmla="*/ 230026 w 879314"/>
                <a:gd name="connsiteY34" fmla="*/ 498557 h 879330"/>
                <a:gd name="connsiteX35" fmla="*/ 246150 w 879314"/>
                <a:gd name="connsiteY35" fmla="*/ 500557 h 879330"/>
                <a:gd name="connsiteX36" fmla="*/ 289306 w 879314"/>
                <a:gd name="connsiteY36" fmla="*/ 575306 h 879330"/>
                <a:gd name="connsiteX37" fmla="*/ 282976 w 879314"/>
                <a:gd name="connsiteY37" fmla="*/ 590269 h 879330"/>
                <a:gd name="connsiteX38" fmla="*/ 249428 w 879314"/>
                <a:gd name="connsiteY38" fmla="*/ 632880 h 879330"/>
                <a:gd name="connsiteX39" fmla="*/ 228992 w 879314"/>
                <a:gd name="connsiteY39" fmla="*/ 651557 h 879330"/>
                <a:gd name="connsiteX40" fmla="*/ 288667 w 879314"/>
                <a:gd name="connsiteY40" fmla="*/ 699191 h 879330"/>
                <a:gd name="connsiteX41" fmla="*/ 344119 w 879314"/>
                <a:gd name="connsiteY41" fmla="*/ 724163 h 879330"/>
                <a:gd name="connsiteX42" fmla="*/ 359620 w 879314"/>
                <a:gd name="connsiteY42" fmla="*/ 727671 h 879330"/>
                <a:gd name="connsiteX43" fmla="*/ 365714 w 879314"/>
                <a:gd name="connsiteY43" fmla="*/ 700017 h 879330"/>
                <a:gd name="connsiteX44" fmla="*/ 385842 w 879314"/>
                <a:gd name="connsiteY44" fmla="*/ 649659 h 879330"/>
                <a:gd name="connsiteX45" fmla="*/ 395635 w 879314"/>
                <a:gd name="connsiteY45" fmla="*/ 636695 h 879330"/>
                <a:gd name="connsiteX46" fmla="*/ 481947 w 879314"/>
                <a:gd name="connsiteY46" fmla="*/ 636695 h 879330"/>
                <a:gd name="connsiteX47" fmla="*/ 491741 w 879314"/>
                <a:gd name="connsiteY47" fmla="*/ 649658 h 879330"/>
                <a:gd name="connsiteX48" fmla="*/ 511869 w 879314"/>
                <a:gd name="connsiteY48" fmla="*/ 700017 h 879330"/>
                <a:gd name="connsiteX49" fmla="*/ 518158 w 879314"/>
                <a:gd name="connsiteY49" fmla="*/ 728561 h 879330"/>
                <a:gd name="connsiteX50" fmla="*/ 570464 w 879314"/>
                <a:gd name="connsiteY50" fmla="*/ 709030 h 879330"/>
                <a:gd name="connsiteX51" fmla="*/ 642475 w 879314"/>
                <a:gd name="connsiteY51" fmla="*/ 659861 h 879330"/>
                <a:gd name="connsiteX52" fmla="*/ 648887 w 879314"/>
                <a:gd name="connsiteY52" fmla="*/ 651827 h 879330"/>
                <a:gd name="connsiteX53" fmla="*/ 628155 w 879314"/>
                <a:gd name="connsiteY53" fmla="*/ 632880 h 879330"/>
                <a:gd name="connsiteX54" fmla="*/ 594607 w 879314"/>
                <a:gd name="connsiteY54" fmla="*/ 590269 h 879330"/>
                <a:gd name="connsiteX55" fmla="*/ 588277 w 879314"/>
                <a:gd name="connsiteY55" fmla="*/ 575306 h 879330"/>
                <a:gd name="connsiteX56" fmla="*/ 631433 w 879314"/>
                <a:gd name="connsiteY56" fmla="*/ 500557 h 879330"/>
                <a:gd name="connsiteX57" fmla="*/ 647557 w 879314"/>
                <a:gd name="connsiteY57" fmla="*/ 498558 h 879330"/>
                <a:gd name="connsiteX58" fmla="*/ 701233 w 879314"/>
                <a:gd name="connsiteY58" fmla="*/ 506306 h 879330"/>
                <a:gd name="connsiteX59" fmla="*/ 820345 w 879314"/>
                <a:gd name="connsiteY59" fmla="*/ 659456 h 879330"/>
                <a:gd name="connsiteX60" fmla="*/ 219859 w 879314"/>
                <a:gd name="connsiteY60" fmla="*/ 820367 h 879330"/>
                <a:gd name="connsiteX61" fmla="*/ 58970 w 879314"/>
                <a:gd name="connsiteY61" fmla="*/ 219876 h 879330"/>
                <a:gd name="connsiteX62" fmla="*/ 659455 w 879314"/>
                <a:gd name="connsiteY62" fmla="*/ 58964 h 879330"/>
                <a:gd name="connsiteX63" fmla="*/ 820345 w 879314"/>
                <a:gd name="connsiteY63" fmla="*/ 659456 h 87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79314" h="879330">
                  <a:moveTo>
                    <a:pt x="728086" y="514811"/>
                  </a:moveTo>
                  <a:lnTo>
                    <a:pt x="736809" y="476276"/>
                  </a:lnTo>
                  <a:cubicBezTo>
                    <a:pt x="740411" y="447248"/>
                    <a:pt x="739701" y="418048"/>
                    <a:pt x="734926" y="389607"/>
                  </a:cubicBezTo>
                  <a:lnTo>
                    <a:pt x="726720" y="363958"/>
                  </a:lnTo>
                  <a:lnTo>
                    <a:pt x="701232" y="372030"/>
                  </a:lnTo>
                  <a:cubicBezTo>
                    <a:pt x="681607" y="376675"/>
                    <a:pt x="663509" y="379294"/>
                    <a:pt x="647556" y="379779"/>
                  </a:cubicBezTo>
                  <a:lnTo>
                    <a:pt x="631433" y="377779"/>
                  </a:lnTo>
                  <a:lnTo>
                    <a:pt x="588276" y="303030"/>
                  </a:lnTo>
                  <a:lnTo>
                    <a:pt x="594607" y="288067"/>
                  </a:lnTo>
                  <a:cubicBezTo>
                    <a:pt x="603002" y="274493"/>
                    <a:pt x="614320" y="260130"/>
                    <a:pt x="628155" y="245456"/>
                  </a:cubicBezTo>
                  <a:lnTo>
                    <a:pt x="648592" y="226777"/>
                  </a:lnTo>
                  <a:lnTo>
                    <a:pt x="588917" y="179143"/>
                  </a:lnTo>
                  <a:lnTo>
                    <a:pt x="517827" y="151279"/>
                  </a:lnTo>
                  <a:lnTo>
                    <a:pt x="511869" y="178319"/>
                  </a:lnTo>
                  <a:cubicBezTo>
                    <a:pt x="506079" y="197637"/>
                    <a:pt x="499298" y="214620"/>
                    <a:pt x="491741" y="228678"/>
                  </a:cubicBezTo>
                  <a:lnTo>
                    <a:pt x="481948" y="241641"/>
                  </a:lnTo>
                  <a:lnTo>
                    <a:pt x="395635" y="241641"/>
                  </a:lnTo>
                  <a:lnTo>
                    <a:pt x="385841" y="228678"/>
                  </a:lnTo>
                  <a:cubicBezTo>
                    <a:pt x="378284" y="214620"/>
                    <a:pt x="371504" y="197637"/>
                    <a:pt x="365714" y="178319"/>
                  </a:cubicBezTo>
                  <a:lnTo>
                    <a:pt x="359961" y="152210"/>
                  </a:lnTo>
                  <a:lnTo>
                    <a:pt x="333646" y="157928"/>
                  </a:lnTo>
                  <a:cubicBezTo>
                    <a:pt x="306628" y="168013"/>
                    <a:pt x="280985" y="181998"/>
                    <a:pt x="257647" y="199632"/>
                  </a:cubicBezTo>
                  <a:lnTo>
                    <a:pt x="228636" y="226453"/>
                  </a:lnTo>
                  <a:lnTo>
                    <a:pt x="249428" y="245456"/>
                  </a:lnTo>
                  <a:cubicBezTo>
                    <a:pt x="263263" y="260129"/>
                    <a:pt x="274580" y="274493"/>
                    <a:pt x="282976" y="288066"/>
                  </a:cubicBezTo>
                  <a:lnTo>
                    <a:pt x="289306" y="303029"/>
                  </a:lnTo>
                  <a:lnTo>
                    <a:pt x="246150" y="377778"/>
                  </a:lnTo>
                  <a:lnTo>
                    <a:pt x="230026" y="379778"/>
                  </a:lnTo>
                  <a:cubicBezTo>
                    <a:pt x="214073" y="379293"/>
                    <a:pt x="195975" y="376674"/>
                    <a:pt x="176350" y="372030"/>
                  </a:cubicBezTo>
                  <a:lnTo>
                    <a:pt x="149498" y="363525"/>
                  </a:lnTo>
                  <a:lnTo>
                    <a:pt x="140776" y="402058"/>
                  </a:lnTo>
                  <a:cubicBezTo>
                    <a:pt x="137173" y="431086"/>
                    <a:pt x="137884" y="460286"/>
                    <a:pt x="142659" y="488727"/>
                  </a:cubicBezTo>
                  <a:lnTo>
                    <a:pt x="150865" y="514377"/>
                  </a:lnTo>
                  <a:lnTo>
                    <a:pt x="176350" y="506306"/>
                  </a:lnTo>
                  <a:cubicBezTo>
                    <a:pt x="195975" y="501661"/>
                    <a:pt x="214073" y="499042"/>
                    <a:pt x="230026" y="498557"/>
                  </a:cubicBezTo>
                  <a:lnTo>
                    <a:pt x="246150" y="500557"/>
                  </a:lnTo>
                  <a:lnTo>
                    <a:pt x="289306" y="575306"/>
                  </a:lnTo>
                  <a:lnTo>
                    <a:pt x="282976" y="590269"/>
                  </a:lnTo>
                  <a:cubicBezTo>
                    <a:pt x="274580" y="603843"/>
                    <a:pt x="263263" y="618206"/>
                    <a:pt x="249428" y="632880"/>
                  </a:cubicBezTo>
                  <a:lnTo>
                    <a:pt x="228992" y="651557"/>
                  </a:lnTo>
                  <a:lnTo>
                    <a:pt x="288667" y="699191"/>
                  </a:lnTo>
                  <a:cubicBezTo>
                    <a:pt x="306618" y="709555"/>
                    <a:pt x="325193" y="717854"/>
                    <a:pt x="344119" y="724163"/>
                  </a:cubicBezTo>
                  <a:lnTo>
                    <a:pt x="359620" y="727671"/>
                  </a:lnTo>
                  <a:lnTo>
                    <a:pt x="365714" y="700017"/>
                  </a:lnTo>
                  <a:cubicBezTo>
                    <a:pt x="371504" y="680700"/>
                    <a:pt x="378284" y="663717"/>
                    <a:pt x="385842" y="649659"/>
                  </a:cubicBezTo>
                  <a:lnTo>
                    <a:pt x="395635" y="636695"/>
                  </a:lnTo>
                  <a:lnTo>
                    <a:pt x="481947" y="636695"/>
                  </a:lnTo>
                  <a:lnTo>
                    <a:pt x="491741" y="649658"/>
                  </a:lnTo>
                  <a:cubicBezTo>
                    <a:pt x="499298" y="663717"/>
                    <a:pt x="506079" y="680699"/>
                    <a:pt x="511869" y="700017"/>
                  </a:cubicBezTo>
                  <a:lnTo>
                    <a:pt x="518158" y="728561"/>
                  </a:lnTo>
                  <a:lnTo>
                    <a:pt x="570464" y="709030"/>
                  </a:lnTo>
                  <a:cubicBezTo>
                    <a:pt x="596463" y="696373"/>
                    <a:pt x="620775" y="679901"/>
                    <a:pt x="642475" y="659861"/>
                  </a:cubicBezTo>
                  <a:lnTo>
                    <a:pt x="648887" y="651827"/>
                  </a:lnTo>
                  <a:lnTo>
                    <a:pt x="628155" y="632880"/>
                  </a:lnTo>
                  <a:cubicBezTo>
                    <a:pt x="614320" y="618207"/>
                    <a:pt x="603003" y="603843"/>
                    <a:pt x="594607" y="590269"/>
                  </a:cubicBezTo>
                  <a:lnTo>
                    <a:pt x="588277" y="575306"/>
                  </a:lnTo>
                  <a:lnTo>
                    <a:pt x="631433" y="500557"/>
                  </a:lnTo>
                  <a:lnTo>
                    <a:pt x="647557" y="498558"/>
                  </a:lnTo>
                  <a:cubicBezTo>
                    <a:pt x="663510" y="499042"/>
                    <a:pt x="681608" y="501661"/>
                    <a:pt x="701233" y="506306"/>
                  </a:cubicBezTo>
                  <a:close/>
                  <a:moveTo>
                    <a:pt x="820345" y="659456"/>
                  </a:moveTo>
                  <a:cubicBezTo>
                    <a:pt x="698954" y="869711"/>
                    <a:pt x="430106" y="941753"/>
                    <a:pt x="219859" y="820367"/>
                  </a:cubicBezTo>
                  <a:cubicBezTo>
                    <a:pt x="9612" y="698981"/>
                    <a:pt x="-62421" y="430131"/>
                    <a:pt x="58970" y="219876"/>
                  </a:cubicBezTo>
                  <a:cubicBezTo>
                    <a:pt x="180360" y="9621"/>
                    <a:pt x="449208" y="-62422"/>
                    <a:pt x="659455" y="58964"/>
                  </a:cubicBezTo>
                  <a:cubicBezTo>
                    <a:pt x="869702" y="180351"/>
                    <a:pt x="941735" y="449201"/>
                    <a:pt x="820345" y="659456"/>
                  </a:cubicBezTo>
                  <a:close/>
                </a:path>
              </a:pathLst>
            </a:cu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8095952" y="4174108"/>
              <a:ext cx="335944" cy="343124"/>
              <a:chOff x="4979234" y="5006042"/>
              <a:chExt cx="335944" cy="343124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 flipV="1">
                <a:off x="5027178" y="5294337"/>
                <a:ext cx="288000" cy="109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42024B-2CD0-4DB9-A93C-E1186CFF2018}"/>
              </a:ext>
            </a:extLst>
          </p:cNvPr>
          <p:cNvGrpSpPr/>
          <p:nvPr/>
        </p:nvGrpSpPr>
        <p:grpSpPr>
          <a:xfrm>
            <a:off x="7461839" y="2077574"/>
            <a:ext cx="1371037" cy="1411000"/>
            <a:chOff x="7461839" y="2077574"/>
            <a:chExt cx="1371037" cy="1411000"/>
          </a:xfrm>
        </p:grpSpPr>
        <p:sp>
          <p:nvSpPr>
            <p:cNvPr id="383" name="Rechteck 28"/>
            <p:cNvSpPr/>
            <p:nvPr/>
          </p:nvSpPr>
          <p:spPr>
            <a:xfrm>
              <a:off x="7461839" y="2077574"/>
              <a:ext cx="1371037" cy="141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8" name="Straight Connector 397"/>
            <p:cNvCxnSpPr>
              <a:stCxn id="397" idx="24"/>
            </p:cNvCxnSpPr>
            <p:nvPr/>
          </p:nvCxnSpPr>
          <p:spPr>
            <a:xfrm>
              <a:off x="8520020" y="2783073"/>
              <a:ext cx="312856" cy="0"/>
            </a:xfrm>
            <a:prstGeom prst="lin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34F6042-2380-4694-B7B9-BA94CE111C88}"/>
                </a:ext>
              </a:extLst>
            </p:cNvPr>
            <p:cNvCxnSpPr>
              <a:cxnSpLocks/>
              <a:stCxn id="397" idx="3"/>
              <a:endCxn id="383" idx="3"/>
            </p:cNvCxnSpPr>
            <p:nvPr/>
          </p:nvCxnSpPr>
          <p:spPr>
            <a:xfrm>
              <a:off x="8274689" y="2783071"/>
              <a:ext cx="558187" cy="3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12F2BBE-C6F0-4B58-BEDB-89C7658C0CE8}"/>
                </a:ext>
              </a:extLst>
            </p:cNvPr>
            <p:cNvSpPr/>
            <p:nvPr/>
          </p:nvSpPr>
          <p:spPr>
            <a:xfrm rot="14400000" flipH="1" flipV="1">
              <a:off x="7584170" y="2218014"/>
              <a:ext cx="1129351" cy="1237732"/>
            </a:xfrm>
            <a:custGeom>
              <a:avLst/>
              <a:gdLst>
                <a:gd name="connsiteX0" fmla="*/ 310361 w 771361"/>
                <a:gd name="connsiteY0" fmla="*/ 379211 h 845388"/>
                <a:gd name="connsiteX1" fmla="*/ 342192 w 771361"/>
                <a:gd name="connsiteY1" fmla="*/ 498015 h 845388"/>
                <a:gd name="connsiteX2" fmla="*/ 460995 w 771361"/>
                <a:gd name="connsiteY2" fmla="*/ 466180 h 845388"/>
                <a:gd name="connsiteX3" fmla="*/ 429164 w 771361"/>
                <a:gd name="connsiteY3" fmla="*/ 347375 h 845388"/>
                <a:gd name="connsiteX4" fmla="*/ 310361 w 771361"/>
                <a:gd name="connsiteY4" fmla="*/ 379211 h 845388"/>
                <a:gd name="connsiteX5" fmla="*/ 0 w 771361"/>
                <a:gd name="connsiteY5" fmla="*/ 245323 h 845388"/>
                <a:gd name="connsiteX6" fmla="*/ 39233 w 771361"/>
                <a:gd name="connsiteY6" fmla="*/ 177370 h 845388"/>
                <a:gd name="connsiteX7" fmla="*/ 52962 w 771361"/>
                <a:gd name="connsiteY7" fmla="*/ 175017 h 845388"/>
                <a:gd name="connsiteX8" fmla="*/ 150671 w 771361"/>
                <a:gd name="connsiteY8" fmla="*/ 195412 h 845388"/>
                <a:gd name="connsiteX9" fmla="*/ 186853 w 771361"/>
                <a:gd name="connsiteY9" fmla="*/ 210718 h 845388"/>
                <a:gd name="connsiteX10" fmla="*/ 217059 w 771361"/>
                <a:gd name="connsiteY10" fmla="*/ 233538 h 845388"/>
                <a:gd name="connsiteX11" fmla="*/ 232107 w 771361"/>
                <a:gd name="connsiteY11" fmla="*/ 219626 h 845388"/>
                <a:gd name="connsiteX12" fmla="*/ 274049 w 771361"/>
                <a:gd name="connsiteY12" fmla="*/ 193916 h 845388"/>
                <a:gd name="connsiteX13" fmla="*/ 306157 w 771361"/>
                <a:gd name="connsiteY13" fmla="*/ 181927 h 845388"/>
                <a:gd name="connsiteX14" fmla="*/ 301518 w 771361"/>
                <a:gd name="connsiteY14" fmla="*/ 144517 h 845388"/>
                <a:gd name="connsiteX15" fmla="*/ 306353 w 771361"/>
                <a:gd name="connsiteY15" fmla="*/ 105530 h 845388"/>
                <a:gd name="connsiteX16" fmla="*/ 337545 w 771361"/>
                <a:gd name="connsiteY16" fmla="*/ 10714 h 845388"/>
                <a:gd name="connsiteX17" fmla="*/ 346448 w 771361"/>
                <a:gd name="connsiteY17" fmla="*/ 0 h 845388"/>
                <a:gd name="connsiteX18" fmla="*/ 424914 w 771361"/>
                <a:gd name="connsiteY18" fmla="*/ 0 h 845388"/>
                <a:gd name="connsiteX19" fmla="*/ 433817 w 771361"/>
                <a:gd name="connsiteY19" fmla="*/ 10713 h 845388"/>
                <a:gd name="connsiteX20" fmla="*/ 465008 w 771361"/>
                <a:gd name="connsiteY20" fmla="*/ 105529 h 845388"/>
                <a:gd name="connsiteX21" fmla="*/ 469843 w 771361"/>
                <a:gd name="connsiteY21" fmla="*/ 144517 h 845388"/>
                <a:gd name="connsiteX22" fmla="*/ 465325 w 771361"/>
                <a:gd name="connsiteY22" fmla="*/ 180951 h 845388"/>
                <a:gd name="connsiteX23" fmla="*/ 465938 w 771361"/>
                <a:gd name="connsiteY23" fmla="*/ 181090 h 845388"/>
                <a:gd name="connsiteX24" fmla="*/ 512948 w 771361"/>
                <a:gd name="connsiteY24" fmla="*/ 202261 h 845388"/>
                <a:gd name="connsiteX25" fmla="*/ 554788 w 771361"/>
                <a:gd name="connsiteY25" fmla="*/ 232388 h 845388"/>
                <a:gd name="connsiteX26" fmla="*/ 555214 w 771361"/>
                <a:gd name="connsiteY26" fmla="*/ 232848 h 845388"/>
                <a:gd name="connsiteX27" fmla="*/ 584508 w 771361"/>
                <a:gd name="connsiteY27" fmla="*/ 210718 h 845388"/>
                <a:gd name="connsiteX28" fmla="*/ 620689 w 771361"/>
                <a:gd name="connsiteY28" fmla="*/ 195412 h 845388"/>
                <a:gd name="connsiteX29" fmla="*/ 718398 w 771361"/>
                <a:gd name="connsiteY29" fmla="*/ 175017 h 845388"/>
                <a:gd name="connsiteX30" fmla="*/ 732128 w 771361"/>
                <a:gd name="connsiteY30" fmla="*/ 177370 h 845388"/>
                <a:gd name="connsiteX31" fmla="*/ 771361 w 771361"/>
                <a:gd name="connsiteY31" fmla="*/ 245323 h 845388"/>
                <a:gd name="connsiteX32" fmla="*/ 766534 w 771361"/>
                <a:gd name="connsiteY32" fmla="*/ 258391 h 845388"/>
                <a:gd name="connsiteX33" fmla="*/ 700017 w 771361"/>
                <a:gd name="connsiteY33" fmla="*/ 332812 h 845388"/>
                <a:gd name="connsiteX34" fmla="*/ 668670 w 771361"/>
                <a:gd name="connsiteY34" fmla="*/ 356492 h 845388"/>
                <a:gd name="connsiteX35" fmla="*/ 633953 w 771361"/>
                <a:gd name="connsiteY35" fmla="*/ 371179 h 845388"/>
                <a:gd name="connsiteX36" fmla="*/ 639625 w 771361"/>
                <a:gd name="connsiteY36" fmla="*/ 404981 h 845388"/>
                <a:gd name="connsiteX37" fmla="*/ 638331 w 771361"/>
                <a:gd name="connsiteY37" fmla="*/ 454159 h 845388"/>
                <a:gd name="connsiteX38" fmla="*/ 633806 w 771361"/>
                <a:gd name="connsiteY38" fmla="*/ 474146 h 845388"/>
                <a:gd name="connsiteX39" fmla="*/ 668670 w 771361"/>
                <a:gd name="connsiteY39" fmla="*/ 488896 h 845388"/>
                <a:gd name="connsiteX40" fmla="*/ 700017 w 771361"/>
                <a:gd name="connsiteY40" fmla="*/ 512577 h 845388"/>
                <a:gd name="connsiteX41" fmla="*/ 766535 w 771361"/>
                <a:gd name="connsiteY41" fmla="*/ 586997 h 845388"/>
                <a:gd name="connsiteX42" fmla="*/ 771361 w 771361"/>
                <a:gd name="connsiteY42" fmla="*/ 600064 h 845388"/>
                <a:gd name="connsiteX43" fmla="*/ 732129 w 771361"/>
                <a:gd name="connsiteY43" fmla="*/ 668017 h 845388"/>
                <a:gd name="connsiteX44" fmla="*/ 718399 w 771361"/>
                <a:gd name="connsiteY44" fmla="*/ 670371 h 845388"/>
                <a:gd name="connsiteX45" fmla="*/ 620690 w 771361"/>
                <a:gd name="connsiteY45" fmla="*/ 649976 h 845388"/>
                <a:gd name="connsiteX46" fmla="*/ 584508 w 771361"/>
                <a:gd name="connsiteY46" fmla="*/ 634669 h 845388"/>
                <a:gd name="connsiteX47" fmla="*/ 554303 w 771361"/>
                <a:gd name="connsiteY47" fmla="*/ 611851 h 845388"/>
                <a:gd name="connsiteX48" fmla="*/ 539254 w 771361"/>
                <a:gd name="connsiteY48" fmla="*/ 625765 h 845388"/>
                <a:gd name="connsiteX49" fmla="*/ 497311 w 771361"/>
                <a:gd name="connsiteY49" fmla="*/ 651475 h 845388"/>
                <a:gd name="connsiteX50" fmla="*/ 465204 w 771361"/>
                <a:gd name="connsiteY50" fmla="*/ 663463 h 845388"/>
                <a:gd name="connsiteX51" fmla="*/ 469843 w 771361"/>
                <a:gd name="connsiteY51" fmla="*/ 700871 h 845388"/>
                <a:gd name="connsiteX52" fmla="*/ 465008 w 771361"/>
                <a:gd name="connsiteY52" fmla="*/ 739858 h 845388"/>
                <a:gd name="connsiteX53" fmla="*/ 433816 w 771361"/>
                <a:gd name="connsiteY53" fmla="*/ 834674 h 845388"/>
                <a:gd name="connsiteX54" fmla="*/ 424913 w 771361"/>
                <a:gd name="connsiteY54" fmla="*/ 845388 h 845388"/>
                <a:gd name="connsiteX55" fmla="*/ 346448 w 771361"/>
                <a:gd name="connsiteY55" fmla="*/ 845388 h 845388"/>
                <a:gd name="connsiteX56" fmla="*/ 337545 w 771361"/>
                <a:gd name="connsiteY56" fmla="*/ 834674 h 845388"/>
                <a:gd name="connsiteX57" fmla="*/ 306353 w 771361"/>
                <a:gd name="connsiteY57" fmla="*/ 739858 h 845388"/>
                <a:gd name="connsiteX58" fmla="*/ 301518 w 771361"/>
                <a:gd name="connsiteY58" fmla="*/ 700871 h 845388"/>
                <a:gd name="connsiteX59" fmla="*/ 306036 w 771361"/>
                <a:gd name="connsiteY59" fmla="*/ 664439 h 845388"/>
                <a:gd name="connsiteX60" fmla="*/ 305423 w 771361"/>
                <a:gd name="connsiteY60" fmla="*/ 664300 h 845388"/>
                <a:gd name="connsiteX61" fmla="*/ 258412 w 771361"/>
                <a:gd name="connsiteY61" fmla="*/ 643130 h 845388"/>
                <a:gd name="connsiteX62" fmla="*/ 216573 w 771361"/>
                <a:gd name="connsiteY62" fmla="*/ 613003 h 845388"/>
                <a:gd name="connsiteX63" fmla="*/ 216146 w 771361"/>
                <a:gd name="connsiteY63" fmla="*/ 612540 h 845388"/>
                <a:gd name="connsiteX64" fmla="*/ 186854 w 771361"/>
                <a:gd name="connsiteY64" fmla="*/ 634669 h 845388"/>
                <a:gd name="connsiteX65" fmla="*/ 150672 w 771361"/>
                <a:gd name="connsiteY65" fmla="*/ 649976 h 845388"/>
                <a:gd name="connsiteX66" fmla="*/ 52963 w 771361"/>
                <a:gd name="connsiteY66" fmla="*/ 670371 h 845388"/>
                <a:gd name="connsiteX67" fmla="*/ 39233 w 771361"/>
                <a:gd name="connsiteY67" fmla="*/ 668017 h 845388"/>
                <a:gd name="connsiteX68" fmla="*/ 1 w 771361"/>
                <a:gd name="connsiteY68" fmla="*/ 600065 h 845388"/>
                <a:gd name="connsiteX69" fmla="*/ 4827 w 771361"/>
                <a:gd name="connsiteY69" fmla="*/ 586997 h 845388"/>
                <a:gd name="connsiteX70" fmla="*/ 71344 w 771361"/>
                <a:gd name="connsiteY70" fmla="*/ 512576 h 845388"/>
                <a:gd name="connsiteX71" fmla="*/ 102691 w 771361"/>
                <a:gd name="connsiteY71" fmla="*/ 488895 h 845388"/>
                <a:gd name="connsiteX72" fmla="*/ 137407 w 771361"/>
                <a:gd name="connsiteY72" fmla="*/ 474209 h 845388"/>
                <a:gd name="connsiteX73" fmla="*/ 131736 w 771361"/>
                <a:gd name="connsiteY73" fmla="*/ 440410 h 845388"/>
                <a:gd name="connsiteX74" fmla="*/ 133030 w 771361"/>
                <a:gd name="connsiteY74" fmla="*/ 391232 h 845388"/>
                <a:gd name="connsiteX75" fmla="*/ 137555 w 771361"/>
                <a:gd name="connsiteY75" fmla="*/ 371241 h 845388"/>
                <a:gd name="connsiteX76" fmla="*/ 102691 w 771361"/>
                <a:gd name="connsiteY76" fmla="*/ 356492 h 845388"/>
                <a:gd name="connsiteX77" fmla="*/ 71344 w 771361"/>
                <a:gd name="connsiteY77" fmla="*/ 332811 h 845388"/>
                <a:gd name="connsiteX78" fmla="*/ 4827 w 771361"/>
                <a:gd name="connsiteY78" fmla="*/ 258390 h 84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71361" h="845388">
                  <a:moveTo>
                    <a:pt x="310361" y="379211"/>
                  </a:moveTo>
                  <a:cubicBezTo>
                    <a:pt x="286344" y="420809"/>
                    <a:pt x="300595" y="473999"/>
                    <a:pt x="342192" y="498015"/>
                  </a:cubicBezTo>
                  <a:cubicBezTo>
                    <a:pt x="383789" y="522031"/>
                    <a:pt x="436979" y="507778"/>
                    <a:pt x="460995" y="466180"/>
                  </a:cubicBezTo>
                  <a:cubicBezTo>
                    <a:pt x="485012" y="424582"/>
                    <a:pt x="470761" y="371391"/>
                    <a:pt x="429164" y="347375"/>
                  </a:cubicBezTo>
                  <a:cubicBezTo>
                    <a:pt x="387567" y="323359"/>
                    <a:pt x="334377" y="337613"/>
                    <a:pt x="310361" y="379211"/>
                  </a:cubicBezTo>
                  <a:close/>
                  <a:moveTo>
                    <a:pt x="0" y="245323"/>
                  </a:moveTo>
                  <a:lnTo>
                    <a:pt x="39233" y="177370"/>
                  </a:lnTo>
                  <a:lnTo>
                    <a:pt x="52962" y="175017"/>
                  </a:lnTo>
                  <a:cubicBezTo>
                    <a:pt x="79956" y="174736"/>
                    <a:pt x="113911" y="181734"/>
                    <a:pt x="150671" y="195412"/>
                  </a:cubicBezTo>
                  <a:lnTo>
                    <a:pt x="186853" y="210718"/>
                  </a:lnTo>
                  <a:lnTo>
                    <a:pt x="217059" y="233538"/>
                  </a:lnTo>
                  <a:lnTo>
                    <a:pt x="232107" y="219626"/>
                  </a:lnTo>
                  <a:cubicBezTo>
                    <a:pt x="245297" y="209660"/>
                    <a:pt x="259356" y="201069"/>
                    <a:pt x="274049" y="193916"/>
                  </a:cubicBezTo>
                  <a:lnTo>
                    <a:pt x="306157" y="181927"/>
                  </a:lnTo>
                  <a:lnTo>
                    <a:pt x="301518" y="144517"/>
                  </a:lnTo>
                  <a:lnTo>
                    <a:pt x="306353" y="105530"/>
                  </a:lnTo>
                  <a:cubicBezTo>
                    <a:pt x="312888" y="66856"/>
                    <a:pt x="323804" y="33950"/>
                    <a:pt x="337545" y="10714"/>
                  </a:cubicBezTo>
                  <a:lnTo>
                    <a:pt x="346448" y="0"/>
                  </a:lnTo>
                  <a:lnTo>
                    <a:pt x="424914" y="0"/>
                  </a:lnTo>
                  <a:lnTo>
                    <a:pt x="433817" y="10713"/>
                  </a:lnTo>
                  <a:cubicBezTo>
                    <a:pt x="447557" y="33950"/>
                    <a:pt x="458473" y="66855"/>
                    <a:pt x="465008" y="105529"/>
                  </a:cubicBezTo>
                  <a:lnTo>
                    <a:pt x="469843" y="144517"/>
                  </a:lnTo>
                  <a:lnTo>
                    <a:pt x="465325" y="180951"/>
                  </a:lnTo>
                  <a:lnTo>
                    <a:pt x="465938" y="181090"/>
                  </a:lnTo>
                  <a:cubicBezTo>
                    <a:pt x="481982" y="186439"/>
                    <a:pt x="497730" y="193475"/>
                    <a:pt x="512948" y="202261"/>
                  </a:cubicBezTo>
                  <a:cubicBezTo>
                    <a:pt x="528166" y="211047"/>
                    <a:pt x="542133" y="221167"/>
                    <a:pt x="554788" y="232388"/>
                  </a:cubicBezTo>
                  <a:lnTo>
                    <a:pt x="555214" y="232848"/>
                  </a:lnTo>
                  <a:lnTo>
                    <a:pt x="584508" y="210718"/>
                  </a:lnTo>
                  <a:lnTo>
                    <a:pt x="620689" y="195412"/>
                  </a:lnTo>
                  <a:cubicBezTo>
                    <a:pt x="657449" y="181734"/>
                    <a:pt x="691404" y="174735"/>
                    <a:pt x="718398" y="175017"/>
                  </a:cubicBezTo>
                  <a:lnTo>
                    <a:pt x="732128" y="177370"/>
                  </a:lnTo>
                  <a:lnTo>
                    <a:pt x="771361" y="245323"/>
                  </a:lnTo>
                  <a:lnTo>
                    <a:pt x="766534" y="258391"/>
                  </a:lnTo>
                  <a:cubicBezTo>
                    <a:pt x="753280" y="281909"/>
                    <a:pt x="730242" y="307815"/>
                    <a:pt x="700017" y="332812"/>
                  </a:cubicBezTo>
                  <a:lnTo>
                    <a:pt x="668670" y="356492"/>
                  </a:lnTo>
                  <a:lnTo>
                    <a:pt x="633953" y="371179"/>
                  </a:lnTo>
                  <a:lnTo>
                    <a:pt x="639625" y="404981"/>
                  </a:lnTo>
                  <a:cubicBezTo>
                    <a:pt x="640777" y="421282"/>
                    <a:pt x="640366" y="437753"/>
                    <a:pt x="638331" y="454159"/>
                  </a:cubicBezTo>
                  <a:lnTo>
                    <a:pt x="633806" y="474146"/>
                  </a:lnTo>
                  <a:lnTo>
                    <a:pt x="668670" y="488896"/>
                  </a:lnTo>
                  <a:lnTo>
                    <a:pt x="700017" y="512577"/>
                  </a:lnTo>
                  <a:cubicBezTo>
                    <a:pt x="730243" y="537573"/>
                    <a:pt x="753281" y="563479"/>
                    <a:pt x="766535" y="586997"/>
                  </a:cubicBezTo>
                  <a:lnTo>
                    <a:pt x="771361" y="600064"/>
                  </a:lnTo>
                  <a:lnTo>
                    <a:pt x="732129" y="668017"/>
                  </a:lnTo>
                  <a:lnTo>
                    <a:pt x="718399" y="670371"/>
                  </a:lnTo>
                  <a:cubicBezTo>
                    <a:pt x="691405" y="670652"/>
                    <a:pt x="657450" y="663654"/>
                    <a:pt x="620690" y="649976"/>
                  </a:cubicBezTo>
                  <a:lnTo>
                    <a:pt x="584508" y="634669"/>
                  </a:lnTo>
                  <a:lnTo>
                    <a:pt x="554303" y="611851"/>
                  </a:lnTo>
                  <a:lnTo>
                    <a:pt x="539254" y="625765"/>
                  </a:lnTo>
                  <a:cubicBezTo>
                    <a:pt x="526063" y="635731"/>
                    <a:pt x="512005" y="644322"/>
                    <a:pt x="497311" y="651475"/>
                  </a:cubicBezTo>
                  <a:lnTo>
                    <a:pt x="465204" y="663463"/>
                  </a:lnTo>
                  <a:lnTo>
                    <a:pt x="469843" y="700871"/>
                  </a:lnTo>
                  <a:lnTo>
                    <a:pt x="465008" y="739858"/>
                  </a:lnTo>
                  <a:cubicBezTo>
                    <a:pt x="458474" y="778532"/>
                    <a:pt x="447557" y="811437"/>
                    <a:pt x="433816" y="834674"/>
                  </a:cubicBezTo>
                  <a:lnTo>
                    <a:pt x="424913" y="845388"/>
                  </a:lnTo>
                  <a:lnTo>
                    <a:pt x="346448" y="845388"/>
                  </a:lnTo>
                  <a:lnTo>
                    <a:pt x="337545" y="834674"/>
                  </a:lnTo>
                  <a:cubicBezTo>
                    <a:pt x="323804" y="811437"/>
                    <a:pt x="312888" y="778532"/>
                    <a:pt x="306353" y="739858"/>
                  </a:cubicBezTo>
                  <a:lnTo>
                    <a:pt x="301518" y="700871"/>
                  </a:lnTo>
                  <a:lnTo>
                    <a:pt x="306036" y="664439"/>
                  </a:lnTo>
                  <a:lnTo>
                    <a:pt x="305423" y="664300"/>
                  </a:lnTo>
                  <a:cubicBezTo>
                    <a:pt x="289378" y="658952"/>
                    <a:pt x="273630" y="651916"/>
                    <a:pt x="258412" y="643130"/>
                  </a:cubicBezTo>
                  <a:cubicBezTo>
                    <a:pt x="243194" y="634344"/>
                    <a:pt x="229227" y="624224"/>
                    <a:pt x="216573" y="613003"/>
                  </a:cubicBezTo>
                  <a:lnTo>
                    <a:pt x="216146" y="612540"/>
                  </a:lnTo>
                  <a:lnTo>
                    <a:pt x="186854" y="634669"/>
                  </a:lnTo>
                  <a:lnTo>
                    <a:pt x="150672" y="649976"/>
                  </a:lnTo>
                  <a:cubicBezTo>
                    <a:pt x="113912" y="663653"/>
                    <a:pt x="79957" y="670652"/>
                    <a:pt x="52963" y="670371"/>
                  </a:cubicBezTo>
                  <a:lnTo>
                    <a:pt x="39233" y="668017"/>
                  </a:lnTo>
                  <a:lnTo>
                    <a:pt x="1" y="600065"/>
                  </a:lnTo>
                  <a:lnTo>
                    <a:pt x="4827" y="586997"/>
                  </a:lnTo>
                  <a:cubicBezTo>
                    <a:pt x="18081" y="563479"/>
                    <a:pt x="41119" y="537572"/>
                    <a:pt x="71344" y="512576"/>
                  </a:cubicBezTo>
                  <a:lnTo>
                    <a:pt x="102691" y="488895"/>
                  </a:lnTo>
                  <a:lnTo>
                    <a:pt x="137407" y="474209"/>
                  </a:lnTo>
                  <a:lnTo>
                    <a:pt x="131736" y="440410"/>
                  </a:lnTo>
                  <a:cubicBezTo>
                    <a:pt x="130584" y="424108"/>
                    <a:pt x="130994" y="407638"/>
                    <a:pt x="133030" y="391232"/>
                  </a:cubicBezTo>
                  <a:lnTo>
                    <a:pt x="137555" y="371241"/>
                  </a:lnTo>
                  <a:lnTo>
                    <a:pt x="102691" y="356492"/>
                  </a:lnTo>
                  <a:lnTo>
                    <a:pt x="71344" y="332811"/>
                  </a:lnTo>
                  <a:cubicBezTo>
                    <a:pt x="41118" y="307815"/>
                    <a:pt x="18080" y="281908"/>
                    <a:pt x="4827" y="258390"/>
                  </a:cubicBezTo>
                  <a:close/>
                </a:path>
              </a:pathLst>
            </a:custGeom>
            <a:solidFill>
              <a:srgbClr val="34607F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28B3C7-B8CB-4394-8452-0441FA59292B}"/>
                </a:ext>
              </a:extLst>
            </p:cNvPr>
            <p:cNvSpPr/>
            <p:nvPr/>
          </p:nvSpPr>
          <p:spPr>
            <a:xfrm>
              <a:off x="8607787" y="3045489"/>
              <a:ext cx="103510" cy="61566"/>
            </a:xfrm>
            <a:prstGeom prst="rect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9355B7F-88C9-4329-8E3A-AA2A773E4436}"/>
                </a:ext>
              </a:extLst>
            </p:cNvPr>
            <p:cNvSpPr/>
            <p:nvPr/>
          </p:nvSpPr>
          <p:spPr>
            <a:xfrm>
              <a:off x="7587977" y="3045489"/>
              <a:ext cx="103510" cy="61566"/>
            </a:xfrm>
            <a:prstGeom prst="rect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D723481-F5C2-43F9-82F1-8A93E384B965}"/>
                </a:ext>
              </a:extLst>
            </p:cNvPr>
            <p:cNvSpPr/>
            <p:nvPr/>
          </p:nvSpPr>
          <p:spPr>
            <a:xfrm>
              <a:off x="8609692" y="2518338"/>
              <a:ext cx="103510" cy="61566"/>
            </a:xfrm>
            <a:prstGeom prst="rect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FD6656A0-77F4-4A72-8BE2-F1BBDFD17D41}"/>
                </a:ext>
              </a:extLst>
            </p:cNvPr>
            <p:cNvSpPr/>
            <p:nvPr/>
          </p:nvSpPr>
          <p:spPr>
            <a:xfrm>
              <a:off x="7587977" y="2518338"/>
              <a:ext cx="103510" cy="61566"/>
            </a:xfrm>
            <a:prstGeom prst="rect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7" name="Freeform: Shape 396"/>
            <p:cNvSpPr/>
            <p:nvPr/>
          </p:nvSpPr>
          <p:spPr>
            <a:xfrm rot="14400000" flipH="1" flipV="1">
              <a:off x="7582681" y="2164207"/>
              <a:ext cx="1129351" cy="1237732"/>
            </a:xfrm>
            <a:custGeom>
              <a:avLst/>
              <a:gdLst>
                <a:gd name="connsiteX0" fmla="*/ 310361 w 771361"/>
                <a:gd name="connsiteY0" fmla="*/ 379211 h 845388"/>
                <a:gd name="connsiteX1" fmla="*/ 342192 w 771361"/>
                <a:gd name="connsiteY1" fmla="*/ 498015 h 845388"/>
                <a:gd name="connsiteX2" fmla="*/ 460995 w 771361"/>
                <a:gd name="connsiteY2" fmla="*/ 466180 h 845388"/>
                <a:gd name="connsiteX3" fmla="*/ 429164 w 771361"/>
                <a:gd name="connsiteY3" fmla="*/ 347375 h 845388"/>
                <a:gd name="connsiteX4" fmla="*/ 310361 w 771361"/>
                <a:gd name="connsiteY4" fmla="*/ 379211 h 845388"/>
                <a:gd name="connsiteX5" fmla="*/ 0 w 771361"/>
                <a:gd name="connsiteY5" fmla="*/ 245323 h 845388"/>
                <a:gd name="connsiteX6" fmla="*/ 39233 w 771361"/>
                <a:gd name="connsiteY6" fmla="*/ 177370 h 845388"/>
                <a:gd name="connsiteX7" fmla="*/ 52962 w 771361"/>
                <a:gd name="connsiteY7" fmla="*/ 175017 h 845388"/>
                <a:gd name="connsiteX8" fmla="*/ 150671 w 771361"/>
                <a:gd name="connsiteY8" fmla="*/ 195412 h 845388"/>
                <a:gd name="connsiteX9" fmla="*/ 186853 w 771361"/>
                <a:gd name="connsiteY9" fmla="*/ 210718 h 845388"/>
                <a:gd name="connsiteX10" fmla="*/ 217059 w 771361"/>
                <a:gd name="connsiteY10" fmla="*/ 233538 h 845388"/>
                <a:gd name="connsiteX11" fmla="*/ 232107 w 771361"/>
                <a:gd name="connsiteY11" fmla="*/ 219626 h 845388"/>
                <a:gd name="connsiteX12" fmla="*/ 274049 w 771361"/>
                <a:gd name="connsiteY12" fmla="*/ 193916 h 845388"/>
                <a:gd name="connsiteX13" fmla="*/ 306157 w 771361"/>
                <a:gd name="connsiteY13" fmla="*/ 181927 h 845388"/>
                <a:gd name="connsiteX14" fmla="*/ 301518 w 771361"/>
                <a:gd name="connsiteY14" fmla="*/ 144517 h 845388"/>
                <a:gd name="connsiteX15" fmla="*/ 306353 w 771361"/>
                <a:gd name="connsiteY15" fmla="*/ 105530 h 845388"/>
                <a:gd name="connsiteX16" fmla="*/ 337545 w 771361"/>
                <a:gd name="connsiteY16" fmla="*/ 10714 h 845388"/>
                <a:gd name="connsiteX17" fmla="*/ 346448 w 771361"/>
                <a:gd name="connsiteY17" fmla="*/ 0 h 845388"/>
                <a:gd name="connsiteX18" fmla="*/ 424914 w 771361"/>
                <a:gd name="connsiteY18" fmla="*/ 0 h 845388"/>
                <a:gd name="connsiteX19" fmla="*/ 433817 w 771361"/>
                <a:gd name="connsiteY19" fmla="*/ 10713 h 845388"/>
                <a:gd name="connsiteX20" fmla="*/ 465008 w 771361"/>
                <a:gd name="connsiteY20" fmla="*/ 105529 h 845388"/>
                <a:gd name="connsiteX21" fmla="*/ 469843 w 771361"/>
                <a:gd name="connsiteY21" fmla="*/ 144517 h 845388"/>
                <a:gd name="connsiteX22" fmla="*/ 465325 w 771361"/>
                <a:gd name="connsiteY22" fmla="*/ 180951 h 845388"/>
                <a:gd name="connsiteX23" fmla="*/ 465938 w 771361"/>
                <a:gd name="connsiteY23" fmla="*/ 181090 h 845388"/>
                <a:gd name="connsiteX24" fmla="*/ 512948 w 771361"/>
                <a:gd name="connsiteY24" fmla="*/ 202261 h 845388"/>
                <a:gd name="connsiteX25" fmla="*/ 554788 w 771361"/>
                <a:gd name="connsiteY25" fmla="*/ 232388 h 845388"/>
                <a:gd name="connsiteX26" fmla="*/ 555214 w 771361"/>
                <a:gd name="connsiteY26" fmla="*/ 232848 h 845388"/>
                <a:gd name="connsiteX27" fmla="*/ 584508 w 771361"/>
                <a:gd name="connsiteY27" fmla="*/ 210718 h 845388"/>
                <a:gd name="connsiteX28" fmla="*/ 620689 w 771361"/>
                <a:gd name="connsiteY28" fmla="*/ 195412 h 845388"/>
                <a:gd name="connsiteX29" fmla="*/ 718398 w 771361"/>
                <a:gd name="connsiteY29" fmla="*/ 175017 h 845388"/>
                <a:gd name="connsiteX30" fmla="*/ 732128 w 771361"/>
                <a:gd name="connsiteY30" fmla="*/ 177370 h 845388"/>
                <a:gd name="connsiteX31" fmla="*/ 771361 w 771361"/>
                <a:gd name="connsiteY31" fmla="*/ 245323 h 845388"/>
                <a:gd name="connsiteX32" fmla="*/ 766534 w 771361"/>
                <a:gd name="connsiteY32" fmla="*/ 258391 h 845388"/>
                <a:gd name="connsiteX33" fmla="*/ 700017 w 771361"/>
                <a:gd name="connsiteY33" fmla="*/ 332812 h 845388"/>
                <a:gd name="connsiteX34" fmla="*/ 668670 w 771361"/>
                <a:gd name="connsiteY34" fmla="*/ 356492 h 845388"/>
                <a:gd name="connsiteX35" fmla="*/ 633953 w 771361"/>
                <a:gd name="connsiteY35" fmla="*/ 371179 h 845388"/>
                <a:gd name="connsiteX36" fmla="*/ 639625 w 771361"/>
                <a:gd name="connsiteY36" fmla="*/ 404981 h 845388"/>
                <a:gd name="connsiteX37" fmla="*/ 638331 w 771361"/>
                <a:gd name="connsiteY37" fmla="*/ 454159 h 845388"/>
                <a:gd name="connsiteX38" fmla="*/ 633806 w 771361"/>
                <a:gd name="connsiteY38" fmla="*/ 474146 h 845388"/>
                <a:gd name="connsiteX39" fmla="*/ 668670 w 771361"/>
                <a:gd name="connsiteY39" fmla="*/ 488896 h 845388"/>
                <a:gd name="connsiteX40" fmla="*/ 700017 w 771361"/>
                <a:gd name="connsiteY40" fmla="*/ 512577 h 845388"/>
                <a:gd name="connsiteX41" fmla="*/ 766535 w 771361"/>
                <a:gd name="connsiteY41" fmla="*/ 586997 h 845388"/>
                <a:gd name="connsiteX42" fmla="*/ 771361 w 771361"/>
                <a:gd name="connsiteY42" fmla="*/ 600064 h 845388"/>
                <a:gd name="connsiteX43" fmla="*/ 732129 w 771361"/>
                <a:gd name="connsiteY43" fmla="*/ 668017 h 845388"/>
                <a:gd name="connsiteX44" fmla="*/ 718399 w 771361"/>
                <a:gd name="connsiteY44" fmla="*/ 670371 h 845388"/>
                <a:gd name="connsiteX45" fmla="*/ 620690 w 771361"/>
                <a:gd name="connsiteY45" fmla="*/ 649976 h 845388"/>
                <a:gd name="connsiteX46" fmla="*/ 584508 w 771361"/>
                <a:gd name="connsiteY46" fmla="*/ 634669 h 845388"/>
                <a:gd name="connsiteX47" fmla="*/ 554303 w 771361"/>
                <a:gd name="connsiteY47" fmla="*/ 611851 h 845388"/>
                <a:gd name="connsiteX48" fmla="*/ 539254 w 771361"/>
                <a:gd name="connsiteY48" fmla="*/ 625765 h 845388"/>
                <a:gd name="connsiteX49" fmla="*/ 497311 w 771361"/>
                <a:gd name="connsiteY49" fmla="*/ 651475 h 845388"/>
                <a:gd name="connsiteX50" fmla="*/ 465204 w 771361"/>
                <a:gd name="connsiteY50" fmla="*/ 663463 h 845388"/>
                <a:gd name="connsiteX51" fmla="*/ 469843 w 771361"/>
                <a:gd name="connsiteY51" fmla="*/ 700871 h 845388"/>
                <a:gd name="connsiteX52" fmla="*/ 465008 w 771361"/>
                <a:gd name="connsiteY52" fmla="*/ 739858 h 845388"/>
                <a:gd name="connsiteX53" fmla="*/ 433816 w 771361"/>
                <a:gd name="connsiteY53" fmla="*/ 834674 h 845388"/>
                <a:gd name="connsiteX54" fmla="*/ 424913 w 771361"/>
                <a:gd name="connsiteY54" fmla="*/ 845388 h 845388"/>
                <a:gd name="connsiteX55" fmla="*/ 346448 w 771361"/>
                <a:gd name="connsiteY55" fmla="*/ 845388 h 845388"/>
                <a:gd name="connsiteX56" fmla="*/ 337545 w 771361"/>
                <a:gd name="connsiteY56" fmla="*/ 834674 h 845388"/>
                <a:gd name="connsiteX57" fmla="*/ 306353 w 771361"/>
                <a:gd name="connsiteY57" fmla="*/ 739858 h 845388"/>
                <a:gd name="connsiteX58" fmla="*/ 301518 w 771361"/>
                <a:gd name="connsiteY58" fmla="*/ 700871 h 845388"/>
                <a:gd name="connsiteX59" fmla="*/ 306036 w 771361"/>
                <a:gd name="connsiteY59" fmla="*/ 664439 h 845388"/>
                <a:gd name="connsiteX60" fmla="*/ 305423 w 771361"/>
                <a:gd name="connsiteY60" fmla="*/ 664300 h 845388"/>
                <a:gd name="connsiteX61" fmla="*/ 258412 w 771361"/>
                <a:gd name="connsiteY61" fmla="*/ 643130 h 845388"/>
                <a:gd name="connsiteX62" fmla="*/ 216573 w 771361"/>
                <a:gd name="connsiteY62" fmla="*/ 613003 h 845388"/>
                <a:gd name="connsiteX63" fmla="*/ 216146 w 771361"/>
                <a:gd name="connsiteY63" fmla="*/ 612540 h 845388"/>
                <a:gd name="connsiteX64" fmla="*/ 186854 w 771361"/>
                <a:gd name="connsiteY64" fmla="*/ 634669 h 845388"/>
                <a:gd name="connsiteX65" fmla="*/ 150672 w 771361"/>
                <a:gd name="connsiteY65" fmla="*/ 649976 h 845388"/>
                <a:gd name="connsiteX66" fmla="*/ 52963 w 771361"/>
                <a:gd name="connsiteY66" fmla="*/ 670371 h 845388"/>
                <a:gd name="connsiteX67" fmla="*/ 39233 w 771361"/>
                <a:gd name="connsiteY67" fmla="*/ 668017 h 845388"/>
                <a:gd name="connsiteX68" fmla="*/ 1 w 771361"/>
                <a:gd name="connsiteY68" fmla="*/ 600065 h 845388"/>
                <a:gd name="connsiteX69" fmla="*/ 4827 w 771361"/>
                <a:gd name="connsiteY69" fmla="*/ 586997 h 845388"/>
                <a:gd name="connsiteX70" fmla="*/ 71344 w 771361"/>
                <a:gd name="connsiteY70" fmla="*/ 512576 h 845388"/>
                <a:gd name="connsiteX71" fmla="*/ 102691 w 771361"/>
                <a:gd name="connsiteY71" fmla="*/ 488895 h 845388"/>
                <a:gd name="connsiteX72" fmla="*/ 137407 w 771361"/>
                <a:gd name="connsiteY72" fmla="*/ 474209 h 845388"/>
                <a:gd name="connsiteX73" fmla="*/ 131736 w 771361"/>
                <a:gd name="connsiteY73" fmla="*/ 440410 h 845388"/>
                <a:gd name="connsiteX74" fmla="*/ 133030 w 771361"/>
                <a:gd name="connsiteY74" fmla="*/ 391232 h 845388"/>
                <a:gd name="connsiteX75" fmla="*/ 137555 w 771361"/>
                <a:gd name="connsiteY75" fmla="*/ 371241 h 845388"/>
                <a:gd name="connsiteX76" fmla="*/ 102691 w 771361"/>
                <a:gd name="connsiteY76" fmla="*/ 356492 h 845388"/>
                <a:gd name="connsiteX77" fmla="*/ 71344 w 771361"/>
                <a:gd name="connsiteY77" fmla="*/ 332811 h 845388"/>
                <a:gd name="connsiteX78" fmla="*/ 4827 w 771361"/>
                <a:gd name="connsiteY78" fmla="*/ 258390 h 84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71361" h="845388">
                  <a:moveTo>
                    <a:pt x="310361" y="379211"/>
                  </a:moveTo>
                  <a:cubicBezTo>
                    <a:pt x="286344" y="420809"/>
                    <a:pt x="300595" y="473999"/>
                    <a:pt x="342192" y="498015"/>
                  </a:cubicBezTo>
                  <a:cubicBezTo>
                    <a:pt x="383789" y="522031"/>
                    <a:pt x="436979" y="507778"/>
                    <a:pt x="460995" y="466180"/>
                  </a:cubicBezTo>
                  <a:cubicBezTo>
                    <a:pt x="485012" y="424582"/>
                    <a:pt x="470761" y="371391"/>
                    <a:pt x="429164" y="347375"/>
                  </a:cubicBezTo>
                  <a:cubicBezTo>
                    <a:pt x="387567" y="323359"/>
                    <a:pt x="334377" y="337613"/>
                    <a:pt x="310361" y="379211"/>
                  </a:cubicBezTo>
                  <a:close/>
                  <a:moveTo>
                    <a:pt x="0" y="245323"/>
                  </a:moveTo>
                  <a:lnTo>
                    <a:pt x="39233" y="177370"/>
                  </a:lnTo>
                  <a:lnTo>
                    <a:pt x="52962" y="175017"/>
                  </a:lnTo>
                  <a:cubicBezTo>
                    <a:pt x="79956" y="174736"/>
                    <a:pt x="113911" y="181734"/>
                    <a:pt x="150671" y="195412"/>
                  </a:cubicBezTo>
                  <a:lnTo>
                    <a:pt x="186853" y="210718"/>
                  </a:lnTo>
                  <a:lnTo>
                    <a:pt x="217059" y="233538"/>
                  </a:lnTo>
                  <a:lnTo>
                    <a:pt x="232107" y="219626"/>
                  </a:lnTo>
                  <a:cubicBezTo>
                    <a:pt x="245297" y="209660"/>
                    <a:pt x="259356" y="201069"/>
                    <a:pt x="274049" y="193916"/>
                  </a:cubicBezTo>
                  <a:lnTo>
                    <a:pt x="306157" y="181927"/>
                  </a:lnTo>
                  <a:lnTo>
                    <a:pt x="301518" y="144517"/>
                  </a:lnTo>
                  <a:lnTo>
                    <a:pt x="306353" y="105530"/>
                  </a:lnTo>
                  <a:cubicBezTo>
                    <a:pt x="312888" y="66856"/>
                    <a:pt x="323804" y="33950"/>
                    <a:pt x="337545" y="10714"/>
                  </a:cubicBezTo>
                  <a:lnTo>
                    <a:pt x="346448" y="0"/>
                  </a:lnTo>
                  <a:lnTo>
                    <a:pt x="424914" y="0"/>
                  </a:lnTo>
                  <a:lnTo>
                    <a:pt x="433817" y="10713"/>
                  </a:lnTo>
                  <a:cubicBezTo>
                    <a:pt x="447557" y="33950"/>
                    <a:pt x="458473" y="66855"/>
                    <a:pt x="465008" y="105529"/>
                  </a:cubicBezTo>
                  <a:lnTo>
                    <a:pt x="469843" y="144517"/>
                  </a:lnTo>
                  <a:lnTo>
                    <a:pt x="465325" y="180951"/>
                  </a:lnTo>
                  <a:lnTo>
                    <a:pt x="465938" y="181090"/>
                  </a:lnTo>
                  <a:cubicBezTo>
                    <a:pt x="481982" y="186439"/>
                    <a:pt x="497730" y="193475"/>
                    <a:pt x="512948" y="202261"/>
                  </a:cubicBezTo>
                  <a:cubicBezTo>
                    <a:pt x="528166" y="211047"/>
                    <a:pt x="542133" y="221167"/>
                    <a:pt x="554788" y="232388"/>
                  </a:cubicBezTo>
                  <a:lnTo>
                    <a:pt x="555214" y="232848"/>
                  </a:lnTo>
                  <a:lnTo>
                    <a:pt x="584508" y="210718"/>
                  </a:lnTo>
                  <a:lnTo>
                    <a:pt x="620689" y="195412"/>
                  </a:lnTo>
                  <a:cubicBezTo>
                    <a:pt x="657449" y="181734"/>
                    <a:pt x="691404" y="174735"/>
                    <a:pt x="718398" y="175017"/>
                  </a:cubicBezTo>
                  <a:lnTo>
                    <a:pt x="732128" y="177370"/>
                  </a:lnTo>
                  <a:lnTo>
                    <a:pt x="771361" y="245323"/>
                  </a:lnTo>
                  <a:lnTo>
                    <a:pt x="766534" y="258391"/>
                  </a:lnTo>
                  <a:cubicBezTo>
                    <a:pt x="753280" y="281909"/>
                    <a:pt x="730242" y="307815"/>
                    <a:pt x="700017" y="332812"/>
                  </a:cubicBezTo>
                  <a:lnTo>
                    <a:pt x="668670" y="356492"/>
                  </a:lnTo>
                  <a:lnTo>
                    <a:pt x="633953" y="371179"/>
                  </a:lnTo>
                  <a:lnTo>
                    <a:pt x="639625" y="404981"/>
                  </a:lnTo>
                  <a:cubicBezTo>
                    <a:pt x="640777" y="421282"/>
                    <a:pt x="640366" y="437753"/>
                    <a:pt x="638331" y="454159"/>
                  </a:cubicBezTo>
                  <a:lnTo>
                    <a:pt x="633806" y="474146"/>
                  </a:lnTo>
                  <a:lnTo>
                    <a:pt x="668670" y="488896"/>
                  </a:lnTo>
                  <a:lnTo>
                    <a:pt x="700017" y="512577"/>
                  </a:lnTo>
                  <a:cubicBezTo>
                    <a:pt x="730243" y="537573"/>
                    <a:pt x="753281" y="563479"/>
                    <a:pt x="766535" y="586997"/>
                  </a:cubicBezTo>
                  <a:lnTo>
                    <a:pt x="771361" y="600064"/>
                  </a:lnTo>
                  <a:lnTo>
                    <a:pt x="732129" y="668017"/>
                  </a:lnTo>
                  <a:lnTo>
                    <a:pt x="718399" y="670371"/>
                  </a:lnTo>
                  <a:cubicBezTo>
                    <a:pt x="691405" y="670652"/>
                    <a:pt x="657450" y="663654"/>
                    <a:pt x="620690" y="649976"/>
                  </a:cubicBezTo>
                  <a:lnTo>
                    <a:pt x="584508" y="634669"/>
                  </a:lnTo>
                  <a:lnTo>
                    <a:pt x="554303" y="611851"/>
                  </a:lnTo>
                  <a:lnTo>
                    <a:pt x="539254" y="625765"/>
                  </a:lnTo>
                  <a:cubicBezTo>
                    <a:pt x="526063" y="635731"/>
                    <a:pt x="512005" y="644322"/>
                    <a:pt x="497311" y="651475"/>
                  </a:cubicBezTo>
                  <a:lnTo>
                    <a:pt x="465204" y="663463"/>
                  </a:lnTo>
                  <a:lnTo>
                    <a:pt x="469843" y="700871"/>
                  </a:lnTo>
                  <a:lnTo>
                    <a:pt x="465008" y="739858"/>
                  </a:lnTo>
                  <a:cubicBezTo>
                    <a:pt x="458474" y="778532"/>
                    <a:pt x="447557" y="811437"/>
                    <a:pt x="433816" y="834674"/>
                  </a:cubicBezTo>
                  <a:lnTo>
                    <a:pt x="424913" y="845388"/>
                  </a:lnTo>
                  <a:lnTo>
                    <a:pt x="346448" y="845388"/>
                  </a:lnTo>
                  <a:lnTo>
                    <a:pt x="337545" y="834674"/>
                  </a:lnTo>
                  <a:cubicBezTo>
                    <a:pt x="323804" y="811437"/>
                    <a:pt x="312888" y="778532"/>
                    <a:pt x="306353" y="739858"/>
                  </a:cubicBezTo>
                  <a:lnTo>
                    <a:pt x="301518" y="700871"/>
                  </a:lnTo>
                  <a:lnTo>
                    <a:pt x="306036" y="664439"/>
                  </a:lnTo>
                  <a:lnTo>
                    <a:pt x="305423" y="664300"/>
                  </a:lnTo>
                  <a:cubicBezTo>
                    <a:pt x="289378" y="658952"/>
                    <a:pt x="273630" y="651916"/>
                    <a:pt x="258412" y="643130"/>
                  </a:cubicBezTo>
                  <a:cubicBezTo>
                    <a:pt x="243194" y="634344"/>
                    <a:pt x="229227" y="624224"/>
                    <a:pt x="216573" y="613003"/>
                  </a:cubicBezTo>
                  <a:lnTo>
                    <a:pt x="216146" y="612540"/>
                  </a:lnTo>
                  <a:lnTo>
                    <a:pt x="186854" y="634669"/>
                  </a:lnTo>
                  <a:lnTo>
                    <a:pt x="150672" y="649976"/>
                  </a:lnTo>
                  <a:cubicBezTo>
                    <a:pt x="113912" y="663653"/>
                    <a:pt x="79957" y="670652"/>
                    <a:pt x="52963" y="670371"/>
                  </a:cubicBezTo>
                  <a:lnTo>
                    <a:pt x="39233" y="668017"/>
                  </a:lnTo>
                  <a:lnTo>
                    <a:pt x="1" y="600065"/>
                  </a:lnTo>
                  <a:lnTo>
                    <a:pt x="4827" y="586997"/>
                  </a:lnTo>
                  <a:cubicBezTo>
                    <a:pt x="18081" y="563479"/>
                    <a:pt x="41119" y="537572"/>
                    <a:pt x="71344" y="512576"/>
                  </a:cubicBezTo>
                  <a:lnTo>
                    <a:pt x="102691" y="488895"/>
                  </a:lnTo>
                  <a:lnTo>
                    <a:pt x="137407" y="474209"/>
                  </a:lnTo>
                  <a:lnTo>
                    <a:pt x="131736" y="440410"/>
                  </a:lnTo>
                  <a:cubicBezTo>
                    <a:pt x="130584" y="424108"/>
                    <a:pt x="130994" y="407638"/>
                    <a:pt x="133030" y="391232"/>
                  </a:cubicBezTo>
                  <a:lnTo>
                    <a:pt x="137555" y="371241"/>
                  </a:lnTo>
                  <a:lnTo>
                    <a:pt x="102691" y="356492"/>
                  </a:lnTo>
                  <a:lnTo>
                    <a:pt x="71344" y="332811"/>
                  </a:lnTo>
                  <a:cubicBezTo>
                    <a:pt x="41118" y="307815"/>
                    <a:pt x="18080" y="281908"/>
                    <a:pt x="4827" y="258390"/>
                  </a:cubicBezTo>
                  <a:close/>
                </a:path>
              </a:pathLst>
            </a:cu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8095952" y="2489503"/>
              <a:ext cx="335944" cy="343124"/>
              <a:chOff x="4979234" y="5006042"/>
              <a:chExt cx="335944" cy="343124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5027178" y="5294337"/>
                <a:ext cx="288000" cy="109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251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 hidden="1">
            <a:extLst>
              <a:ext uri="{FF2B5EF4-FFF2-40B4-BE49-F238E27FC236}">
                <a16:creationId xmlns:a16="http://schemas.microsoft.com/office/drawing/2014/main" id="{32EC3558-E259-4E15-AC8E-1B52F0929EF6}"/>
              </a:ext>
            </a:extLst>
          </p:cNvPr>
          <p:cNvSpPr/>
          <p:nvPr/>
        </p:nvSpPr>
        <p:spPr>
          <a:xfrm>
            <a:off x="9182269" y="4022053"/>
            <a:ext cx="1371037" cy="141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6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A2B4EC5-0F4E-490E-B765-84DC014A03B0}"/>
              </a:ext>
            </a:extLst>
          </p:cNvPr>
          <p:cNvGrpSpPr/>
          <p:nvPr/>
        </p:nvGrpSpPr>
        <p:grpSpPr>
          <a:xfrm>
            <a:off x="3403824" y="4821894"/>
            <a:ext cx="2648977" cy="945984"/>
            <a:chOff x="3403824" y="4821894"/>
            <a:chExt cx="2648977" cy="945984"/>
          </a:xfrm>
        </p:grpSpPr>
        <p:sp>
          <p:nvSpPr>
            <p:cNvPr id="80" name="Rechteck 28"/>
            <p:cNvSpPr/>
            <p:nvPr/>
          </p:nvSpPr>
          <p:spPr>
            <a:xfrm>
              <a:off x="3425654" y="4821894"/>
              <a:ext cx="2627147" cy="945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437702" y="5294886"/>
              <a:ext cx="612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403824" y="5294886"/>
              <a:ext cx="612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>
              <a:grpSpLocks noChangeAspect="1"/>
            </p:cNvGrpSpPr>
            <p:nvPr/>
          </p:nvGrpSpPr>
          <p:grpSpPr>
            <a:xfrm>
              <a:off x="4040752" y="4958508"/>
              <a:ext cx="1396950" cy="672757"/>
              <a:chOff x="4470157" y="5020919"/>
              <a:chExt cx="1178952" cy="567773"/>
            </a:xfrm>
            <a:solidFill>
              <a:srgbClr val="B4CAD7"/>
            </a:solidFill>
          </p:grpSpPr>
          <p:sp>
            <p:nvSpPr>
              <p:cNvPr id="87" name="Rectangle: Rounded Corners 86"/>
              <p:cNvSpPr/>
              <p:nvPr/>
            </p:nvSpPr>
            <p:spPr>
              <a:xfrm>
                <a:off x="4470157" y="5020919"/>
                <a:ext cx="1178952" cy="567773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Flowchart: Connector 82"/>
              <p:cNvSpPr>
                <a:spLocks noChangeAspect="1"/>
              </p:cNvSpPr>
              <p:nvPr/>
            </p:nvSpPr>
            <p:spPr>
              <a:xfrm>
                <a:off x="5285910" y="5195903"/>
                <a:ext cx="217800" cy="217800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Flowchart: Connector 85"/>
              <p:cNvSpPr>
                <a:spLocks noChangeAspect="1"/>
              </p:cNvSpPr>
              <p:nvPr/>
            </p:nvSpPr>
            <p:spPr>
              <a:xfrm>
                <a:off x="4620687" y="5195903"/>
                <a:ext cx="217800" cy="217800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694053" y="5006042"/>
              <a:ext cx="335944" cy="343124"/>
              <a:chOff x="4979234" y="5006042"/>
              <a:chExt cx="335944" cy="34312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 flipV="1">
                <a:off x="5027178" y="5294337"/>
                <a:ext cx="288000" cy="109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131" name="Straight Arrow Connector 130"/>
          <p:cNvCxnSpPr/>
          <p:nvPr/>
        </p:nvCxnSpPr>
        <p:spPr>
          <a:xfrm flipV="1">
            <a:off x="1336433" y="6225439"/>
            <a:ext cx="0" cy="288000"/>
          </a:xfrm>
          <a:prstGeom prst="straightConnector1">
            <a:avLst/>
          </a:prstGeom>
          <a:ln w="76200">
            <a:solidFill>
              <a:srgbClr val="00B050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333567" y="6513734"/>
            <a:ext cx="288000" cy="1099"/>
          </a:xfrm>
          <a:prstGeom prst="straightConnector1">
            <a:avLst/>
          </a:prstGeom>
          <a:ln w="76200">
            <a:solidFill>
              <a:srgbClr val="FF0000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2715790" y="6225439"/>
            <a:ext cx="0" cy="288000"/>
          </a:xfrm>
          <a:prstGeom prst="straightConnector1">
            <a:avLst/>
          </a:prstGeom>
          <a:ln w="76200">
            <a:solidFill>
              <a:srgbClr val="00B050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2715094" y="6513734"/>
            <a:ext cx="288000" cy="1099"/>
          </a:xfrm>
          <a:prstGeom prst="straightConnector1">
            <a:avLst/>
          </a:prstGeom>
          <a:ln w="76200">
            <a:solidFill>
              <a:srgbClr val="FF0000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>
            <a:spLocks noChangeAspect="1"/>
          </p:cNvSpPr>
          <p:nvPr/>
        </p:nvSpPr>
        <p:spPr>
          <a:xfrm>
            <a:off x="1283725" y="6461575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2663082" y="6461575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588020" y="6170771"/>
            <a:ext cx="1123665" cy="353284"/>
            <a:chOff x="4588020" y="5006042"/>
            <a:chExt cx="1123665" cy="353284"/>
          </a:xfrm>
        </p:grpSpPr>
        <p:cxnSp>
          <p:nvCxnSpPr>
            <p:cNvPr id="138" name="Straight Arrow Connector 137"/>
            <p:cNvCxnSpPr/>
            <p:nvPr/>
          </p:nvCxnSpPr>
          <p:spPr>
            <a:xfrm flipV="1">
              <a:off x="4631580" y="5006042"/>
              <a:ext cx="0" cy="288000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V="1">
              <a:off x="4628714" y="5294337"/>
              <a:ext cx="288000" cy="109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5424381" y="5006042"/>
              <a:ext cx="0" cy="288000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1">
              <a:off x="5423685" y="5294337"/>
              <a:ext cx="288000" cy="109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4588020" y="5251326"/>
              <a:ext cx="108000" cy="108000"/>
            </a:xfrm>
            <a:prstGeom prst="ellipse">
              <a:avLst/>
            </a:prstGeom>
            <a:solidFill>
              <a:srgbClr val="0000FF"/>
            </a:solidFill>
            <a:ln w="76200">
              <a:noFill/>
              <a:headEnd w="med" len="sm"/>
              <a:tailEnd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5380821" y="5251326"/>
              <a:ext cx="108000" cy="108000"/>
            </a:xfrm>
            <a:prstGeom prst="ellipse">
              <a:avLst/>
            </a:prstGeom>
            <a:solidFill>
              <a:srgbClr val="0000FF"/>
            </a:solidFill>
            <a:ln w="76200">
              <a:noFill/>
              <a:headEnd w="med" len="sm"/>
              <a:tailEnd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F8ECADF-4362-441F-BED3-04E544DE9969}"/>
              </a:ext>
            </a:extLst>
          </p:cNvPr>
          <p:cNvGrpSpPr/>
          <p:nvPr/>
        </p:nvGrpSpPr>
        <p:grpSpPr>
          <a:xfrm>
            <a:off x="320202" y="2906107"/>
            <a:ext cx="2627147" cy="2016131"/>
            <a:chOff x="320202" y="2906107"/>
            <a:chExt cx="2627147" cy="2016131"/>
          </a:xfrm>
        </p:grpSpPr>
        <p:sp>
          <p:nvSpPr>
            <p:cNvPr id="21" name="Rechteck 28"/>
            <p:cNvSpPr/>
            <p:nvPr/>
          </p:nvSpPr>
          <p:spPr>
            <a:xfrm>
              <a:off x="320202" y="2906107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6" name="Straight Connector 105"/>
            <p:cNvCxnSpPr>
              <a:cxnSpLocks/>
              <a:endCxn id="21" idx="3"/>
            </p:cNvCxnSpPr>
            <p:nvPr/>
          </p:nvCxnSpPr>
          <p:spPr>
            <a:xfrm>
              <a:off x="2325204" y="3379507"/>
              <a:ext cx="6221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cxnSpLocks/>
              <a:stCxn id="21" idx="1"/>
            </p:cNvCxnSpPr>
            <p:nvPr/>
          </p:nvCxnSpPr>
          <p:spPr>
            <a:xfrm>
              <a:off x="320202" y="3379507"/>
              <a:ext cx="62044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93673" y="2998064"/>
              <a:ext cx="1864964" cy="1924174"/>
              <a:chOff x="1186735" y="3059980"/>
              <a:chExt cx="1729500" cy="1784409"/>
            </a:xfrm>
            <a:solidFill>
              <a:srgbClr val="B4CAD7"/>
            </a:solidFill>
          </p:grpSpPr>
          <p:sp>
            <p:nvSpPr>
              <p:cNvPr id="46" name="Block Arc 45"/>
              <p:cNvSpPr/>
              <p:nvPr/>
            </p:nvSpPr>
            <p:spPr>
              <a:xfrm>
                <a:off x="1186735" y="3059980"/>
                <a:ext cx="1729500" cy="1784409"/>
              </a:xfrm>
              <a:prstGeom prst="blockArc">
                <a:avLst>
                  <a:gd name="adj1" fmla="val 13785433"/>
                  <a:gd name="adj2" fmla="val 18564462"/>
                  <a:gd name="adj3" fmla="val 27477"/>
                </a:avLst>
              </a:prstGeom>
              <a:solidFill>
                <a:srgbClr val="678AA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" name="Group 13"/>
              <p:cNvGrpSpPr>
                <a:grpSpLocks noChangeAspect="1"/>
              </p:cNvGrpSpPr>
              <p:nvPr/>
            </p:nvGrpSpPr>
            <p:grpSpPr>
              <a:xfrm>
                <a:off x="2221700" y="3221733"/>
                <a:ext cx="479160" cy="479160"/>
                <a:chOff x="4548604" y="3145610"/>
                <a:chExt cx="378968" cy="566777"/>
              </a:xfrm>
              <a:grpFill/>
            </p:grpSpPr>
            <p:sp>
              <p:nvSpPr>
                <p:cNvPr id="13" name="Flowchart: Connector 12"/>
                <p:cNvSpPr>
                  <a:spLocks noChangeAspect="1"/>
                </p:cNvSpPr>
                <p:nvPr/>
              </p:nvSpPr>
              <p:spPr>
                <a:xfrm>
                  <a:off x="4548604" y="3145610"/>
                  <a:ext cx="378968" cy="566777"/>
                </a:xfrm>
                <a:prstGeom prst="flowChartConnector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" name="Flowchart: Connector 11"/>
                <p:cNvSpPr>
                  <a:spLocks noChangeAspect="1"/>
                </p:cNvSpPr>
                <p:nvPr/>
              </p:nvSpPr>
              <p:spPr>
                <a:xfrm>
                  <a:off x="4655840" y="3308814"/>
                  <a:ext cx="164496" cy="240368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5" name="Group 14"/>
              <p:cNvGrpSpPr>
                <a:grpSpLocks noChangeAspect="1"/>
              </p:cNvGrpSpPr>
              <p:nvPr/>
            </p:nvGrpSpPr>
            <p:grpSpPr>
              <a:xfrm>
                <a:off x="1397118" y="3221733"/>
                <a:ext cx="479160" cy="479160"/>
                <a:chOff x="4548604" y="3145610"/>
                <a:chExt cx="378968" cy="566777"/>
              </a:xfrm>
              <a:grpFill/>
            </p:grpSpPr>
            <p:sp>
              <p:nvSpPr>
                <p:cNvPr id="16" name="Flowchart: Connector 15"/>
                <p:cNvSpPr>
                  <a:spLocks noChangeAspect="1"/>
                </p:cNvSpPr>
                <p:nvPr/>
              </p:nvSpPr>
              <p:spPr>
                <a:xfrm>
                  <a:off x="4548604" y="3145610"/>
                  <a:ext cx="378968" cy="566777"/>
                </a:xfrm>
                <a:prstGeom prst="flowChartConnector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Flowchart: Connector 16"/>
                <p:cNvSpPr>
                  <a:spLocks noChangeAspect="1"/>
                </p:cNvSpPr>
                <p:nvPr/>
              </p:nvSpPr>
              <p:spPr>
                <a:xfrm>
                  <a:off x="4655840" y="3308814"/>
                  <a:ext cx="164496" cy="240368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48" name="Straight Arrow Connector 147"/>
            <p:cNvCxnSpPr/>
            <p:nvPr/>
          </p:nvCxnSpPr>
          <p:spPr>
            <a:xfrm>
              <a:off x="2072550" y="3429604"/>
              <a:ext cx="225839" cy="22489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605A5EA-2B8D-489E-BF61-D8BB286EBEA9}"/>
              </a:ext>
            </a:extLst>
          </p:cNvPr>
          <p:cNvGrpSpPr/>
          <p:nvPr/>
        </p:nvGrpSpPr>
        <p:grpSpPr>
          <a:xfrm>
            <a:off x="3439485" y="2906107"/>
            <a:ext cx="2627147" cy="2320726"/>
            <a:chOff x="3439485" y="2906107"/>
            <a:chExt cx="2627147" cy="2320726"/>
          </a:xfrm>
        </p:grpSpPr>
        <p:sp>
          <p:nvSpPr>
            <p:cNvPr id="57" name="Rechteck 28"/>
            <p:cNvSpPr/>
            <p:nvPr/>
          </p:nvSpPr>
          <p:spPr>
            <a:xfrm>
              <a:off x="3439485" y="2906107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7" name="Straight Connector 96"/>
            <p:cNvCxnSpPr>
              <a:cxnSpLocks/>
              <a:endCxn id="57" idx="3"/>
            </p:cNvCxnSpPr>
            <p:nvPr/>
          </p:nvCxnSpPr>
          <p:spPr>
            <a:xfrm>
              <a:off x="5437702" y="3379507"/>
              <a:ext cx="62893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Straight Connector 97"/>
            <p:cNvCxnSpPr>
              <a:cxnSpLocks/>
              <a:stCxn id="57" idx="1"/>
            </p:cNvCxnSpPr>
            <p:nvPr/>
          </p:nvCxnSpPr>
          <p:spPr>
            <a:xfrm>
              <a:off x="3439485" y="3379507"/>
              <a:ext cx="709142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3624316" y="3024297"/>
              <a:ext cx="2243652" cy="2202536"/>
              <a:chOff x="4129449" y="3106107"/>
              <a:chExt cx="1854258" cy="1820277"/>
            </a:xfrm>
            <a:solidFill>
              <a:srgbClr val="B4CAD7"/>
            </a:solidFill>
          </p:grpSpPr>
          <p:sp>
            <p:nvSpPr>
              <p:cNvPr id="63" name="Block Arc 62"/>
              <p:cNvSpPr/>
              <p:nvPr/>
            </p:nvSpPr>
            <p:spPr>
              <a:xfrm>
                <a:off x="4129449" y="3106107"/>
                <a:ext cx="1854258" cy="1820277"/>
              </a:xfrm>
              <a:prstGeom prst="blockArc">
                <a:avLst>
                  <a:gd name="adj1" fmla="val 14111387"/>
                  <a:gd name="adj2" fmla="val 18279497"/>
                  <a:gd name="adj3" fmla="val 22845"/>
                </a:avLst>
              </a:prstGeom>
              <a:solidFill>
                <a:srgbClr val="678AA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4" name="Group 63"/>
              <p:cNvGrpSpPr>
                <a:grpSpLocks/>
              </p:cNvGrpSpPr>
              <p:nvPr/>
            </p:nvGrpSpPr>
            <p:grpSpPr>
              <a:xfrm>
                <a:off x="5313788" y="3205122"/>
                <a:ext cx="327272" cy="493200"/>
                <a:chOff x="4548602" y="3145606"/>
                <a:chExt cx="378967" cy="566776"/>
              </a:xfrm>
              <a:grpFill/>
            </p:grpSpPr>
            <p:sp>
              <p:nvSpPr>
                <p:cNvPr id="65" name="Flowchart: Connector 64"/>
                <p:cNvSpPr>
                  <a:spLocks noChangeAspect="1"/>
                </p:cNvSpPr>
                <p:nvPr/>
              </p:nvSpPr>
              <p:spPr>
                <a:xfrm>
                  <a:off x="4548602" y="3145606"/>
                  <a:ext cx="378967" cy="566776"/>
                </a:xfrm>
                <a:prstGeom prst="flowChartConnector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6" name="Flowchart: Connector 65"/>
                <p:cNvSpPr>
                  <a:spLocks noChangeAspect="1"/>
                </p:cNvSpPr>
                <p:nvPr/>
              </p:nvSpPr>
              <p:spPr>
                <a:xfrm>
                  <a:off x="4655840" y="3308814"/>
                  <a:ext cx="164496" cy="240368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7" name="Group 66"/>
              <p:cNvGrpSpPr>
                <a:grpSpLocks/>
              </p:cNvGrpSpPr>
              <p:nvPr/>
            </p:nvGrpSpPr>
            <p:grpSpPr>
              <a:xfrm>
                <a:off x="4470154" y="3204639"/>
                <a:ext cx="327272" cy="493679"/>
                <a:chOff x="4548602" y="3145607"/>
                <a:chExt cx="378967" cy="566776"/>
              </a:xfrm>
              <a:grpFill/>
            </p:grpSpPr>
            <p:sp>
              <p:nvSpPr>
                <p:cNvPr id="68" name="Flowchart: Connector 67"/>
                <p:cNvSpPr>
                  <a:spLocks noChangeAspect="1"/>
                </p:cNvSpPr>
                <p:nvPr/>
              </p:nvSpPr>
              <p:spPr>
                <a:xfrm>
                  <a:off x="4548604" y="3145610"/>
                  <a:ext cx="378968" cy="566777"/>
                </a:xfrm>
                <a:prstGeom prst="flowChartConnector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9" name="Flowchart: Connector 68"/>
                <p:cNvSpPr>
                  <a:spLocks noChangeAspect="1"/>
                </p:cNvSpPr>
                <p:nvPr/>
              </p:nvSpPr>
              <p:spPr>
                <a:xfrm>
                  <a:off x="4655840" y="3308814"/>
                  <a:ext cx="164496" cy="240368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50" name="Straight Arrow Connector 149"/>
            <p:cNvCxnSpPr/>
            <p:nvPr/>
          </p:nvCxnSpPr>
          <p:spPr>
            <a:xfrm>
              <a:off x="5232368" y="3429604"/>
              <a:ext cx="225839" cy="22489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42AF4B-1564-4C32-A4DE-FCA8A1792692}"/>
              </a:ext>
            </a:extLst>
          </p:cNvPr>
          <p:cNvGrpSpPr/>
          <p:nvPr/>
        </p:nvGrpSpPr>
        <p:grpSpPr>
          <a:xfrm>
            <a:off x="320202" y="4821486"/>
            <a:ext cx="2627147" cy="946800"/>
            <a:chOff x="320202" y="4821486"/>
            <a:chExt cx="2627147" cy="946800"/>
          </a:xfrm>
        </p:grpSpPr>
        <p:sp>
          <p:nvSpPr>
            <p:cNvPr id="61" name="Rechteck 28"/>
            <p:cNvSpPr/>
            <p:nvPr/>
          </p:nvSpPr>
          <p:spPr>
            <a:xfrm>
              <a:off x="320202" y="4821486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Freeform: Shape 98"/>
            <p:cNvSpPr>
              <a:spLocks noChangeAspect="1"/>
            </p:cNvSpPr>
            <p:nvPr/>
          </p:nvSpPr>
          <p:spPr>
            <a:xfrm>
              <a:off x="1168955" y="5011001"/>
              <a:ext cx="914400" cy="567771"/>
            </a:xfrm>
            <a:custGeom>
              <a:avLst/>
              <a:gdLst>
                <a:gd name="connsiteX0" fmla="*/ 0 w 914400"/>
                <a:gd name="connsiteY0" fmla="*/ 0 h 567771"/>
                <a:gd name="connsiteX1" fmla="*/ 914400 w 914400"/>
                <a:gd name="connsiteY1" fmla="*/ 0 h 567771"/>
                <a:gd name="connsiteX2" fmla="*/ 914400 w 914400"/>
                <a:gd name="connsiteY2" fmla="*/ 160722 h 567771"/>
                <a:gd name="connsiteX3" fmla="*/ 868604 w 914400"/>
                <a:gd name="connsiteY3" fmla="*/ 169968 h 567771"/>
                <a:gd name="connsiteX4" fmla="*/ 795441 w 914400"/>
                <a:gd name="connsiteY4" fmla="*/ 280344 h 567771"/>
                <a:gd name="connsiteX5" fmla="*/ 868604 w 914400"/>
                <a:gd name="connsiteY5" fmla="*/ 390721 h 567771"/>
                <a:gd name="connsiteX6" fmla="*/ 914400 w 914400"/>
                <a:gd name="connsiteY6" fmla="*/ 399966 h 567771"/>
                <a:gd name="connsiteX7" fmla="*/ 914400 w 914400"/>
                <a:gd name="connsiteY7" fmla="*/ 567771 h 567771"/>
                <a:gd name="connsiteX8" fmla="*/ 0 w 914400"/>
                <a:gd name="connsiteY8" fmla="*/ 567771 h 567771"/>
                <a:gd name="connsiteX9" fmla="*/ 0 w 914400"/>
                <a:gd name="connsiteY9" fmla="*/ 402446 h 567771"/>
                <a:gd name="connsiteX10" fmla="*/ 119790 w 914400"/>
                <a:gd name="connsiteY10" fmla="*/ 282656 h 567771"/>
                <a:gd name="connsiteX11" fmla="*/ 0 w 914400"/>
                <a:gd name="connsiteY11" fmla="*/ 162866 h 5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4400" h="567771">
                  <a:moveTo>
                    <a:pt x="0" y="0"/>
                  </a:moveTo>
                  <a:lnTo>
                    <a:pt x="914400" y="0"/>
                  </a:lnTo>
                  <a:lnTo>
                    <a:pt x="914400" y="160722"/>
                  </a:lnTo>
                  <a:lnTo>
                    <a:pt x="868604" y="169968"/>
                  </a:lnTo>
                  <a:cubicBezTo>
                    <a:pt x="825609" y="188153"/>
                    <a:pt x="795441" y="230726"/>
                    <a:pt x="795441" y="280344"/>
                  </a:cubicBezTo>
                  <a:cubicBezTo>
                    <a:pt x="795441" y="329963"/>
                    <a:pt x="825609" y="372535"/>
                    <a:pt x="868604" y="390721"/>
                  </a:cubicBezTo>
                  <a:lnTo>
                    <a:pt x="914400" y="399966"/>
                  </a:lnTo>
                  <a:lnTo>
                    <a:pt x="914400" y="567771"/>
                  </a:lnTo>
                  <a:lnTo>
                    <a:pt x="0" y="567771"/>
                  </a:lnTo>
                  <a:lnTo>
                    <a:pt x="0" y="402446"/>
                  </a:lnTo>
                  <a:cubicBezTo>
                    <a:pt x="66158" y="402446"/>
                    <a:pt x="119790" y="348814"/>
                    <a:pt x="119790" y="282656"/>
                  </a:cubicBezTo>
                  <a:cubicBezTo>
                    <a:pt x="119790" y="216498"/>
                    <a:pt x="66158" y="162866"/>
                    <a:pt x="0" y="162866"/>
                  </a:cubicBezTo>
                  <a:close/>
                </a:path>
              </a:pathLst>
            </a:custGeom>
            <a:solidFill>
              <a:srgbClr val="E2E3E5"/>
            </a:solidFill>
            <a:ln w="76200">
              <a:solidFill>
                <a:srgbClr val="8FA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4" name="Straight Connector 103"/>
            <p:cNvCxnSpPr>
              <a:cxnSpLocks/>
              <a:endCxn id="61" idx="3"/>
            </p:cNvCxnSpPr>
            <p:nvPr/>
          </p:nvCxnSpPr>
          <p:spPr>
            <a:xfrm>
              <a:off x="2325204" y="5294886"/>
              <a:ext cx="6221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cxnSpLocks/>
              <a:stCxn id="61" idx="1"/>
            </p:cNvCxnSpPr>
            <p:nvPr/>
          </p:nvCxnSpPr>
          <p:spPr>
            <a:xfrm>
              <a:off x="320202" y="5294886"/>
              <a:ext cx="62044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5" name="Freeform: Shape 94"/>
            <p:cNvSpPr>
              <a:spLocks noChangeAspect="1"/>
            </p:cNvSpPr>
            <p:nvPr/>
          </p:nvSpPr>
          <p:spPr>
            <a:xfrm>
              <a:off x="940505" y="4963909"/>
              <a:ext cx="1371301" cy="661955"/>
            </a:xfrm>
            <a:custGeom>
              <a:avLst/>
              <a:gdLst>
                <a:gd name="connsiteX0" fmla="*/ 0 w 1412853"/>
                <a:gd name="connsiteY0" fmla="*/ 0 h 682014"/>
                <a:gd name="connsiteX1" fmla="*/ 1412853 w 1412853"/>
                <a:gd name="connsiteY1" fmla="*/ 0 h 682014"/>
                <a:gd name="connsiteX2" fmla="*/ 1412853 w 1412853"/>
                <a:gd name="connsiteY2" fmla="*/ 208087 h 682014"/>
                <a:gd name="connsiteX3" fmla="*/ 1372563 w 1412853"/>
                <a:gd name="connsiteY3" fmla="*/ 216221 h 682014"/>
                <a:gd name="connsiteX4" fmla="*/ 1292669 w 1412853"/>
                <a:gd name="connsiteY4" fmla="*/ 336753 h 682014"/>
                <a:gd name="connsiteX5" fmla="*/ 1372563 w 1412853"/>
                <a:gd name="connsiteY5" fmla="*/ 457285 h 682014"/>
                <a:gd name="connsiteX6" fmla="*/ 1412853 w 1412853"/>
                <a:gd name="connsiteY6" fmla="*/ 465420 h 682014"/>
                <a:gd name="connsiteX7" fmla="*/ 1412853 w 1412853"/>
                <a:gd name="connsiteY7" fmla="*/ 682014 h 682014"/>
                <a:gd name="connsiteX8" fmla="*/ 0 w 1412853"/>
                <a:gd name="connsiteY8" fmla="*/ 682014 h 682014"/>
                <a:gd name="connsiteX9" fmla="*/ 0 w 1412853"/>
                <a:gd name="connsiteY9" fmla="*/ 470342 h 682014"/>
                <a:gd name="connsiteX10" fmla="*/ 130812 w 1412853"/>
                <a:gd name="connsiteY10" fmla="*/ 339530 h 682014"/>
                <a:gd name="connsiteX11" fmla="*/ 0 w 1412853"/>
                <a:gd name="connsiteY11" fmla="*/ 208718 h 68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2853" h="682014">
                  <a:moveTo>
                    <a:pt x="0" y="0"/>
                  </a:moveTo>
                  <a:lnTo>
                    <a:pt x="1412853" y="0"/>
                  </a:lnTo>
                  <a:lnTo>
                    <a:pt x="1412853" y="208087"/>
                  </a:lnTo>
                  <a:lnTo>
                    <a:pt x="1372563" y="216221"/>
                  </a:lnTo>
                  <a:cubicBezTo>
                    <a:pt x="1325613" y="236080"/>
                    <a:pt x="1292669" y="282570"/>
                    <a:pt x="1292669" y="336753"/>
                  </a:cubicBezTo>
                  <a:cubicBezTo>
                    <a:pt x="1292669" y="390937"/>
                    <a:pt x="1325613" y="437427"/>
                    <a:pt x="1372563" y="457285"/>
                  </a:cubicBezTo>
                  <a:lnTo>
                    <a:pt x="1412853" y="465420"/>
                  </a:lnTo>
                  <a:lnTo>
                    <a:pt x="1412853" y="682014"/>
                  </a:lnTo>
                  <a:lnTo>
                    <a:pt x="0" y="682014"/>
                  </a:lnTo>
                  <a:lnTo>
                    <a:pt x="0" y="470342"/>
                  </a:lnTo>
                  <a:cubicBezTo>
                    <a:pt x="72245" y="470342"/>
                    <a:pt x="130812" y="411775"/>
                    <a:pt x="130812" y="339530"/>
                  </a:cubicBezTo>
                  <a:cubicBezTo>
                    <a:pt x="130812" y="267285"/>
                    <a:pt x="72245" y="208718"/>
                    <a:pt x="0" y="208718"/>
                  </a:cubicBezTo>
                  <a:close/>
                </a:path>
              </a:pathLst>
            </a:cu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1603578" y="5006042"/>
              <a:ext cx="335944" cy="343124"/>
              <a:chOff x="4979234" y="5006042"/>
              <a:chExt cx="335944" cy="343124"/>
            </a:xfrm>
          </p:grpSpPr>
          <p:cxnSp>
            <p:nvCxnSpPr>
              <p:cNvPr id="154" name="Straight Arrow Connector 153"/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5027178" y="5294337"/>
                <a:ext cx="288000" cy="109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/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EABCB6-2B3F-4AC0-8882-219ED4E8F0E3}"/>
              </a:ext>
            </a:extLst>
          </p:cNvPr>
          <p:cNvGrpSpPr/>
          <p:nvPr/>
        </p:nvGrpSpPr>
        <p:grpSpPr>
          <a:xfrm>
            <a:off x="6266708" y="4821486"/>
            <a:ext cx="2627147" cy="946392"/>
            <a:chOff x="6266708" y="4821486"/>
            <a:chExt cx="2627147" cy="946392"/>
          </a:xfrm>
        </p:grpSpPr>
        <p:sp>
          <p:nvSpPr>
            <p:cNvPr id="103" name="Rechteck 28"/>
            <p:cNvSpPr/>
            <p:nvPr/>
          </p:nvSpPr>
          <p:spPr>
            <a:xfrm>
              <a:off x="6266708" y="4821486"/>
              <a:ext cx="2627147" cy="946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7100221" y="5011001"/>
              <a:ext cx="914400" cy="567771"/>
            </a:xfrm>
            <a:custGeom>
              <a:avLst/>
              <a:gdLst>
                <a:gd name="connsiteX0" fmla="*/ 0 w 914400"/>
                <a:gd name="connsiteY0" fmla="*/ 0 h 567771"/>
                <a:gd name="connsiteX1" fmla="*/ 914400 w 914400"/>
                <a:gd name="connsiteY1" fmla="*/ 0 h 567771"/>
                <a:gd name="connsiteX2" fmla="*/ 914400 w 914400"/>
                <a:gd name="connsiteY2" fmla="*/ 160722 h 567771"/>
                <a:gd name="connsiteX3" fmla="*/ 868604 w 914400"/>
                <a:gd name="connsiteY3" fmla="*/ 169968 h 567771"/>
                <a:gd name="connsiteX4" fmla="*/ 795441 w 914400"/>
                <a:gd name="connsiteY4" fmla="*/ 280344 h 567771"/>
                <a:gd name="connsiteX5" fmla="*/ 868604 w 914400"/>
                <a:gd name="connsiteY5" fmla="*/ 390720 h 567771"/>
                <a:gd name="connsiteX6" fmla="*/ 914400 w 914400"/>
                <a:gd name="connsiteY6" fmla="*/ 399966 h 567771"/>
                <a:gd name="connsiteX7" fmla="*/ 914400 w 914400"/>
                <a:gd name="connsiteY7" fmla="*/ 567771 h 567771"/>
                <a:gd name="connsiteX8" fmla="*/ 0 w 914400"/>
                <a:gd name="connsiteY8" fmla="*/ 567771 h 5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567771">
                  <a:moveTo>
                    <a:pt x="0" y="0"/>
                  </a:moveTo>
                  <a:lnTo>
                    <a:pt x="914400" y="0"/>
                  </a:lnTo>
                  <a:lnTo>
                    <a:pt x="914400" y="160722"/>
                  </a:lnTo>
                  <a:lnTo>
                    <a:pt x="868604" y="169968"/>
                  </a:lnTo>
                  <a:cubicBezTo>
                    <a:pt x="825609" y="188153"/>
                    <a:pt x="795441" y="230726"/>
                    <a:pt x="795441" y="280344"/>
                  </a:cubicBezTo>
                  <a:cubicBezTo>
                    <a:pt x="795441" y="329963"/>
                    <a:pt x="825609" y="372535"/>
                    <a:pt x="868604" y="390720"/>
                  </a:cubicBezTo>
                  <a:lnTo>
                    <a:pt x="914400" y="399966"/>
                  </a:lnTo>
                  <a:lnTo>
                    <a:pt x="914400" y="567771"/>
                  </a:lnTo>
                  <a:lnTo>
                    <a:pt x="0" y="567771"/>
                  </a:lnTo>
                  <a:close/>
                </a:path>
              </a:pathLst>
            </a:custGeom>
            <a:solidFill>
              <a:srgbClr val="E2E3E5"/>
            </a:solidFill>
            <a:ln w="76200">
              <a:solidFill>
                <a:srgbClr val="8FA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0" name="Straight Connector 109"/>
            <p:cNvCxnSpPr>
              <a:cxnSpLocks/>
              <a:endCxn id="103" idx="3"/>
            </p:cNvCxnSpPr>
            <p:nvPr/>
          </p:nvCxnSpPr>
          <p:spPr>
            <a:xfrm flipV="1">
              <a:off x="8288194" y="5294682"/>
              <a:ext cx="605661" cy="20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Straight Connector 113"/>
            <p:cNvCxnSpPr>
              <a:cxnSpLocks/>
              <a:stCxn id="103" idx="1"/>
            </p:cNvCxnSpPr>
            <p:nvPr/>
          </p:nvCxnSpPr>
          <p:spPr>
            <a:xfrm>
              <a:off x="6266708" y="5294682"/>
              <a:ext cx="599608" cy="20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6" name="Freeform: Shape 95"/>
            <p:cNvSpPr/>
            <p:nvPr/>
          </p:nvSpPr>
          <p:spPr>
            <a:xfrm>
              <a:off x="6862173" y="4952723"/>
              <a:ext cx="1390497" cy="684326"/>
            </a:xfrm>
            <a:custGeom>
              <a:avLst/>
              <a:gdLst>
                <a:gd name="connsiteX0" fmla="*/ 0 w 1390497"/>
                <a:gd name="connsiteY0" fmla="*/ 0 h 684326"/>
                <a:gd name="connsiteX1" fmla="*/ 1390497 w 1390497"/>
                <a:gd name="connsiteY1" fmla="*/ 0 h 684326"/>
                <a:gd name="connsiteX2" fmla="*/ 1390497 w 1390497"/>
                <a:gd name="connsiteY2" fmla="*/ 206639 h 684326"/>
                <a:gd name="connsiteX3" fmla="*/ 1339407 w 1390497"/>
                <a:gd name="connsiteY3" fmla="*/ 216954 h 684326"/>
                <a:gd name="connsiteX4" fmla="*/ 1259242 w 1390497"/>
                <a:gd name="connsiteY4" fmla="*/ 337895 h 684326"/>
                <a:gd name="connsiteX5" fmla="*/ 1339407 w 1390497"/>
                <a:gd name="connsiteY5" fmla="*/ 458837 h 684326"/>
                <a:gd name="connsiteX6" fmla="*/ 1390497 w 1390497"/>
                <a:gd name="connsiteY6" fmla="*/ 469151 h 684326"/>
                <a:gd name="connsiteX7" fmla="*/ 1390497 w 1390497"/>
                <a:gd name="connsiteY7" fmla="*/ 684326 h 684326"/>
                <a:gd name="connsiteX8" fmla="*/ 0 w 1390497"/>
                <a:gd name="connsiteY8" fmla="*/ 684326 h 68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0497" h="684326">
                  <a:moveTo>
                    <a:pt x="0" y="0"/>
                  </a:moveTo>
                  <a:lnTo>
                    <a:pt x="1390497" y="0"/>
                  </a:lnTo>
                  <a:lnTo>
                    <a:pt x="1390497" y="206639"/>
                  </a:lnTo>
                  <a:lnTo>
                    <a:pt x="1339407" y="216954"/>
                  </a:lnTo>
                  <a:cubicBezTo>
                    <a:pt x="1292297" y="236880"/>
                    <a:pt x="1259242" y="283527"/>
                    <a:pt x="1259242" y="337895"/>
                  </a:cubicBezTo>
                  <a:cubicBezTo>
                    <a:pt x="1259242" y="392264"/>
                    <a:pt x="1292297" y="438911"/>
                    <a:pt x="1339407" y="458837"/>
                  </a:cubicBezTo>
                  <a:lnTo>
                    <a:pt x="1390497" y="469151"/>
                  </a:lnTo>
                  <a:lnTo>
                    <a:pt x="1390497" y="684326"/>
                  </a:lnTo>
                  <a:lnTo>
                    <a:pt x="0" y="684326"/>
                  </a:lnTo>
                  <a:close/>
                </a:path>
              </a:pathLst>
            </a:cu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 flipH="1">
              <a:off x="7497088" y="5006042"/>
              <a:ext cx="347360" cy="343124"/>
              <a:chOff x="4739874" y="5006042"/>
              <a:chExt cx="347360" cy="343124"/>
            </a:xfrm>
          </p:grpSpPr>
          <p:cxnSp>
            <p:nvCxnSpPr>
              <p:cNvPr id="158" name="Straight Arrow Connector 157"/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flipH="1" flipV="1">
                <a:off x="4739874" y="5295436"/>
                <a:ext cx="288000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0D876C3-0FA4-47D3-9563-E1D4E306637D}"/>
              </a:ext>
            </a:extLst>
          </p:cNvPr>
          <p:cNvGrpSpPr/>
          <p:nvPr/>
        </p:nvGrpSpPr>
        <p:grpSpPr>
          <a:xfrm>
            <a:off x="9346011" y="4844886"/>
            <a:ext cx="1142351" cy="900000"/>
            <a:chOff x="9346011" y="4844886"/>
            <a:chExt cx="1142351" cy="900000"/>
          </a:xfrm>
        </p:grpSpPr>
        <p:sp>
          <p:nvSpPr>
            <p:cNvPr id="113" name="Rechteck 28"/>
            <p:cNvSpPr/>
            <p:nvPr/>
          </p:nvSpPr>
          <p:spPr>
            <a:xfrm>
              <a:off x="9346012" y="4844886"/>
              <a:ext cx="114235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9974375" y="4953541"/>
              <a:ext cx="303462" cy="682690"/>
            </a:xfrm>
            <a:custGeom>
              <a:avLst/>
              <a:gdLst>
                <a:gd name="connsiteX0" fmla="*/ 0 w 249278"/>
                <a:gd name="connsiteY0" fmla="*/ 0 h 560794"/>
                <a:gd name="connsiteX1" fmla="*/ 22605 w 249278"/>
                <a:gd name="connsiteY1" fmla="*/ 2279 h 560794"/>
                <a:gd name="connsiteX2" fmla="*/ 249278 w 249278"/>
                <a:gd name="connsiteY2" fmla="*/ 280397 h 560794"/>
                <a:gd name="connsiteX3" fmla="*/ 249277 w 249278"/>
                <a:gd name="connsiteY3" fmla="*/ 280397 h 560794"/>
                <a:gd name="connsiteX4" fmla="*/ 22604 w 249278"/>
                <a:gd name="connsiteY4" fmla="*/ 558516 h 560794"/>
                <a:gd name="connsiteX5" fmla="*/ 0 w 249278"/>
                <a:gd name="connsiteY5" fmla="*/ 560794 h 560794"/>
                <a:gd name="connsiteX6" fmla="*/ 0 w 249278"/>
                <a:gd name="connsiteY6" fmla="*/ 399172 h 560794"/>
                <a:gd name="connsiteX7" fmla="*/ 41605 w 249278"/>
                <a:gd name="connsiteY7" fmla="*/ 390773 h 560794"/>
                <a:gd name="connsiteX8" fmla="*/ 114767 w 249278"/>
                <a:gd name="connsiteY8" fmla="*/ 280396 h 560794"/>
                <a:gd name="connsiteX9" fmla="*/ 41605 w 249278"/>
                <a:gd name="connsiteY9" fmla="*/ 170020 h 560794"/>
                <a:gd name="connsiteX10" fmla="*/ 0 w 249278"/>
                <a:gd name="connsiteY10" fmla="*/ 161620 h 5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278" h="560794">
                  <a:moveTo>
                    <a:pt x="0" y="0"/>
                  </a:moveTo>
                  <a:lnTo>
                    <a:pt x="22605" y="2279"/>
                  </a:lnTo>
                  <a:cubicBezTo>
                    <a:pt x="151967" y="28750"/>
                    <a:pt x="249278" y="143209"/>
                    <a:pt x="249278" y="280397"/>
                  </a:cubicBezTo>
                  <a:lnTo>
                    <a:pt x="249277" y="280397"/>
                  </a:lnTo>
                  <a:cubicBezTo>
                    <a:pt x="249277" y="417585"/>
                    <a:pt x="151966" y="532044"/>
                    <a:pt x="22604" y="558516"/>
                  </a:cubicBezTo>
                  <a:lnTo>
                    <a:pt x="0" y="560794"/>
                  </a:lnTo>
                  <a:lnTo>
                    <a:pt x="0" y="399172"/>
                  </a:lnTo>
                  <a:lnTo>
                    <a:pt x="41605" y="390773"/>
                  </a:lnTo>
                  <a:cubicBezTo>
                    <a:pt x="84599" y="372587"/>
                    <a:pt x="114767" y="330015"/>
                    <a:pt x="114767" y="280396"/>
                  </a:cubicBezTo>
                  <a:cubicBezTo>
                    <a:pt x="114767" y="230778"/>
                    <a:pt x="84599" y="188205"/>
                    <a:pt x="41605" y="170020"/>
                  </a:cubicBezTo>
                  <a:lnTo>
                    <a:pt x="0" y="161620"/>
                  </a:lnTo>
                  <a:close/>
                </a:path>
              </a:pathLst>
            </a:cu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9346011" y="5294886"/>
              <a:ext cx="612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1" name="Group 160"/>
            <p:cNvGrpSpPr/>
            <p:nvPr/>
          </p:nvGrpSpPr>
          <p:grpSpPr>
            <a:xfrm>
              <a:off x="9601323" y="5006042"/>
              <a:ext cx="348618" cy="343124"/>
              <a:chOff x="4738616" y="5006042"/>
              <a:chExt cx="348618" cy="343124"/>
            </a:xfrm>
          </p:grpSpPr>
          <p:cxnSp>
            <p:nvCxnSpPr>
              <p:cNvPr id="162" name="Straight Arrow Connector 161"/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 flipH="1" flipV="1">
                <a:off x="4738616" y="5295436"/>
                <a:ext cx="288000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8C1D7E8-B7B4-4F5B-9BD1-6E1FA68D12AE}"/>
              </a:ext>
            </a:extLst>
          </p:cNvPr>
          <p:cNvGrpSpPr/>
          <p:nvPr/>
        </p:nvGrpSpPr>
        <p:grpSpPr>
          <a:xfrm>
            <a:off x="10631115" y="4844886"/>
            <a:ext cx="1142351" cy="900000"/>
            <a:chOff x="10631115" y="4844886"/>
            <a:chExt cx="1142351" cy="900000"/>
          </a:xfrm>
        </p:grpSpPr>
        <p:sp>
          <p:nvSpPr>
            <p:cNvPr id="165" name="Rechteck 28">
              <a:extLst>
                <a:ext uri="{FF2B5EF4-FFF2-40B4-BE49-F238E27FC236}">
                  <a16:creationId xmlns:a16="http://schemas.microsoft.com/office/drawing/2014/main" id="{9B94ADCD-F50D-454B-9831-34A4E09CF1C2}"/>
                </a:ext>
              </a:extLst>
            </p:cNvPr>
            <p:cNvSpPr/>
            <p:nvPr/>
          </p:nvSpPr>
          <p:spPr>
            <a:xfrm>
              <a:off x="10631116" y="4844886"/>
              <a:ext cx="114235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C20A00C-F7F4-4DD7-816D-611F6E6AE879}"/>
                </a:ext>
              </a:extLst>
            </p:cNvPr>
            <p:cNvSpPr/>
            <p:nvPr/>
          </p:nvSpPr>
          <p:spPr>
            <a:xfrm>
              <a:off x="11259479" y="4953541"/>
              <a:ext cx="303462" cy="682690"/>
            </a:xfrm>
            <a:custGeom>
              <a:avLst/>
              <a:gdLst>
                <a:gd name="connsiteX0" fmla="*/ 0 w 249278"/>
                <a:gd name="connsiteY0" fmla="*/ 0 h 560794"/>
                <a:gd name="connsiteX1" fmla="*/ 22605 w 249278"/>
                <a:gd name="connsiteY1" fmla="*/ 2279 h 560794"/>
                <a:gd name="connsiteX2" fmla="*/ 249278 w 249278"/>
                <a:gd name="connsiteY2" fmla="*/ 280397 h 560794"/>
                <a:gd name="connsiteX3" fmla="*/ 249277 w 249278"/>
                <a:gd name="connsiteY3" fmla="*/ 280397 h 560794"/>
                <a:gd name="connsiteX4" fmla="*/ 22604 w 249278"/>
                <a:gd name="connsiteY4" fmla="*/ 558516 h 560794"/>
                <a:gd name="connsiteX5" fmla="*/ 0 w 249278"/>
                <a:gd name="connsiteY5" fmla="*/ 560794 h 560794"/>
                <a:gd name="connsiteX6" fmla="*/ 0 w 249278"/>
                <a:gd name="connsiteY6" fmla="*/ 399172 h 560794"/>
                <a:gd name="connsiteX7" fmla="*/ 41605 w 249278"/>
                <a:gd name="connsiteY7" fmla="*/ 390773 h 560794"/>
                <a:gd name="connsiteX8" fmla="*/ 114767 w 249278"/>
                <a:gd name="connsiteY8" fmla="*/ 280396 h 560794"/>
                <a:gd name="connsiteX9" fmla="*/ 41605 w 249278"/>
                <a:gd name="connsiteY9" fmla="*/ 170020 h 560794"/>
                <a:gd name="connsiteX10" fmla="*/ 0 w 249278"/>
                <a:gd name="connsiteY10" fmla="*/ 161620 h 5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278" h="560794">
                  <a:moveTo>
                    <a:pt x="0" y="0"/>
                  </a:moveTo>
                  <a:lnTo>
                    <a:pt x="22605" y="2279"/>
                  </a:lnTo>
                  <a:cubicBezTo>
                    <a:pt x="151967" y="28750"/>
                    <a:pt x="249278" y="143209"/>
                    <a:pt x="249278" y="280397"/>
                  </a:cubicBezTo>
                  <a:lnTo>
                    <a:pt x="249277" y="280397"/>
                  </a:lnTo>
                  <a:cubicBezTo>
                    <a:pt x="249277" y="417585"/>
                    <a:pt x="151966" y="532044"/>
                    <a:pt x="22604" y="558516"/>
                  </a:cubicBezTo>
                  <a:lnTo>
                    <a:pt x="0" y="560794"/>
                  </a:lnTo>
                  <a:lnTo>
                    <a:pt x="0" y="399172"/>
                  </a:lnTo>
                  <a:lnTo>
                    <a:pt x="41605" y="390773"/>
                  </a:lnTo>
                  <a:cubicBezTo>
                    <a:pt x="84599" y="372587"/>
                    <a:pt x="114767" y="330015"/>
                    <a:pt x="114767" y="280396"/>
                  </a:cubicBezTo>
                  <a:cubicBezTo>
                    <a:pt x="114767" y="230778"/>
                    <a:pt x="84599" y="188205"/>
                    <a:pt x="41605" y="170020"/>
                  </a:cubicBezTo>
                  <a:lnTo>
                    <a:pt x="0" y="161620"/>
                  </a:lnTo>
                  <a:close/>
                </a:path>
              </a:pathLst>
            </a:custGeom>
            <a:solidFill>
              <a:srgbClr val="B4CAD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7D0D1C-549D-48A5-B88F-D4D79E163832}"/>
                </a:ext>
              </a:extLst>
            </p:cNvPr>
            <p:cNvCxnSpPr/>
            <p:nvPr/>
          </p:nvCxnSpPr>
          <p:spPr>
            <a:xfrm>
              <a:off x="10631115" y="5294886"/>
              <a:ext cx="612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DD4B3D2-AE3F-45E8-8C66-2D7D48EF8770}"/>
                </a:ext>
              </a:extLst>
            </p:cNvPr>
            <p:cNvGrpSpPr/>
            <p:nvPr/>
          </p:nvGrpSpPr>
          <p:grpSpPr>
            <a:xfrm flipH="1">
              <a:off x="11109024" y="5006042"/>
              <a:ext cx="348618" cy="343124"/>
              <a:chOff x="4738616" y="5006042"/>
              <a:chExt cx="348618" cy="343124"/>
            </a:xfrm>
          </p:grpSpPr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0DA4D5C0-9BF3-40B2-99AC-7FD54D1B8ADD}"/>
                  </a:ext>
                </a:extLst>
              </p:cNvPr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21EC4A83-DFD0-4AA8-847B-1206EA731A5B}"/>
                  </a:ext>
                </a:extLst>
              </p:cNvPr>
              <p:cNvCxnSpPr/>
              <p:nvPr/>
            </p:nvCxnSpPr>
            <p:spPr>
              <a:xfrm flipH="1" flipV="1">
                <a:off x="4738616" y="5295436"/>
                <a:ext cx="288000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4D841BAA-F27E-4662-8686-BE26C802D7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6099DF8-C092-4CB9-B4FC-51D13B64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83301" y="1794809"/>
            <a:ext cx="998307" cy="1066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B58ECA-D094-49EE-83F0-0F9449A1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204" y="2010124"/>
            <a:ext cx="929721" cy="86113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73DFE60-BC37-4743-B205-0431767E3185}"/>
              </a:ext>
            </a:extLst>
          </p:cNvPr>
          <p:cNvGrpSpPr/>
          <p:nvPr/>
        </p:nvGrpSpPr>
        <p:grpSpPr>
          <a:xfrm>
            <a:off x="320202" y="865175"/>
            <a:ext cx="2627147" cy="946800"/>
            <a:chOff x="320202" y="865175"/>
            <a:chExt cx="2627147" cy="946800"/>
          </a:xfrm>
        </p:grpSpPr>
        <p:sp>
          <p:nvSpPr>
            <p:cNvPr id="22" name="Rechteck 28"/>
            <p:cNvSpPr/>
            <p:nvPr/>
          </p:nvSpPr>
          <p:spPr>
            <a:xfrm>
              <a:off x="320202" y="865175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391AE30-5473-4077-8C70-3463460353D4}"/>
                </a:ext>
              </a:extLst>
            </p:cNvPr>
            <p:cNvGrpSpPr/>
            <p:nvPr/>
          </p:nvGrpSpPr>
          <p:grpSpPr>
            <a:xfrm>
              <a:off x="942249" y="998835"/>
              <a:ext cx="1373398" cy="687600"/>
              <a:chOff x="942249" y="2095311"/>
              <a:chExt cx="1373398" cy="687600"/>
            </a:xfrm>
          </p:grpSpPr>
          <p:sp>
            <p:nvSpPr>
              <p:cNvPr id="173" name="Flowchart: Direct Access Storage 172">
                <a:extLst>
                  <a:ext uri="{FF2B5EF4-FFF2-40B4-BE49-F238E27FC236}">
                    <a16:creationId xmlns:a16="http://schemas.microsoft.com/office/drawing/2014/main" id="{29874D59-B0E2-4A63-97FB-37A9FB119512}"/>
                  </a:ext>
                </a:extLst>
              </p:cNvPr>
              <p:cNvSpPr/>
              <p:nvPr/>
            </p:nvSpPr>
            <p:spPr>
              <a:xfrm>
                <a:off x="942249" y="2096211"/>
                <a:ext cx="1367813" cy="685801"/>
              </a:xfrm>
              <a:prstGeom prst="flowChartMagneticDrum">
                <a:avLst/>
              </a:prstGeom>
              <a:solidFill>
                <a:srgbClr val="678AA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8BED059-779F-4637-B8BF-8B83AAB57597}"/>
                  </a:ext>
                </a:extLst>
              </p:cNvPr>
              <p:cNvSpPr/>
              <p:nvPr/>
            </p:nvSpPr>
            <p:spPr>
              <a:xfrm>
                <a:off x="1837971" y="2095311"/>
                <a:ext cx="477676" cy="687600"/>
              </a:xfrm>
              <a:prstGeom prst="ellipse">
                <a:avLst/>
              </a:prstGeom>
              <a:solidFill>
                <a:srgbClr val="B4CA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E625E047-645D-4CEA-979D-5296401BCD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2533" y="2293688"/>
                <a:ext cx="199040" cy="290846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8" name="Straight Connector 107"/>
            <p:cNvCxnSpPr>
              <a:cxnSpLocks/>
              <a:endCxn id="22" idx="3"/>
            </p:cNvCxnSpPr>
            <p:nvPr/>
          </p:nvCxnSpPr>
          <p:spPr>
            <a:xfrm>
              <a:off x="2325204" y="1338575"/>
              <a:ext cx="6221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>
              <a:cxnSpLocks/>
              <a:stCxn id="22" idx="1"/>
            </p:cNvCxnSpPr>
            <p:nvPr/>
          </p:nvCxnSpPr>
          <p:spPr>
            <a:xfrm>
              <a:off x="320202" y="1338575"/>
              <a:ext cx="62044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V="1">
              <a:off x="2101235" y="1332950"/>
              <a:ext cx="39347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E5D8BA3-B2D5-49FB-BF1D-B34D4D5102DA}"/>
              </a:ext>
            </a:extLst>
          </p:cNvPr>
          <p:cNvGrpSpPr/>
          <p:nvPr/>
        </p:nvGrpSpPr>
        <p:grpSpPr>
          <a:xfrm>
            <a:off x="3432569" y="865175"/>
            <a:ext cx="2627147" cy="946800"/>
            <a:chOff x="3432569" y="865175"/>
            <a:chExt cx="2627147" cy="946800"/>
          </a:xfrm>
        </p:grpSpPr>
        <p:sp>
          <p:nvSpPr>
            <p:cNvPr id="59" name="Rechteck 28"/>
            <p:cNvSpPr/>
            <p:nvPr/>
          </p:nvSpPr>
          <p:spPr>
            <a:xfrm>
              <a:off x="3432569" y="865175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0" name="Straight Connector 99"/>
            <p:cNvCxnSpPr>
              <a:cxnSpLocks/>
            </p:cNvCxnSpPr>
            <p:nvPr/>
          </p:nvCxnSpPr>
          <p:spPr>
            <a:xfrm>
              <a:off x="5437702" y="1338575"/>
              <a:ext cx="622014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>
            <a:xfrm>
              <a:off x="3432569" y="1338575"/>
              <a:ext cx="58325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0" name="Cylinder 69"/>
            <p:cNvSpPr/>
            <p:nvPr/>
          </p:nvSpPr>
          <p:spPr>
            <a:xfrm rot="5400000">
              <a:off x="4402343" y="636836"/>
              <a:ext cx="687600" cy="1403479"/>
            </a:xfrm>
            <a:prstGeom prst="can">
              <a:avLst>
                <a:gd name="adj" fmla="val 41212"/>
              </a:avLst>
            </a:prstGeom>
            <a:solidFill>
              <a:srgbClr val="678AA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CBA5DCA-D872-4AB3-9D0B-049BCDC56DDA}"/>
                </a:ext>
              </a:extLst>
            </p:cNvPr>
            <p:cNvSpPr/>
            <p:nvPr/>
          </p:nvSpPr>
          <p:spPr>
            <a:xfrm>
              <a:off x="5169427" y="994775"/>
              <a:ext cx="279976" cy="687600"/>
            </a:xfrm>
            <a:prstGeom prst="ellipse">
              <a:avLst/>
            </a:prstGeom>
            <a:solidFill>
              <a:srgbClr val="B4C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Flowchart: Connector 61"/>
            <p:cNvSpPr>
              <a:spLocks/>
            </p:cNvSpPr>
            <p:nvPr/>
          </p:nvSpPr>
          <p:spPr>
            <a:xfrm>
              <a:off x="5268137" y="1199327"/>
              <a:ext cx="92854" cy="264405"/>
            </a:xfrm>
            <a:prstGeom prst="flowChartConnector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V="1">
              <a:off x="5297809" y="1338575"/>
              <a:ext cx="39347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82759D-E5A5-4A53-885C-73963B7202C7}"/>
              </a:ext>
            </a:extLst>
          </p:cNvPr>
          <p:cNvGrpSpPr/>
          <p:nvPr/>
        </p:nvGrpSpPr>
        <p:grpSpPr>
          <a:xfrm>
            <a:off x="6266708" y="865175"/>
            <a:ext cx="2627147" cy="946800"/>
            <a:chOff x="6266708" y="865175"/>
            <a:chExt cx="2627147" cy="946800"/>
          </a:xfrm>
        </p:grpSpPr>
        <p:sp>
          <p:nvSpPr>
            <p:cNvPr id="27" name="Rechteck 28"/>
            <p:cNvSpPr/>
            <p:nvPr/>
          </p:nvSpPr>
          <p:spPr>
            <a:xfrm>
              <a:off x="6266708" y="865175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7" name="Straight Connector 116"/>
            <p:cNvCxnSpPr>
              <a:cxnSpLocks/>
              <a:endCxn id="27" idx="3"/>
            </p:cNvCxnSpPr>
            <p:nvPr/>
          </p:nvCxnSpPr>
          <p:spPr>
            <a:xfrm>
              <a:off x="8288194" y="1338575"/>
              <a:ext cx="605661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8" name="Straight Connector 117"/>
            <p:cNvCxnSpPr>
              <a:cxnSpLocks/>
              <a:stCxn id="27" idx="1"/>
            </p:cNvCxnSpPr>
            <p:nvPr/>
          </p:nvCxnSpPr>
          <p:spPr>
            <a:xfrm>
              <a:off x="6266708" y="1338575"/>
              <a:ext cx="5996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Cube 31"/>
            <p:cNvSpPr/>
            <p:nvPr/>
          </p:nvSpPr>
          <p:spPr>
            <a:xfrm>
              <a:off x="6866676" y="998643"/>
              <a:ext cx="1381491" cy="679865"/>
            </a:xfrm>
            <a:prstGeom prst="cube">
              <a:avLst>
                <a:gd name="adj" fmla="val 33746"/>
              </a:avLst>
            </a:prstGeom>
            <a:solidFill>
              <a:srgbClr val="819FB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Parallelogram 32"/>
            <p:cNvSpPr/>
            <p:nvPr/>
          </p:nvSpPr>
          <p:spPr>
            <a:xfrm rot="5400000" flipV="1">
              <a:off x="7804082" y="1231231"/>
              <a:ext cx="659676" cy="216254"/>
            </a:xfrm>
            <a:prstGeom prst="parallelogram">
              <a:avLst>
                <a:gd name="adj" fmla="val 100425"/>
              </a:avLst>
            </a:prstGeom>
            <a:solidFill>
              <a:srgbClr val="678AA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Parallelogram 70"/>
            <p:cNvSpPr/>
            <p:nvPr/>
          </p:nvSpPr>
          <p:spPr>
            <a:xfrm rot="5400000" flipV="1">
              <a:off x="7989803" y="1292596"/>
              <a:ext cx="295363" cy="98177"/>
            </a:xfrm>
            <a:prstGeom prst="parallelogram">
              <a:avLst>
                <a:gd name="adj" fmla="val 1004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 flipV="1">
              <a:off x="8131988" y="1332950"/>
              <a:ext cx="39347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9F454F89-AF12-44E8-9526-DE66D1B70466}"/>
                </a:ext>
              </a:extLst>
            </p:cNvPr>
            <p:cNvSpPr/>
            <p:nvPr/>
          </p:nvSpPr>
          <p:spPr>
            <a:xfrm>
              <a:off x="6862173" y="996705"/>
              <a:ext cx="1386354" cy="236896"/>
            </a:xfrm>
            <a:prstGeom prst="parallelogram">
              <a:avLst>
                <a:gd name="adj" fmla="val 98671"/>
              </a:avLst>
            </a:prstGeom>
            <a:solidFill>
              <a:srgbClr val="B4C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85F35FE-708D-40D0-A5C2-CC15023E1E9E}"/>
              </a:ext>
            </a:extLst>
          </p:cNvPr>
          <p:cNvGrpSpPr/>
          <p:nvPr/>
        </p:nvGrpSpPr>
        <p:grpSpPr>
          <a:xfrm>
            <a:off x="9249798" y="865175"/>
            <a:ext cx="2627147" cy="946800"/>
            <a:chOff x="9249798" y="865175"/>
            <a:chExt cx="2627147" cy="946800"/>
          </a:xfrm>
        </p:grpSpPr>
        <p:sp>
          <p:nvSpPr>
            <p:cNvPr id="177" name="Rechteck 28">
              <a:extLst>
                <a:ext uri="{FF2B5EF4-FFF2-40B4-BE49-F238E27FC236}">
                  <a16:creationId xmlns:a16="http://schemas.microsoft.com/office/drawing/2014/main" id="{86172C68-2D77-4D06-A86C-5322C64DBFDB}"/>
                </a:ext>
              </a:extLst>
            </p:cNvPr>
            <p:cNvSpPr/>
            <p:nvPr/>
          </p:nvSpPr>
          <p:spPr>
            <a:xfrm>
              <a:off x="9249798" y="865175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BD46B95-6803-44DF-A5DC-252ABAB36F09}"/>
                </a:ext>
              </a:extLst>
            </p:cNvPr>
            <p:cNvCxnSpPr>
              <a:cxnSpLocks/>
              <a:endCxn id="177" idx="3"/>
            </p:cNvCxnSpPr>
            <p:nvPr/>
          </p:nvCxnSpPr>
          <p:spPr>
            <a:xfrm>
              <a:off x="11271284" y="1338575"/>
              <a:ext cx="605661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CB06D9A-290E-493A-B1AB-4409B77D37A1}"/>
                </a:ext>
              </a:extLst>
            </p:cNvPr>
            <p:cNvCxnSpPr>
              <a:cxnSpLocks/>
              <a:stCxn id="177" idx="1"/>
            </p:cNvCxnSpPr>
            <p:nvPr/>
          </p:nvCxnSpPr>
          <p:spPr>
            <a:xfrm>
              <a:off x="9249798" y="1338575"/>
              <a:ext cx="5996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0" name="Cube 179">
              <a:extLst>
                <a:ext uri="{FF2B5EF4-FFF2-40B4-BE49-F238E27FC236}">
                  <a16:creationId xmlns:a16="http://schemas.microsoft.com/office/drawing/2014/main" id="{1AED755F-047E-48D7-91B0-CC657ACE6548}"/>
                </a:ext>
              </a:extLst>
            </p:cNvPr>
            <p:cNvSpPr/>
            <p:nvPr/>
          </p:nvSpPr>
          <p:spPr>
            <a:xfrm>
              <a:off x="9849766" y="998643"/>
              <a:ext cx="1381491" cy="679865"/>
            </a:xfrm>
            <a:prstGeom prst="cube">
              <a:avLst>
                <a:gd name="adj" fmla="val 33746"/>
              </a:avLst>
            </a:prstGeom>
            <a:solidFill>
              <a:srgbClr val="819FB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8EF965ED-3E85-42F3-9497-39904A148988}"/>
                </a:ext>
              </a:extLst>
            </p:cNvPr>
            <p:cNvSpPr/>
            <p:nvPr/>
          </p:nvSpPr>
          <p:spPr>
            <a:xfrm>
              <a:off x="9845263" y="996705"/>
              <a:ext cx="1386354" cy="236896"/>
            </a:xfrm>
            <a:prstGeom prst="parallelogram">
              <a:avLst>
                <a:gd name="adj" fmla="val 98671"/>
              </a:avLst>
            </a:prstGeom>
            <a:solidFill>
              <a:srgbClr val="B4C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Cylinder 51">
              <a:extLst>
                <a:ext uri="{FF2B5EF4-FFF2-40B4-BE49-F238E27FC236}">
                  <a16:creationId xmlns:a16="http://schemas.microsoft.com/office/drawing/2014/main" id="{9FFF4923-1A8E-4BBD-995F-D1D5E9C3DDCB}"/>
                </a:ext>
              </a:extLst>
            </p:cNvPr>
            <p:cNvSpPr/>
            <p:nvPr/>
          </p:nvSpPr>
          <p:spPr>
            <a:xfrm rot="5400000">
              <a:off x="10414258" y="646218"/>
              <a:ext cx="89118" cy="1211470"/>
            </a:xfrm>
            <a:prstGeom prst="can">
              <a:avLst/>
            </a:prstGeom>
            <a:gradFill flip="none" rotWithShape="1">
              <a:gsLst>
                <a:gs pos="0">
                  <a:srgbClr val="819FB4"/>
                </a:gs>
                <a:gs pos="74000">
                  <a:srgbClr val="B4CAD7"/>
                </a:gs>
                <a:gs pos="100000">
                  <a:srgbClr val="B4CAD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Cylinder 184">
              <a:extLst>
                <a:ext uri="{FF2B5EF4-FFF2-40B4-BE49-F238E27FC236}">
                  <a16:creationId xmlns:a16="http://schemas.microsoft.com/office/drawing/2014/main" id="{62624652-28DC-458A-9736-318B73A565E9}"/>
                </a:ext>
              </a:extLst>
            </p:cNvPr>
            <p:cNvSpPr/>
            <p:nvPr/>
          </p:nvSpPr>
          <p:spPr>
            <a:xfrm rot="5400000">
              <a:off x="10395453" y="1042554"/>
              <a:ext cx="90870" cy="1175324"/>
            </a:xfrm>
            <a:prstGeom prst="can">
              <a:avLst/>
            </a:prstGeom>
            <a:gradFill flip="none" rotWithShape="1">
              <a:gsLst>
                <a:gs pos="0">
                  <a:srgbClr val="34607F"/>
                </a:gs>
                <a:gs pos="74000">
                  <a:srgbClr val="819FB4"/>
                </a:gs>
                <a:gs pos="100000">
                  <a:srgbClr val="819FB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Parallelogram 180">
              <a:extLst>
                <a:ext uri="{FF2B5EF4-FFF2-40B4-BE49-F238E27FC236}">
                  <a16:creationId xmlns:a16="http://schemas.microsoft.com/office/drawing/2014/main" id="{FD73F829-742D-4091-AB07-F8D93FF550EB}"/>
                </a:ext>
              </a:extLst>
            </p:cNvPr>
            <p:cNvSpPr/>
            <p:nvPr/>
          </p:nvSpPr>
          <p:spPr>
            <a:xfrm rot="5400000" flipV="1">
              <a:off x="10777178" y="1227955"/>
              <a:ext cx="679665" cy="222807"/>
            </a:xfrm>
            <a:prstGeom prst="parallelogram">
              <a:avLst>
                <a:gd name="adj" fmla="val 100425"/>
              </a:avLst>
            </a:prstGeom>
            <a:solidFill>
              <a:srgbClr val="678AA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Parallelogram 181">
              <a:extLst>
                <a:ext uri="{FF2B5EF4-FFF2-40B4-BE49-F238E27FC236}">
                  <a16:creationId xmlns:a16="http://schemas.microsoft.com/office/drawing/2014/main" id="{43C9248B-0B9F-4664-86E0-7F47830DFC1B}"/>
                </a:ext>
              </a:extLst>
            </p:cNvPr>
            <p:cNvSpPr/>
            <p:nvPr/>
          </p:nvSpPr>
          <p:spPr>
            <a:xfrm rot="5400000" flipV="1">
              <a:off x="10972893" y="1292596"/>
              <a:ext cx="295363" cy="98177"/>
            </a:xfrm>
            <a:prstGeom prst="parallelogram">
              <a:avLst>
                <a:gd name="adj" fmla="val 1004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F18483C-8DA0-435B-9229-ED8EC0BCE237}"/>
                </a:ext>
              </a:extLst>
            </p:cNvPr>
            <p:cNvCxnSpPr/>
            <p:nvPr/>
          </p:nvCxnSpPr>
          <p:spPr>
            <a:xfrm flipV="1">
              <a:off x="11115078" y="1332950"/>
              <a:ext cx="39347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hteck 28"/>
          <p:cNvSpPr/>
          <p:nvPr/>
        </p:nvSpPr>
        <p:spPr>
          <a:xfrm>
            <a:off x="6266708" y="2906107"/>
            <a:ext cx="2627147" cy="9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5" name="Straight Connector 114"/>
          <p:cNvCxnSpPr>
            <a:cxnSpLocks/>
            <a:endCxn id="25" idx="3"/>
          </p:cNvCxnSpPr>
          <p:nvPr/>
        </p:nvCxnSpPr>
        <p:spPr>
          <a:xfrm>
            <a:off x="8242047" y="3379507"/>
            <a:ext cx="651808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Straight Connector 115"/>
          <p:cNvCxnSpPr>
            <a:cxnSpLocks/>
            <a:stCxn id="25" idx="1"/>
          </p:cNvCxnSpPr>
          <p:nvPr/>
        </p:nvCxnSpPr>
        <p:spPr>
          <a:xfrm>
            <a:off x="6266708" y="3379507"/>
            <a:ext cx="599608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Block Arc 40"/>
          <p:cNvSpPr/>
          <p:nvPr/>
        </p:nvSpPr>
        <p:spPr>
          <a:xfrm>
            <a:off x="6511074" y="2978904"/>
            <a:ext cx="2092695" cy="2159135"/>
          </a:xfrm>
          <a:prstGeom prst="blockArc">
            <a:avLst>
              <a:gd name="adj1" fmla="val 13785433"/>
              <a:gd name="adj2" fmla="val 18611338"/>
              <a:gd name="adj3" fmla="val 31217"/>
            </a:avLst>
          </a:prstGeom>
          <a:solidFill>
            <a:srgbClr val="819FB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48998" y="3150132"/>
            <a:ext cx="1415240" cy="630930"/>
            <a:chOff x="4745698" y="3163050"/>
            <a:chExt cx="1169620" cy="521430"/>
          </a:xfrm>
          <a:solidFill>
            <a:srgbClr val="B4CAD7"/>
          </a:solidFill>
        </p:grpSpPr>
        <p:sp>
          <p:nvSpPr>
            <p:cNvPr id="42" name="Arc 41"/>
            <p:cNvSpPr/>
            <p:nvPr/>
          </p:nvSpPr>
          <p:spPr>
            <a:xfrm>
              <a:off x="5094139" y="3163050"/>
              <a:ext cx="480523" cy="261362"/>
            </a:xfrm>
            <a:prstGeom prst="arc">
              <a:avLst>
                <a:gd name="adj1" fmla="val 11311846"/>
                <a:gd name="adj2" fmla="val 0"/>
              </a:avLst>
            </a:prstGeom>
            <a:solidFill>
              <a:srgbClr val="819FB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559563" y="3240094"/>
              <a:ext cx="355755" cy="444385"/>
              <a:chOff x="7277624" y="1306201"/>
              <a:chExt cx="762592" cy="827412"/>
            </a:xfrm>
            <a:grpFill/>
          </p:grpSpPr>
          <p:sp>
            <p:nvSpPr>
              <p:cNvPr id="34" name="Rectangle 33"/>
              <p:cNvSpPr/>
              <p:nvPr/>
            </p:nvSpPr>
            <p:spPr>
              <a:xfrm>
                <a:off x="7277624" y="1306201"/>
                <a:ext cx="762592" cy="827412"/>
              </a:xfrm>
              <a:prstGeom prst="rect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511915" y="1526910"/>
                <a:ext cx="294012" cy="385994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flipH="1">
              <a:off x="4745698" y="3240095"/>
              <a:ext cx="355755" cy="444385"/>
              <a:chOff x="7277624" y="1306201"/>
              <a:chExt cx="762592" cy="827412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7277624" y="1306201"/>
                <a:ext cx="762592" cy="827412"/>
              </a:xfrm>
              <a:prstGeom prst="rect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511915" y="1526910"/>
                <a:ext cx="294012" cy="385994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152" name="Straight Arrow Connector 151"/>
          <p:cNvCxnSpPr/>
          <p:nvPr/>
        </p:nvCxnSpPr>
        <p:spPr>
          <a:xfrm>
            <a:off x="8077539" y="3498428"/>
            <a:ext cx="225839" cy="224893"/>
          </a:xfrm>
          <a:prstGeom prst="straightConnector1">
            <a:avLst/>
          </a:prstGeom>
          <a:ln w="76200">
            <a:solidFill>
              <a:srgbClr val="FF0000"/>
            </a:solidFill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Stored Data 81">
            <a:extLst>
              <a:ext uri="{FF2B5EF4-FFF2-40B4-BE49-F238E27FC236}">
                <a16:creationId xmlns:a16="http://schemas.microsoft.com/office/drawing/2014/main" id="{2A065BC5-BFFD-402A-9168-C0A0E0A021BE}"/>
              </a:ext>
            </a:extLst>
          </p:cNvPr>
          <p:cNvSpPr/>
          <p:nvPr/>
        </p:nvSpPr>
        <p:spPr>
          <a:xfrm rot="5400000">
            <a:off x="7222717" y="3203547"/>
            <a:ext cx="664472" cy="557645"/>
          </a:xfrm>
          <a:prstGeom prst="flowChartOnlineStorage">
            <a:avLst/>
          </a:prstGeom>
          <a:solidFill>
            <a:srgbClr val="346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143656-2527-4BF1-BEAB-7C6B8CAE354F}"/>
              </a:ext>
            </a:extLst>
          </p:cNvPr>
          <p:cNvGrpSpPr/>
          <p:nvPr/>
        </p:nvGrpSpPr>
        <p:grpSpPr>
          <a:xfrm>
            <a:off x="9292164" y="2906107"/>
            <a:ext cx="2627147" cy="2231932"/>
            <a:chOff x="9292164" y="2906107"/>
            <a:chExt cx="2627147" cy="2231932"/>
          </a:xfrm>
        </p:grpSpPr>
        <p:sp>
          <p:nvSpPr>
            <p:cNvPr id="188" name="Rechteck 28"/>
            <p:cNvSpPr/>
            <p:nvPr/>
          </p:nvSpPr>
          <p:spPr>
            <a:xfrm>
              <a:off x="9292164" y="2906107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9" name="Straight Connector 188"/>
            <p:cNvCxnSpPr>
              <a:cxnSpLocks/>
              <a:endCxn id="188" idx="3"/>
            </p:cNvCxnSpPr>
            <p:nvPr/>
          </p:nvCxnSpPr>
          <p:spPr>
            <a:xfrm>
              <a:off x="11217024" y="3379507"/>
              <a:ext cx="70228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/>
            <p:cNvCxnSpPr>
              <a:cxnSpLocks/>
              <a:stCxn id="188" idx="1"/>
            </p:cNvCxnSpPr>
            <p:nvPr/>
          </p:nvCxnSpPr>
          <p:spPr>
            <a:xfrm>
              <a:off x="9292164" y="3379507"/>
              <a:ext cx="5996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1" name="Group 190"/>
            <p:cNvGrpSpPr>
              <a:grpSpLocks noChangeAspect="1"/>
            </p:cNvGrpSpPr>
            <p:nvPr/>
          </p:nvGrpSpPr>
          <p:grpSpPr>
            <a:xfrm>
              <a:off x="9536530" y="2978904"/>
              <a:ext cx="2092695" cy="2159135"/>
              <a:chOff x="7527907" y="3021539"/>
              <a:chExt cx="1729500" cy="1784409"/>
            </a:xfrm>
            <a:solidFill>
              <a:srgbClr val="819FB4"/>
            </a:solidFill>
          </p:grpSpPr>
          <p:sp>
            <p:nvSpPr>
              <p:cNvPr id="192" name="Block Arc 191"/>
              <p:cNvSpPr/>
              <p:nvPr/>
            </p:nvSpPr>
            <p:spPr>
              <a:xfrm>
                <a:off x="7527907" y="3021539"/>
                <a:ext cx="1729500" cy="1784409"/>
              </a:xfrm>
              <a:prstGeom prst="blockArc">
                <a:avLst>
                  <a:gd name="adj1" fmla="val 13785433"/>
                  <a:gd name="adj2" fmla="val 18479685"/>
                  <a:gd name="adj3" fmla="val 27515"/>
                </a:avLst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Arc 192"/>
              <p:cNvSpPr/>
              <p:nvPr/>
            </p:nvSpPr>
            <p:spPr>
              <a:xfrm>
                <a:off x="8116925" y="3163050"/>
                <a:ext cx="519223" cy="261362"/>
              </a:xfrm>
              <a:prstGeom prst="arc">
                <a:avLst>
                  <a:gd name="adj1" fmla="val 11311846"/>
                  <a:gd name="adj2" fmla="val 0"/>
                </a:avLst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solidFill>
                    <a:schemeClr val="l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9858355" y="3203478"/>
              <a:ext cx="416286" cy="539130"/>
              <a:chOff x="9832955" y="3203478"/>
              <a:chExt cx="416286" cy="539130"/>
            </a:xfrm>
            <a:solidFill>
              <a:srgbClr val="B4CAD7"/>
            </a:solidFill>
          </p:grpSpPr>
          <p:sp>
            <p:nvSpPr>
              <p:cNvPr id="206" name="Rectangle: Rounded Corners 205"/>
              <p:cNvSpPr/>
              <p:nvPr/>
            </p:nvSpPr>
            <p:spPr>
              <a:xfrm>
                <a:off x="9832955" y="3203478"/>
                <a:ext cx="416286" cy="539130"/>
              </a:xfrm>
              <a:prstGeom prst="roundRect">
                <a:avLst>
                  <a:gd name="adj" fmla="val 35562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: Rounded Corners 206"/>
              <p:cNvSpPr>
                <a:spLocks noChangeAspect="1"/>
              </p:cNvSpPr>
              <p:nvPr/>
            </p:nvSpPr>
            <p:spPr>
              <a:xfrm>
                <a:off x="9952825" y="3368881"/>
                <a:ext cx="176546" cy="228644"/>
              </a:xfrm>
              <a:prstGeom prst="roundRect">
                <a:avLst>
                  <a:gd name="adj" fmla="val 35705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10877207" y="3203478"/>
              <a:ext cx="416286" cy="539130"/>
              <a:chOff x="10851807" y="3213638"/>
              <a:chExt cx="416286" cy="539130"/>
            </a:xfrm>
            <a:solidFill>
              <a:srgbClr val="B4CAD7"/>
            </a:solidFill>
          </p:grpSpPr>
          <p:sp>
            <p:nvSpPr>
              <p:cNvPr id="209" name="Rectangle: Rounded Corners 208"/>
              <p:cNvSpPr/>
              <p:nvPr/>
            </p:nvSpPr>
            <p:spPr>
              <a:xfrm>
                <a:off x="10851807" y="3213638"/>
                <a:ext cx="416286" cy="539130"/>
              </a:xfrm>
              <a:prstGeom prst="roundRect">
                <a:avLst>
                  <a:gd name="adj" fmla="val 35562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Rectangle: Rounded Corners 209"/>
              <p:cNvSpPr>
                <a:spLocks noChangeAspect="1"/>
              </p:cNvSpPr>
              <p:nvPr/>
            </p:nvSpPr>
            <p:spPr>
              <a:xfrm>
                <a:off x="10971677" y="3368881"/>
                <a:ext cx="176546" cy="228644"/>
              </a:xfrm>
              <a:prstGeom prst="roundRect">
                <a:avLst>
                  <a:gd name="adj" fmla="val 35705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12" name="Straight Arrow Connector 211"/>
            <p:cNvCxnSpPr/>
            <p:nvPr/>
          </p:nvCxnSpPr>
          <p:spPr>
            <a:xfrm>
              <a:off x="11122788" y="3498639"/>
              <a:ext cx="225839" cy="22489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Flowchart: Stored Data 193">
              <a:extLst>
                <a:ext uri="{FF2B5EF4-FFF2-40B4-BE49-F238E27FC236}">
                  <a16:creationId xmlns:a16="http://schemas.microsoft.com/office/drawing/2014/main" id="{B3C20D5E-7B1D-4A89-B569-61B85FD422FB}"/>
                </a:ext>
              </a:extLst>
            </p:cNvPr>
            <p:cNvSpPr/>
            <p:nvPr/>
          </p:nvSpPr>
          <p:spPr>
            <a:xfrm rot="5400000">
              <a:off x="10310410" y="3122383"/>
              <a:ext cx="539044" cy="594548"/>
            </a:xfrm>
            <a:prstGeom prst="flowChartOnlineStorage">
              <a:avLst/>
            </a:prstGeom>
            <a:solidFill>
              <a:srgbClr val="346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62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8"/>
          <p:cNvSpPr/>
          <p:nvPr/>
        </p:nvSpPr>
        <p:spPr>
          <a:xfrm>
            <a:off x="6266708" y="2906107"/>
            <a:ext cx="2627147" cy="9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hteck 28"/>
          <p:cNvSpPr/>
          <p:nvPr/>
        </p:nvSpPr>
        <p:spPr>
          <a:xfrm>
            <a:off x="6266708" y="865175"/>
            <a:ext cx="2627147" cy="9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hteck 28"/>
          <p:cNvSpPr/>
          <p:nvPr/>
        </p:nvSpPr>
        <p:spPr>
          <a:xfrm>
            <a:off x="9346012" y="4844886"/>
            <a:ext cx="114235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Freeform: Shape 118"/>
          <p:cNvSpPr/>
          <p:nvPr/>
        </p:nvSpPr>
        <p:spPr>
          <a:xfrm>
            <a:off x="9974375" y="4953541"/>
            <a:ext cx="303462" cy="682690"/>
          </a:xfrm>
          <a:custGeom>
            <a:avLst/>
            <a:gdLst>
              <a:gd name="connsiteX0" fmla="*/ 0 w 249278"/>
              <a:gd name="connsiteY0" fmla="*/ 0 h 560794"/>
              <a:gd name="connsiteX1" fmla="*/ 22605 w 249278"/>
              <a:gd name="connsiteY1" fmla="*/ 2279 h 560794"/>
              <a:gd name="connsiteX2" fmla="*/ 249278 w 249278"/>
              <a:gd name="connsiteY2" fmla="*/ 280397 h 560794"/>
              <a:gd name="connsiteX3" fmla="*/ 249277 w 249278"/>
              <a:gd name="connsiteY3" fmla="*/ 280397 h 560794"/>
              <a:gd name="connsiteX4" fmla="*/ 22604 w 249278"/>
              <a:gd name="connsiteY4" fmla="*/ 558516 h 560794"/>
              <a:gd name="connsiteX5" fmla="*/ 0 w 249278"/>
              <a:gd name="connsiteY5" fmla="*/ 560794 h 560794"/>
              <a:gd name="connsiteX6" fmla="*/ 0 w 249278"/>
              <a:gd name="connsiteY6" fmla="*/ 399172 h 560794"/>
              <a:gd name="connsiteX7" fmla="*/ 41605 w 249278"/>
              <a:gd name="connsiteY7" fmla="*/ 390773 h 560794"/>
              <a:gd name="connsiteX8" fmla="*/ 114767 w 249278"/>
              <a:gd name="connsiteY8" fmla="*/ 280396 h 560794"/>
              <a:gd name="connsiteX9" fmla="*/ 41605 w 249278"/>
              <a:gd name="connsiteY9" fmla="*/ 170020 h 560794"/>
              <a:gd name="connsiteX10" fmla="*/ 0 w 249278"/>
              <a:gd name="connsiteY10" fmla="*/ 161620 h 5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278" h="560794">
                <a:moveTo>
                  <a:pt x="0" y="0"/>
                </a:moveTo>
                <a:lnTo>
                  <a:pt x="22605" y="2279"/>
                </a:lnTo>
                <a:cubicBezTo>
                  <a:pt x="151967" y="28750"/>
                  <a:pt x="249278" y="143209"/>
                  <a:pt x="249278" y="280397"/>
                </a:cubicBezTo>
                <a:lnTo>
                  <a:pt x="249277" y="280397"/>
                </a:lnTo>
                <a:cubicBezTo>
                  <a:pt x="249277" y="417585"/>
                  <a:pt x="151966" y="532044"/>
                  <a:pt x="22604" y="558516"/>
                </a:cubicBezTo>
                <a:lnTo>
                  <a:pt x="0" y="560794"/>
                </a:lnTo>
                <a:lnTo>
                  <a:pt x="0" y="399172"/>
                </a:lnTo>
                <a:lnTo>
                  <a:pt x="41605" y="390773"/>
                </a:lnTo>
                <a:cubicBezTo>
                  <a:pt x="84599" y="372587"/>
                  <a:pt x="114767" y="330015"/>
                  <a:pt x="114767" y="280396"/>
                </a:cubicBezTo>
                <a:cubicBezTo>
                  <a:pt x="114767" y="230778"/>
                  <a:pt x="84599" y="188205"/>
                  <a:pt x="41605" y="170020"/>
                </a:cubicBezTo>
                <a:lnTo>
                  <a:pt x="0" y="161620"/>
                </a:lnTo>
                <a:close/>
              </a:path>
            </a:pathLst>
          </a:custGeom>
          <a:solidFill>
            <a:srgbClr val="B4CAD7"/>
          </a:solidFill>
          <a:ln w="76200">
            <a:solidFill>
              <a:srgbClr val="346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hteck 28"/>
          <p:cNvSpPr/>
          <p:nvPr/>
        </p:nvSpPr>
        <p:spPr>
          <a:xfrm>
            <a:off x="3439485" y="2906107"/>
            <a:ext cx="2627147" cy="9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5437702" y="3379507"/>
            <a:ext cx="612000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403824" y="3379507"/>
            <a:ext cx="612000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288194" y="3379507"/>
            <a:ext cx="612000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254316" y="3379507"/>
            <a:ext cx="612000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8288194" y="1338575"/>
            <a:ext cx="612000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254316" y="1338575"/>
            <a:ext cx="612000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9346011" y="5294886"/>
            <a:ext cx="612000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866676" y="998643"/>
            <a:ext cx="1381491" cy="679865"/>
            <a:chOff x="7796358" y="1028047"/>
            <a:chExt cx="1130424" cy="556309"/>
          </a:xfrm>
          <a:solidFill>
            <a:srgbClr val="B4CAD7"/>
          </a:solidFill>
        </p:grpSpPr>
        <p:sp>
          <p:nvSpPr>
            <p:cNvPr id="32" name="Cube 31"/>
            <p:cNvSpPr/>
            <p:nvPr/>
          </p:nvSpPr>
          <p:spPr>
            <a:xfrm>
              <a:off x="7796358" y="1028047"/>
              <a:ext cx="1130424" cy="556309"/>
            </a:xfrm>
            <a:prstGeom prst="cube">
              <a:avLst>
                <a:gd name="adj" fmla="val 33746"/>
              </a:avLst>
            </a:prstGeom>
            <a:grpFill/>
            <a:ln w="76200">
              <a:solidFill>
                <a:srgbClr val="346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Parallelogram 32"/>
            <p:cNvSpPr/>
            <p:nvPr/>
          </p:nvSpPr>
          <p:spPr>
            <a:xfrm rot="5400000" flipV="1">
              <a:off x="8629032" y="1243129"/>
              <a:ext cx="408531" cy="127427"/>
            </a:xfrm>
            <a:prstGeom prst="parallelogram">
              <a:avLst>
                <a:gd name="adj" fmla="val 100425"/>
              </a:avLst>
            </a:prstGeom>
            <a:grpFill/>
            <a:ln w="3175">
              <a:solidFill>
                <a:srgbClr val="346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Parallelogram 70"/>
            <p:cNvSpPr/>
            <p:nvPr/>
          </p:nvSpPr>
          <p:spPr>
            <a:xfrm rot="5400000" flipV="1">
              <a:off x="8736344" y="1278567"/>
              <a:ext cx="199740" cy="60357"/>
            </a:xfrm>
            <a:prstGeom prst="parallelogram">
              <a:avLst>
                <a:gd name="adj" fmla="val 100425"/>
              </a:avLst>
            </a:prstGeom>
            <a:solidFill>
              <a:schemeClr val="bg1"/>
            </a:solidFill>
            <a:ln>
              <a:solidFill>
                <a:srgbClr val="346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511074" y="2978904"/>
            <a:ext cx="2092695" cy="2159135"/>
            <a:chOff x="7527907" y="3021539"/>
            <a:chExt cx="1729500" cy="1784409"/>
          </a:xfrm>
          <a:solidFill>
            <a:srgbClr val="B4CAD7"/>
          </a:solidFill>
        </p:grpSpPr>
        <p:sp>
          <p:nvSpPr>
            <p:cNvPr id="41" name="Block Arc 40"/>
            <p:cNvSpPr/>
            <p:nvPr/>
          </p:nvSpPr>
          <p:spPr>
            <a:xfrm>
              <a:off x="7527907" y="3021539"/>
              <a:ext cx="1729500" cy="1784409"/>
            </a:xfrm>
            <a:prstGeom prst="blockArc">
              <a:avLst>
                <a:gd name="adj1" fmla="val 13785433"/>
                <a:gd name="adj2" fmla="val 18611338"/>
                <a:gd name="adj3" fmla="val 31217"/>
              </a:avLst>
            </a:prstGeom>
            <a:grpFill/>
            <a:ln w="76200">
              <a:solidFill>
                <a:srgbClr val="346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807183" y="3163050"/>
              <a:ext cx="1169620" cy="521430"/>
              <a:chOff x="4745698" y="3163050"/>
              <a:chExt cx="1169620" cy="521430"/>
            </a:xfrm>
            <a:grpFill/>
          </p:grpSpPr>
          <p:sp>
            <p:nvSpPr>
              <p:cNvPr id="42" name="Arc 41"/>
              <p:cNvSpPr/>
              <p:nvPr/>
            </p:nvSpPr>
            <p:spPr>
              <a:xfrm>
                <a:off x="5094139" y="3163050"/>
                <a:ext cx="480523" cy="261362"/>
              </a:xfrm>
              <a:prstGeom prst="arc">
                <a:avLst>
                  <a:gd name="adj1" fmla="val 11311846"/>
                  <a:gd name="adj2" fmla="val 0"/>
                </a:avLst>
              </a:prstGeom>
              <a:grpFill/>
              <a:ln w="7620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solidFill>
                    <a:schemeClr val="l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5559563" y="3240094"/>
                <a:ext cx="355755" cy="444385"/>
                <a:chOff x="7277624" y="1306201"/>
                <a:chExt cx="762592" cy="827412"/>
              </a:xfrm>
              <a:grpFill/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7277624" y="1306201"/>
                  <a:ext cx="762592" cy="827412"/>
                </a:xfrm>
                <a:prstGeom prst="rect">
                  <a:avLst/>
                </a:prstGeom>
                <a:grpFill/>
                <a:ln w="57150">
                  <a:solidFill>
                    <a:srgbClr val="3460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7511915" y="1526910"/>
                  <a:ext cx="294012" cy="385994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rgbClr val="3460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flipH="1">
                <a:off x="4745698" y="3240095"/>
                <a:ext cx="355755" cy="444385"/>
                <a:chOff x="7277624" y="1306201"/>
                <a:chExt cx="762592" cy="827412"/>
              </a:xfrm>
              <a:grpFill/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7277624" y="1306201"/>
                  <a:ext cx="762592" cy="827412"/>
                </a:xfrm>
                <a:prstGeom prst="rect">
                  <a:avLst/>
                </a:prstGeom>
                <a:grpFill/>
                <a:ln w="57150">
                  <a:solidFill>
                    <a:srgbClr val="3460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7511915" y="1526910"/>
                  <a:ext cx="294012" cy="385994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rgbClr val="3460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3624316" y="3024297"/>
            <a:ext cx="2243652" cy="2202536"/>
            <a:chOff x="4129449" y="3106107"/>
            <a:chExt cx="1854258" cy="1820277"/>
          </a:xfrm>
          <a:solidFill>
            <a:srgbClr val="B4CAD7"/>
          </a:solidFill>
        </p:grpSpPr>
        <p:sp>
          <p:nvSpPr>
            <p:cNvPr id="63" name="Block Arc 62"/>
            <p:cNvSpPr/>
            <p:nvPr/>
          </p:nvSpPr>
          <p:spPr>
            <a:xfrm>
              <a:off x="4129449" y="3106107"/>
              <a:ext cx="1854258" cy="1820277"/>
            </a:xfrm>
            <a:prstGeom prst="blockArc">
              <a:avLst>
                <a:gd name="adj1" fmla="val 14111387"/>
                <a:gd name="adj2" fmla="val 18279497"/>
                <a:gd name="adj3" fmla="val 22845"/>
              </a:avLst>
            </a:prstGeom>
            <a:grpFill/>
            <a:ln w="76200">
              <a:solidFill>
                <a:srgbClr val="346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oup 63"/>
            <p:cNvGrpSpPr>
              <a:grpSpLocks/>
            </p:cNvGrpSpPr>
            <p:nvPr/>
          </p:nvGrpSpPr>
          <p:grpSpPr>
            <a:xfrm>
              <a:off x="5313792" y="3205121"/>
              <a:ext cx="327273" cy="493200"/>
              <a:chOff x="4548604" y="3145610"/>
              <a:chExt cx="378968" cy="566777"/>
            </a:xfrm>
            <a:grpFill/>
          </p:grpSpPr>
          <p:sp>
            <p:nvSpPr>
              <p:cNvPr id="65" name="Flowchart: Connector 64"/>
              <p:cNvSpPr>
                <a:spLocks noChangeAspect="1"/>
              </p:cNvSpPr>
              <p:nvPr/>
            </p:nvSpPr>
            <p:spPr>
              <a:xfrm>
                <a:off x="4548604" y="3145610"/>
                <a:ext cx="378968" cy="566777"/>
              </a:xfrm>
              <a:prstGeom prst="flowChartConnector">
                <a:avLst/>
              </a:prstGeom>
              <a:grpFill/>
              <a:ln w="5715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Flowchart: Connector 65"/>
              <p:cNvSpPr>
                <a:spLocks noChangeAspect="1"/>
              </p:cNvSpPr>
              <p:nvPr/>
            </p:nvSpPr>
            <p:spPr>
              <a:xfrm>
                <a:off x="4655840" y="3308814"/>
                <a:ext cx="164496" cy="240368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7" name="Group 66"/>
            <p:cNvGrpSpPr>
              <a:grpSpLocks/>
            </p:cNvGrpSpPr>
            <p:nvPr/>
          </p:nvGrpSpPr>
          <p:grpSpPr>
            <a:xfrm>
              <a:off x="4470158" y="3204641"/>
              <a:ext cx="327273" cy="493680"/>
              <a:chOff x="4548604" y="3145610"/>
              <a:chExt cx="378968" cy="566777"/>
            </a:xfrm>
            <a:grpFill/>
          </p:grpSpPr>
          <p:sp>
            <p:nvSpPr>
              <p:cNvPr id="68" name="Flowchart: Connector 67"/>
              <p:cNvSpPr>
                <a:spLocks noChangeAspect="1"/>
              </p:cNvSpPr>
              <p:nvPr/>
            </p:nvSpPr>
            <p:spPr>
              <a:xfrm>
                <a:off x="4548604" y="3145610"/>
                <a:ext cx="378968" cy="566777"/>
              </a:xfrm>
              <a:prstGeom prst="flowChartConnector">
                <a:avLst/>
              </a:prstGeom>
              <a:grpFill/>
              <a:ln w="5715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Flowchart: Connector 68"/>
              <p:cNvSpPr>
                <a:spLocks noChangeAspect="1"/>
              </p:cNvSpPr>
              <p:nvPr/>
            </p:nvSpPr>
            <p:spPr>
              <a:xfrm>
                <a:off x="4655840" y="3308814"/>
                <a:ext cx="164496" cy="240368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A2B4EC5-0F4E-490E-B765-84DC014A03B0}"/>
              </a:ext>
            </a:extLst>
          </p:cNvPr>
          <p:cNvGrpSpPr/>
          <p:nvPr/>
        </p:nvGrpSpPr>
        <p:grpSpPr>
          <a:xfrm>
            <a:off x="3403824" y="4821894"/>
            <a:ext cx="2648977" cy="945984"/>
            <a:chOff x="3403824" y="4821894"/>
            <a:chExt cx="2648977" cy="945984"/>
          </a:xfrm>
        </p:grpSpPr>
        <p:sp>
          <p:nvSpPr>
            <p:cNvPr id="80" name="Rechteck 28"/>
            <p:cNvSpPr/>
            <p:nvPr/>
          </p:nvSpPr>
          <p:spPr>
            <a:xfrm>
              <a:off x="3425654" y="4821894"/>
              <a:ext cx="2627147" cy="945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437702" y="5294886"/>
              <a:ext cx="612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403824" y="5294886"/>
              <a:ext cx="612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>
              <a:grpSpLocks noChangeAspect="1"/>
            </p:cNvGrpSpPr>
            <p:nvPr/>
          </p:nvGrpSpPr>
          <p:grpSpPr>
            <a:xfrm>
              <a:off x="4040752" y="4958508"/>
              <a:ext cx="1396950" cy="672757"/>
              <a:chOff x="4470157" y="5020919"/>
              <a:chExt cx="1178952" cy="567773"/>
            </a:xfrm>
            <a:solidFill>
              <a:srgbClr val="B4CAD7"/>
            </a:solidFill>
          </p:grpSpPr>
          <p:sp>
            <p:nvSpPr>
              <p:cNvPr id="87" name="Rectangle: Rounded Corners 86"/>
              <p:cNvSpPr/>
              <p:nvPr/>
            </p:nvSpPr>
            <p:spPr>
              <a:xfrm>
                <a:off x="4470157" y="5020919"/>
                <a:ext cx="1178952" cy="567773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Flowchart: Connector 82"/>
              <p:cNvSpPr>
                <a:spLocks noChangeAspect="1"/>
              </p:cNvSpPr>
              <p:nvPr/>
            </p:nvSpPr>
            <p:spPr>
              <a:xfrm>
                <a:off x="5285910" y="5195903"/>
                <a:ext cx="217800" cy="217800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Flowchart: Connector 85"/>
              <p:cNvSpPr>
                <a:spLocks noChangeAspect="1"/>
              </p:cNvSpPr>
              <p:nvPr/>
            </p:nvSpPr>
            <p:spPr>
              <a:xfrm>
                <a:off x="4620687" y="5195903"/>
                <a:ext cx="217800" cy="217800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694053" y="5006042"/>
              <a:ext cx="335944" cy="343124"/>
              <a:chOff x="4979234" y="5006042"/>
              <a:chExt cx="335944" cy="34312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 flipV="1">
                <a:off x="5027178" y="5294337"/>
                <a:ext cx="288000" cy="109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131" name="Straight Arrow Connector 130"/>
          <p:cNvCxnSpPr/>
          <p:nvPr/>
        </p:nvCxnSpPr>
        <p:spPr>
          <a:xfrm flipV="1">
            <a:off x="1336433" y="6225439"/>
            <a:ext cx="0" cy="288000"/>
          </a:xfrm>
          <a:prstGeom prst="straightConnector1">
            <a:avLst/>
          </a:prstGeom>
          <a:ln w="76200">
            <a:solidFill>
              <a:srgbClr val="00B050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333567" y="6513734"/>
            <a:ext cx="288000" cy="1099"/>
          </a:xfrm>
          <a:prstGeom prst="straightConnector1">
            <a:avLst/>
          </a:prstGeom>
          <a:ln w="76200">
            <a:solidFill>
              <a:srgbClr val="FF0000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2715790" y="6225439"/>
            <a:ext cx="0" cy="288000"/>
          </a:xfrm>
          <a:prstGeom prst="straightConnector1">
            <a:avLst/>
          </a:prstGeom>
          <a:ln w="76200">
            <a:solidFill>
              <a:srgbClr val="00B050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2715094" y="6513734"/>
            <a:ext cx="288000" cy="1099"/>
          </a:xfrm>
          <a:prstGeom prst="straightConnector1">
            <a:avLst/>
          </a:prstGeom>
          <a:ln w="76200">
            <a:solidFill>
              <a:srgbClr val="FF0000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>
            <a:spLocks noChangeAspect="1"/>
          </p:cNvSpPr>
          <p:nvPr/>
        </p:nvSpPr>
        <p:spPr>
          <a:xfrm>
            <a:off x="1283725" y="6461575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2663082" y="6461575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588020" y="6170771"/>
            <a:ext cx="1123665" cy="353284"/>
            <a:chOff x="4588020" y="5006042"/>
            <a:chExt cx="1123665" cy="353284"/>
          </a:xfrm>
        </p:grpSpPr>
        <p:cxnSp>
          <p:nvCxnSpPr>
            <p:cNvPr id="138" name="Straight Arrow Connector 137"/>
            <p:cNvCxnSpPr/>
            <p:nvPr/>
          </p:nvCxnSpPr>
          <p:spPr>
            <a:xfrm flipV="1">
              <a:off x="4631580" y="5006042"/>
              <a:ext cx="0" cy="288000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V="1">
              <a:off x="4628714" y="5294337"/>
              <a:ext cx="288000" cy="109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5424381" y="5006042"/>
              <a:ext cx="0" cy="288000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1">
              <a:off x="5423685" y="5294337"/>
              <a:ext cx="288000" cy="109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4588020" y="5251326"/>
              <a:ext cx="108000" cy="108000"/>
            </a:xfrm>
            <a:prstGeom prst="ellipse">
              <a:avLst/>
            </a:prstGeom>
            <a:solidFill>
              <a:srgbClr val="0000FF"/>
            </a:solidFill>
            <a:ln w="76200">
              <a:noFill/>
              <a:headEnd w="med" len="sm"/>
              <a:tailEnd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5380821" y="5251326"/>
              <a:ext cx="108000" cy="108000"/>
            </a:xfrm>
            <a:prstGeom prst="ellipse">
              <a:avLst/>
            </a:prstGeom>
            <a:solidFill>
              <a:srgbClr val="0000FF"/>
            </a:solidFill>
            <a:ln w="76200">
              <a:noFill/>
              <a:headEnd w="med" len="sm"/>
              <a:tailEnd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43355E-A833-4964-801C-BBC0C4688652}"/>
              </a:ext>
            </a:extLst>
          </p:cNvPr>
          <p:cNvGrpSpPr/>
          <p:nvPr/>
        </p:nvGrpSpPr>
        <p:grpSpPr>
          <a:xfrm>
            <a:off x="320202" y="865175"/>
            <a:ext cx="2627147" cy="946800"/>
            <a:chOff x="320202" y="865175"/>
            <a:chExt cx="2627147" cy="946800"/>
          </a:xfrm>
        </p:grpSpPr>
        <p:sp>
          <p:nvSpPr>
            <p:cNvPr id="22" name="Rechteck 28"/>
            <p:cNvSpPr/>
            <p:nvPr/>
          </p:nvSpPr>
          <p:spPr>
            <a:xfrm>
              <a:off x="320202" y="865175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8" name="Straight Connector 107"/>
            <p:cNvCxnSpPr>
              <a:cxnSpLocks/>
              <a:endCxn id="22" idx="3"/>
            </p:cNvCxnSpPr>
            <p:nvPr/>
          </p:nvCxnSpPr>
          <p:spPr>
            <a:xfrm>
              <a:off x="2325204" y="1338575"/>
              <a:ext cx="6221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>
              <a:cxnSpLocks/>
              <a:stCxn id="22" idx="1"/>
            </p:cNvCxnSpPr>
            <p:nvPr/>
          </p:nvCxnSpPr>
          <p:spPr>
            <a:xfrm>
              <a:off x="320202" y="1338575"/>
              <a:ext cx="62044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942249" y="995675"/>
              <a:ext cx="1367813" cy="685801"/>
              <a:chOff x="1465017" y="1028050"/>
              <a:chExt cx="1130424" cy="566777"/>
            </a:xfrm>
            <a:solidFill>
              <a:srgbClr val="B4CAD7"/>
            </a:solidFill>
          </p:grpSpPr>
          <p:sp>
            <p:nvSpPr>
              <p:cNvPr id="6" name="Flowchart: Direct Access Storage 5"/>
              <p:cNvSpPr/>
              <p:nvPr/>
            </p:nvSpPr>
            <p:spPr>
              <a:xfrm>
                <a:off x="1465017" y="1028050"/>
                <a:ext cx="1130424" cy="566777"/>
              </a:xfrm>
              <a:prstGeom prst="flowChartMagneticDrum">
                <a:avLst/>
              </a:prstGeom>
              <a:grpFill/>
              <a:ln w="7620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Flowchart: Connector 6"/>
              <p:cNvSpPr>
                <a:spLocks noChangeAspect="1"/>
              </p:cNvSpPr>
              <p:nvPr/>
            </p:nvSpPr>
            <p:spPr>
              <a:xfrm>
                <a:off x="2329087" y="1191253"/>
                <a:ext cx="164496" cy="240368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4" name="Straight Arrow Connector 143"/>
            <p:cNvCxnSpPr/>
            <p:nvPr/>
          </p:nvCxnSpPr>
          <p:spPr>
            <a:xfrm flipV="1">
              <a:off x="2101235" y="1332950"/>
              <a:ext cx="39347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32D6F8F-7377-437F-87EF-18DF73219CC9}"/>
              </a:ext>
            </a:extLst>
          </p:cNvPr>
          <p:cNvGrpSpPr/>
          <p:nvPr/>
        </p:nvGrpSpPr>
        <p:grpSpPr>
          <a:xfrm>
            <a:off x="3432569" y="865175"/>
            <a:ext cx="2627147" cy="946800"/>
            <a:chOff x="3432569" y="865175"/>
            <a:chExt cx="2627147" cy="946800"/>
          </a:xfrm>
        </p:grpSpPr>
        <p:sp>
          <p:nvSpPr>
            <p:cNvPr id="59" name="Rechteck 28"/>
            <p:cNvSpPr/>
            <p:nvPr/>
          </p:nvSpPr>
          <p:spPr>
            <a:xfrm>
              <a:off x="3432569" y="865175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0" name="Straight Connector 99"/>
            <p:cNvCxnSpPr>
              <a:cxnSpLocks/>
              <a:endCxn id="59" idx="3"/>
            </p:cNvCxnSpPr>
            <p:nvPr/>
          </p:nvCxnSpPr>
          <p:spPr>
            <a:xfrm>
              <a:off x="5437702" y="1338575"/>
              <a:ext cx="622014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cxnSpLocks/>
              <a:stCxn id="59" idx="1"/>
            </p:cNvCxnSpPr>
            <p:nvPr/>
          </p:nvCxnSpPr>
          <p:spPr>
            <a:xfrm>
              <a:off x="3432569" y="1338575"/>
              <a:ext cx="58325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4044403" y="1008343"/>
              <a:ext cx="1403479" cy="660464"/>
              <a:chOff x="4462113" y="1028047"/>
              <a:chExt cx="1159900" cy="545838"/>
            </a:xfrm>
            <a:solidFill>
              <a:srgbClr val="B4CAD7"/>
            </a:solidFill>
          </p:grpSpPr>
          <p:sp>
            <p:nvSpPr>
              <p:cNvPr id="70" name="Cylinder 69"/>
              <p:cNvSpPr/>
              <p:nvPr/>
            </p:nvSpPr>
            <p:spPr>
              <a:xfrm rot="5400000">
                <a:off x="4769144" y="721016"/>
                <a:ext cx="545838" cy="1159900"/>
              </a:xfrm>
              <a:prstGeom prst="can">
                <a:avLst>
                  <a:gd name="adj" fmla="val 41212"/>
                </a:avLst>
              </a:prstGeom>
              <a:grpFill/>
              <a:ln w="7620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Flowchart: Connector 61"/>
              <p:cNvSpPr>
                <a:spLocks/>
              </p:cNvSpPr>
              <p:nvPr/>
            </p:nvSpPr>
            <p:spPr>
              <a:xfrm>
                <a:off x="5473463" y="1197099"/>
                <a:ext cx="76739" cy="218516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5" name="Straight Arrow Connector 144"/>
            <p:cNvCxnSpPr/>
            <p:nvPr/>
          </p:nvCxnSpPr>
          <p:spPr>
            <a:xfrm flipV="1">
              <a:off x="5297809" y="1332950"/>
              <a:ext cx="39347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Arrow Connector 145"/>
          <p:cNvCxnSpPr/>
          <p:nvPr/>
        </p:nvCxnSpPr>
        <p:spPr>
          <a:xfrm flipV="1">
            <a:off x="8131988" y="1332950"/>
            <a:ext cx="393475" cy="1"/>
          </a:xfrm>
          <a:prstGeom prst="straightConnector1">
            <a:avLst/>
          </a:prstGeom>
          <a:ln w="76200">
            <a:solidFill>
              <a:srgbClr val="FF0000"/>
            </a:solidFill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F8ECADF-4362-441F-BED3-04E544DE9969}"/>
              </a:ext>
            </a:extLst>
          </p:cNvPr>
          <p:cNvGrpSpPr/>
          <p:nvPr/>
        </p:nvGrpSpPr>
        <p:grpSpPr>
          <a:xfrm>
            <a:off x="320202" y="2906107"/>
            <a:ext cx="2627147" cy="2016131"/>
            <a:chOff x="320202" y="2906107"/>
            <a:chExt cx="2627147" cy="2016131"/>
          </a:xfrm>
        </p:grpSpPr>
        <p:sp>
          <p:nvSpPr>
            <p:cNvPr id="21" name="Rechteck 28"/>
            <p:cNvSpPr/>
            <p:nvPr/>
          </p:nvSpPr>
          <p:spPr>
            <a:xfrm>
              <a:off x="320202" y="2906107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6" name="Straight Connector 105"/>
            <p:cNvCxnSpPr>
              <a:cxnSpLocks/>
              <a:endCxn id="21" idx="3"/>
            </p:cNvCxnSpPr>
            <p:nvPr/>
          </p:nvCxnSpPr>
          <p:spPr>
            <a:xfrm>
              <a:off x="2325204" y="3379507"/>
              <a:ext cx="6221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cxnSpLocks/>
              <a:stCxn id="21" idx="1"/>
            </p:cNvCxnSpPr>
            <p:nvPr/>
          </p:nvCxnSpPr>
          <p:spPr>
            <a:xfrm>
              <a:off x="320202" y="3379507"/>
              <a:ext cx="62044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93673" y="2998064"/>
              <a:ext cx="1864964" cy="1924174"/>
              <a:chOff x="1186735" y="3059980"/>
              <a:chExt cx="1729500" cy="1784409"/>
            </a:xfrm>
            <a:solidFill>
              <a:srgbClr val="B4CAD7"/>
            </a:solidFill>
          </p:grpSpPr>
          <p:sp>
            <p:nvSpPr>
              <p:cNvPr id="46" name="Block Arc 45"/>
              <p:cNvSpPr/>
              <p:nvPr/>
            </p:nvSpPr>
            <p:spPr>
              <a:xfrm>
                <a:off x="1186735" y="3059980"/>
                <a:ext cx="1729500" cy="1784409"/>
              </a:xfrm>
              <a:prstGeom prst="blockArc">
                <a:avLst>
                  <a:gd name="adj1" fmla="val 13785433"/>
                  <a:gd name="adj2" fmla="val 18564462"/>
                  <a:gd name="adj3" fmla="val 27477"/>
                </a:avLst>
              </a:prstGeom>
              <a:grpFill/>
              <a:ln w="7620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" name="Group 13"/>
              <p:cNvGrpSpPr>
                <a:grpSpLocks noChangeAspect="1"/>
              </p:cNvGrpSpPr>
              <p:nvPr/>
            </p:nvGrpSpPr>
            <p:grpSpPr>
              <a:xfrm>
                <a:off x="2221700" y="3221733"/>
                <a:ext cx="479160" cy="479160"/>
                <a:chOff x="4548604" y="3145610"/>
                <a:chExt cx="378968" cy="566777"/>
              </a:xfrm>
              <a:grpFill/>
            </p:grpSpPr>
            <p:sp>
              <p:nvSpPr>
                <p:cNvPr id="13" name="Flowchart: Connector 12"/>
                <p:cNvSpPr>
                  <a:spLocks noChangeAspect="1"/>
                </p:cNvSpPr>
                <p:nvPr/>
              </p:nvSpPr>
              <p:spPr>
                <a:xfrm>
                  <a:off x="4548604" y="3145610"/>
                  <a:ext cx="378968" cy="566777"/>
                </a:xfrm>
                <a:prstGeom prst="flowChartConnector">
                  <a:avLst/>
                </a:prstGeom>
                <a:grpFill/>
                <a:ln w="57150">
                  <a:solidFill>
                    <a:srgbClr val="3460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" name="Flowchart: Connector 11"/>
                <p:cNvSpPr>
                  <a:spLocks noChangeAspect="1"/>
                </p:cNvSpPr>
                <p:nvPr/>
              </p:nvSpPr>
              <p:spPr>
                <a:xfrm>
                  <a:off x="4655840" y="3308814"/>
                  <a:ext cx="164496" cy="240368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solidFill>
                    <a:srgbClr val="3460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5" name="Group 14"/>
              <p:cNvGrpSpPr>
                <a:grpSpLocks noChangeAspect="1"/>
              </p:cNvGrpSpPr>
              <p:nvPr/>
            </p:nvGrpSpPr>
            <p:grpSpPr>
              <a:xfrm>
                <a:off x="1397118" y="3221733"/>
                <a:ext cx="479160" cy="479160"/>
                <a:chOff x="4548604" y="3145610"/>
                <a:chExt cx="378968" cy="566777"/>
              </a:xfrm>
              <a:grpFill/>
            </p:grpSpPr>
            <p:sp>
              <p:nvSpPr>
                <p:cNvPr id="16" name="Flowchart: Connector 15"/>
                <p:cNvSpPr>
                  <a:spLocks noChangeAspect="1"/>
                </p:cNvSpPr>
                <p:nvPr/>
              </p:nvSpPr>
              <p:spPr>
                <a:xfrm>
                  <a:off x="4548604" y="3145610"/>
                  <a:ext cx="378968" cy="566777"/>
                </a:xfrm>
                <a:prstGeom prst="flowChartConnector">
                  <a:avLst/>
                </a:prstGeom>
                <a:grpFill/>
                <a:ln w="57150">
                  <a:solidFill>
                    <a:srgbClr val="3460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Flowchart: Connector 16"/>
                <p:cNvSpPr>
                  <a:spLocks noChangeAspect="1"/>
                </p:cNvSpPr>
                <p:nvPr/>
              </p:nvSpPr>
              <p:spPr>
                <a:xfrm>
                  <a:off x="4655840" y="3308814"/>
                  <a:ext cx="164496" cy="240368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solidFill>
                    <a:srgbClr val="3460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48" name="Straight Arrow Connector 147"/>
            <p:cNvCxnSpPr/>
            <p:nvPr/>
          </p:nvCxnSpPr>
          <p:spPr>
            <a:xfrm>
              <a:off x="2072550" y="3429604"/>
              <a:ext cx="225839" cy="22489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Arrow Connector 149"/>
          <p:cNvCxnSpPr/>
          <p:nvPr/>
        </p:nvCxnSpPr>
        <p:spPr>
          <a:xfrm>
            <a:off x="5232368" y="3429604"/>
            <a:ext cx="225839" cy="224893"/>
          </a:xfrm>
          <a:prstGeom prst="straightConnector1">
            <a:avLst/>
          </a:prstGeom>
          <a:ln w="76200">
            <a:solidFill>
              <a:srgbClr val="FF0000"/>
            </a:solidFill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8077539" y="3498428"/>
            <a:ext cx="225839" cy="224893"/>
          </a:xfrm>
          <a:prstGeom prst="straightConnector1">
            <a:avLst/>
          </a:prstGeom>
          <a:ln w="76200">
            <a:solidFill>
              <a:srgbClr val="FF0000"/>
            </a:solidFill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42AF4B-1564-4C32-A4DE-FCA8A1792692}"/>
              </a:ext>
            </a:extLst>
          </p:cNvPr>
          <p:cNvGrpSpPr/>
          <p:nvPr/>
        </p:nvGrpSpPr>
        <p:grpSpPr>
          <a:xfrm>
            <a:off x="320202" y="4821486"/>
            <a:ext cx="2627147" cy="946800"/>
            <a:chOff x="320202" y="4821486"/>
            <a:chExt cx="2627147" cy="946800"/>
          </a:xfrm>
        </p:grpSpPr>
        <p:sp>
          <p:nvSpPr>
            <p:cNvPr id="61" name="Rechteck 28"/>
            <p:cNvSpPr/>
            <p:nvPr/>
          </p:nvSpPr>
          <p:spPr>
            <a:xfrm>
              <a:off x="320202" y="4821486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Freeform: Shape 98"/>
            <p:cNvSpPr>
              <a:spLocks noChangeAspect="1"/>
            </p:cNvSpPr>
            <p:nvPr/>
          </p:nvSpPr>
          <p:spPr>
            <a:xfrm>
              <a:off x="1168955" y="5011001"/>
              <a:ext cx="914400" cy="567771"/>
            </a:xfrm>
            <a:custGeom>
              <a:avLst/>
              <a:gdLst>
                <a:gd name="connsiteX0" fmla="*/ 0 w 914400"/>
                <a:gd name="connsiteY0" fmla="*/ 0 h 567771"/>
                <a:gd name="connsiteX1" fmla="*/ 914400 w 914400"/>
                <a:gd name="connsiteY1" fmla="*/ 0 h 567771"/>
                <a:gd name="connsiteX2" fmla="*/ 914400 w 914400"/>
                <a:gd name="connsiteY2" fmla="*/ 160722 h 567771"/>
                <a:gd name="connsiteX3" fmla="*/ 868604 w 914400"/>
                <a:gd name="connsiteY3" fmla="*/ 169968 h 567771"/>
                <a:gd name="connsiteX4" fmla="*/ 795441 w 914400"/>
                <a:gd name="connsiteY4" fmla="*/ 280344 h 567771"/>
                <a:gd name="connsiteX5" fmla="*/ 868604 w 914400"/>
                <a:gd name="connsiteY5" fmla="*/ 390721 h 567771"/>
                <a:gd name="connsiteX6" fmla="*/ 914400 w 914400"/>
                <a:gd name="connsiteY6" fmla="*/ 399966 h 567771"/>
                <a:gd name="connsiteX7" fmla="*/ 914400 w 914400"/>
                <a:gd name="connsiteY7" fmla="*/ 567771 h 567771"/>
                <a:gd name="connsiteX8" fmla="*/ 0 w 914400"/>
                <a:gd name="connsiteY8" fmla="*/ 567771 h 567771"/>
                <a:gd name="connsiteX9" fmla="*/ 0 w 914400"/>
                <a:gd name="connsiteY9" fmla="*/ 402446 h 567771"/>
                <a:gd name="connsiteX10" fmla="*/ 119790 w 914400"/>
                <a:gd name="connsiteY10" fmla="*/ 282656 h 567771"/>
                <a:gd name="connsiteX11" fmla="*/ 0 w 914400"/>
                <a:gd name="connsiteY11" fmla="*/ 162866 h 5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4400" h="567771">
                  <a:moveTo>
                    <a:pt x="0" y="0"/>
                  </a:moveTo>
                  <a:lnTo>
                    <a:pt x="914400" y="0"/>
                  </a:lnTo>
                  <a:lnTo>
                    <a:pt x="914400" y="160722"/>
                  </a:lnTo>
                  <a:lnTo>
                    <a:pt x="868604" y="169968"/>
                  </a:lnTo>
                  <a:cubicBezTo>
                    <a:pt x="825609" y="188153"/>
                    <a:pt x="795441" y="230726"/>
                    <a:pt x="795441" y="280344"/>
                  </a:cubicBezTo>
                  <a:cubicBezTo>
                    <a:pt x="795441" y="329963"/>
                    <a:pt x="825609" y="372535"/>
                    <a:pt x="868604" y="390721"/>
                  </a:cubicBezTo>
                  <a:lnTo>
                    <a:pt x="914400" y="399966"/>
                  </a:lnTo>
                  <a:lnTo>
                    <a:pt x="914400" y="567771"/>
                  </a:lnTo>
                  <a:lnTo>
                    <a:pt x="0" y="567771"/>
                  </a:lnTo>
                  <a:lnTo>
                    <a:pt x="0" y="402446"/>
                  </a:lnTo>
                  <a:cubicBezTo>
                    <a:pt x="66158" y="402446"/>
                    <a:pt x="119790" y="348814"/>
                    <a:pt x="119790" y="282656"/>
                  </a:cubicBezTo>
                  <a:cubicBezTo>
                    <a:pt x="119790" y="216498"/>
                    <a:pt x="66158" y="162866"/>
                    <a:pt x="0" y="162866"/>
                  </a:cubicBezTo>
                  <a:close/>
                </a:path>
              </a:pathLst>
            </a:custGeom>
            <a:solidFill>
              <a:srgbClr val="E2E3E5"/>
            </a:solidFill>
            <a:ln w="76200">
              <a:solidFill>
                <a:srgbClr val="8FA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4" name="Straight Connector 103"/>
            <p:cNvCxnSpPr>
              <a:cxnSpLocks/>
              <a:endCxn id="61" idx="3"/>
            </p:cNvCxnSpPr>
            <p:nvPr/>
          </p:nvCxnSpPr>
          <p:spPr>
            <a:xfrm>
              <a:off x="2325204" y="5294886"/>
              <a:ext cx="6221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cxnSpLocks/>
              <a:stCxn id="61" idx="1"/>
            </p:cNvCxnSpPr>
            <p:nvPr/>
          </p:nvCxnSpPr>
          <p:spPr>
            <a:xfrm>
              <a:off x="320202" y="5294886"/>
              <a:ext cx="62044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5" name="Freeform: Shape 94"/>
            <p:cNvSpPr>
              <a:spLocks noChangeAspect="1"/>
            </p:cNvSpPr>
            <p:nvPr/>
          </p:nvSpPr>
          <p:spPr>
            <a:xfrm>
              <a:off x="940505" y="4963909"/>
              <a:ext cx="1371301" cy="661955"/>
            </a:xfrm>
            <a:custGeom>
              <a:avLst/>
              <a:gdLst>
                <a:gd name="connsiteX0" fmla="*/ 0 w 1412853"/>
                <a:gd name="connsiteY0" fmla="*/ 0 h 682014"/>
                <a:gd name="connsiteX1" fmla="*/ 1412853 w 1412853"/>
                <a:gd name="connsiteY1" fmla="*/ 0 h 682014"/>
                <a:gd name="connsiteX2" fmla="*/ 1412853 w 1412853"/>
                <a:gd name="connsiteY2" fmla="*/ 208087 h 682014"/>
                <a:gd name="connsiteX3" fmla="*/ 1372563 w 1412853"/>
                <a:gd name="connsiteY3" fmla="*/ 216221 h 682014"/>
                <a:gd name="connsiteX4" fmla="*/ 1292669 w 1412853"/>
                <a:gd name="connsiteY4" fmla="*/ 336753 h 682014"/>
                <a:gd name="connsiteX5" fmla="*/ 1372563 w 1412853"/>
                <a:gd name="connsiteY5" fmla="*/ 457285 h 682014"/>
                <a:gd name="connsiteX6" fmla="*/ 1412853 w 1412853"/>
                <a:gd name="connsiteY6" fmla="*/ 465420 h 682014"/>
                <a:gd name="connsiteX7" fmla="*/ 1412853 w 1412853"/>
                <a:gd name="connsiteY7" fmla="*/ 682014 h 682014"/>
                <a:gd name="connsiteX8" fmla="*/ 0 w 1412853"/>
                <a:gd name="connsiteY8" fmla="*/ 682014 h 682014"/>
                <a:gd name="connsiteX9" fmla="*/ 0 w 1412853"/>
                <a:gd name="connsiteY9" fmla="*/ 470342 h 682014"/>
                <a:gd name="connsiteX10" fmla="*/ 130812 w 1412853"/>
                <a:gd name="connsiteY10" fmla="*/ 339530 h 682014"/>
                <a:gd name="connsiteX11" fmla="*/ 0 w 1412853"/>
                <a:gd name="connsiteY11" fmla="*/ 208718 h 68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2853" h="682014">
                  <a:moveTo>
                    <a:pt x="0" y="0"/>
                  </a:moveTo>
                  <a:lnTo>
                    <a:pt x="1412853" y="0"/>
                  </a:lnTo>
                  <a:lnTo>
                    <a:pt x="1412853" y="208087"/>
                  </a:lnTo>
                  <a:lnTo>
                    <a:pt x="1372563" y="216221"/>
                  </a:lnTo>
                  <a:cubicBezTo>
                    <a:pt x="1325613" y="236080"/>
                    <a:pt x="1292669" y="282570"/>
                    <a:pt x="1292669" y="336753"/>
                  </a:cubicBezTo>
                  <a:cubicBezTo>
                    <a:pt x="1292669" y="390937"/>
                    <a:pt x="1325613" y="437427"/>
                    <a:pt x="1372563" y="457285"/>
                  </a:cubicBezTo>
                  <a:lnTo>
                    <a:pt x="1412853" y="465420"/>
                  </a:lnTo>
                  <a:lnTo>
                    <a:pt x="1412853" y="682014"/>
                  </a:lnTo>
                  <a:lnTo>
                    <a:pt x="0" y="682014"/>
                  </a:lnTo>
                  <a:lnTo>
                    <a:pt x="0" y="470342"/>
                  </a:lnTo>
                  <a:cubicBezTo>
                    <a:pt x="72245" y="470342"/>
                    <a:pt x="130812" y="411775"/>
                    <a:pt x="130812" y="339530"/>
                  </a:cubicBezTo>
                  <a:cubicBezTo>
                    <a:pt x="130812" y="267285"/>
                    <a:pt x="72245" y="208718"/>
                    <a:pt x="0" y="208718"/>
                  </a:cubicBezTo>
                  <a:close/>
                </a:path>
              </a:pathLst>
            </a:custGeom>
            <a:solidFill>
              <a:srgbClr val="B4CAD7"/>
            </a:solidFill>
            <a:ln w="76200">
              <a:solidFill>
                <a:srgbClr val="346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1603578" y="5006042"/>
              <a:ext cx="335944" cy="343124"/>
              <a:chOff x="4979234" y="5006042"/>
              <a:chExt cx="335944" cy="343124"/>
            </a:xfrm>
          </p:grpSpPr>
          <p:cxnSp>
            <p:nvCxnSpPr>
              <p:cNvPr id="154" name="Straight Arrow Connector 153"/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5027178" y="5294337"/>
                <a:ext cx="288000" cy="109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/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EABCB6-2B3F-4AC0-8882-219ED4E8F0E3}"/>
              </a:ext>
            </a:extLst>
          </p:cNvPr>
          <p:cNvGrpSpPr/>
          <p:nvPr/>
        </p:nvGrpSpPr>
        <p:grpSpPr>
          <a:xfrm>
            <a:off x="6266708" y="4821486"/>
            <a:ext cx="2627147" cy="946392"/>
            <a:chOff x="6266708" y="4821486"/>
            <a:chExt cx="2627147" cy="946392"/>
          </a:xfrm>
        </p:grpSpPr>
        <p:sp>
          <p:nvSpPr>
            <p:cNvPr id="103" name="Rechteck 28"/>
            <p:cNvSpPr/>
            <p:nvPr/>
          </p:nvSpPr>
          <p:spPr>
            <a:xfrm>
              <a:off x="6266708" y="4821486"/>
              <a:ext cx="2627147" cy="946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7100221" y="5011001"/>
              <a:ext cx="914400" cy="567771"/>
            </a:xfrm>
            <a:custGeom>
              <a:avLst/>
              <a:gdLst>
                <a:gd name="connsiteX0" fmla="*/ 0 w 914400"/>
                <a:gd name="connsiteY0" fmla="*/ 0 h 567771"/>
                <a:gd name="connsiteX1" fmla="*/ 914400 w 914400"/>
                <a:gd name="connsiteY1" fmla="*/ 0 h 567771"/>
                <a:gd name="connsiteX2" fmla="*/ 914400 w 914400"/>
                <a:gd name="connsiteY2" fmla="*/ 160722 h 567771"/>
                <a:gd name="connsiteX3" fmla="*/ 868604 w 914400"/>
                <a:gd name="connsiteY3" fmla="*/ 169968 h 567771"/>
                <a:gd name="connsiteX4" fmla="*/ 795441 w 914400"/>
                <a:gd name="connsiteY4" fmla="*/ 280344 h 567771"/>
                <a:gd name="connsiteX5" fmla="*/ 868604 w 914400"/>
                <a:gd name="connsiteY5" fmla="*/ 390720 h 567771"/>
                <a:gd name="connsiteX6" fmla="*/ 914400 w 914400"/>
                <a:gd name="connsiteY6" fmla="*/ 399966 h 567771"/>
                <a:gd name="connsiteX7" fmla="*/ 914400 w 914400"/>
                <a:gd name="connsiteY7" fmla="*/ 567771 h 567771"/>
                <a:gd name="connsiteX8" fmla="*/ 0 w 914400"/>
                <a:gd name="connsiteY8" fmla="*/ 567771 h 5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567771">
                  <a:moveTo>
                    <a:pt x="0" y="0"/>
                  </a:moveTo>
                  <a:lnTo>
                    <a:pt x="914400" y="0"/>
                  </a:lnTo>
                  <a:lnTo>
                    <a:pt x="914400" y="160722"/>
                  </a:lnTo>
                  <a:lnTo>
                    <a:pt x="868604" y="169968"/>
                  </a:lnTo>
                  <a:cubicBezTo>
                    <a:pt x="825609" y="188153"/>
                    <a:pt x="795441" y="230726"/>
                    <a:pt x="795441" y="280344"/>
                  </a:cubicBezTo>
                  <a:cubicBezTo>
                    <a:pt x="795441" y="329963"/>
                    <a:pt x="825609" y="372535"/>
                    <a:pt x="868604" y="390720"/>
                  </a:cubicBezTo>
                  <a:lnTo>
                    <a:pt x="914400" y="399966"/>
                  </a:lnTo>
                  <a:lnTo>
                    <a:pt x="914400" y="567771"/>
                  </a:lnTo>
                  <a:lnTo>
                    <a:pt x="0" y="567771"/>
                  </a:lnTo>
                  <a:close/>
                </a:path>
              </a:pathLst>
            </a:custGeom>
            <a:solidFill>
              <a:srgbClr val="E2E3E5"/>
            </a:solidFill>
            <a:ln w="76200">
              <a:solidFill>
                <a:srgbClr val="8FA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0" name="Straight Connector 109"/>
            <p:cNvCxnSpPr>
              <a:cxnSpLocks/>
              <a:endCxn id="103" idx="3"/>
            </p:cNvCxnSpPr>
            <p:nvPr/>
          </p:nvCxnSpPr>
          <p:spPr>
            <a:xfrm flipV="1">
              <a:off x="8288194" y="5294682"/>
              <a:ext cx="605661" cy="20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Straight Connector 113"/>
            <p:cNvCxnSpPr>
              <a:cxnSpLocks/>
              <a:stCxn id="103" idx="1"/>
            </p:cNvCxnSpPr>
            <p:nvPr/>
          </p:nvCxnSpPr>
          <p:spPr>
            <a:xfrm>
              <a:off x="6266708" y="5294682"/>
              <a:ext cx="599608" cy="20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6" name="Freeform: Shape 95"/>
            <p:cNvSpPr/>
            <p:nvPr/>
          </p:nvSpPr>
          <p:spPr>
            <a:xfrm>
              <a:off x="6862173" y="4952723"/>
              <a:ext cx="1390497" cy="684326"/>
            </a:xfrm>
            <a:custGeom>
              <a:avLst/>
              <a:gdLst>
                <a:gd name="connsiteX0" fmla="*/ 0 w 1390497"/>
                <a:gd name="connsiteY0" fmla="*/ 0 h 684326"/>
                <a:gd name="connsiteX1" fmla="*/ 1390497 w 1390497"/>
                <a:gd name="connsiteY1" fmla="*/ 0 h 684326"/>
                <a:gd name="connsiteX2" fmla="*/ 1390497 w 1390497"/>
                <a:gd name="connsiteY2" fmla="*/ 206639 h 684326"/>
                <a:gd name="connsiteX3" fmla="*/ 1339407 w 1390497"/>
                <a:gd name="connsiteY3" fmla="*/ 216954 h 684326"/>
                <a:gd name="connsiteX4" fmla="*/ 1259242 w 1390497"/>
                <a:gd name="connsiteY4" fmla="*/ 337895 h 684326"/>
                <a:gd name="connsiteX5" fmla="*/ 1339407 w 1390497"/>
                <a:gd name="connsiteY5" fmla="*/ 458837 h 684326"/>
                <a:gd name="connsiteX6" fmla="*/ 1390497 w 1390497"/>
                <a:gd name="connsiteY6" fmla="*/ 469151 h 684326"/>
                <a:gd name="connsiteX7" fmla="*/ 1390497 w 1390497"/>
                <a:gd name="connsiteY7" fmla="*/ 684326 h 684326"/>
                <a:gd name="connsiteX8" fmla="*/ 0 w 1390497"/>
                <a:gd name="connsiteY8" fmla="*/ 684326 h 68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0497" h="684326">
                  <a:moveTo>
                    <a:pt x="0" y="0"/>
                  </a:moveTo>
                  <a:lnTo>
                    <a:pt x="1390497" y="0"/>
                  </a:lnTo>
                  <a:lnTo>
                    <a:pt x="1390497" y="206639"/>
                  </a:lnTo>
                  <a:lnTo>
                    <a:pt x="1339407" y="216954"/>
                  </a:lnTo>
                  <a:cubicBezTo>
                    <a:pt x="1292297" y="236880"/>
                    <a:pt x="1259242" y="283527"/>
                    <a:pt x="1259242" y="337895"/>
                  </a:cubicBezTo>
                  <a:cubicBezTo>
                    <a:pt x="1259242" y="392264"/>
                    <a:pt x="1292297" y="438911"/>
                    <a:pt x="1339407" y="458837"/>
                  </a:cubicBezTo>
                  <a:lnTo>
                    <a:pt x="1390497" y="469151"/>
                  </a:lnTo>
                  <a:lnTo>
                    <a:pt x="1390497" y="684326"/>
                  </a:lnTo>
                  <a:lnTo>
                    <a:pt x="0" y="684326"/>
                  </a:lnTo>
                  <a:close/>
                </a:path>
              </a:pathLst>
            </a:custGeom>
            <a:solidFill>
              <a:srgbClr val="B4CAD7"/>
            </a:solidFill>
            <a:ln w="76200">
              <a:solidFill>
                <a:srgbClr val="346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 flipH="1">
              <a:off x="7497088" y="5006042"/>
              <a:ext cx="347360" cy="343124"/>
              <a:chOff x="4739874" y="5006042"/>
              <a:chExt cx="347360" cy="343124"/>
            </a:xfrm>
          </p:grpSpPr>
          <p:cxnSp>
            <p:nvCxnSpPr>
              <p:cNvPr id="158" name="Straight Arrow Connector 157"/>
              <p:cNvCxnSpPr/>
              <p:nvPr/>
            </p:nvCxnSpPr>
            <p:spPr>
              <a:xfrm flipV="1">
                <a:off x="5027874" y="5006042"/>
                <a:ext cx="0" cy="28800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flipH="1" flipV="1">
                <a:off x="4739874" y="5295436"/>
                <a:ext cx="288000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>
                <a:spLocks noChangeAspect="1"/>
              </p:cNvSpPr>
              <p:nvPr/>
            </p:nvSpPr>
            <p:spPr>
              <a:xfrm>
                <a:off x="4979234" y="5241166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 w="76200">
                <a:noFill/>
                <a:headEnd w="med" len="sm"/>
                <a:tailEnd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9601323" y="5006042"/>
            <a:ext cx="348618" cy="343124"/>
            <a:chOff x="4738616" y="5006042"/>
            <a:chExt cx="348618" cy="343124"/>
          </a:xfrm>
        </p:grpSpPr>
        <p:cxnSp>
          <p:nvCxnSpPr>
            <p:cNvPr id="162" name="Straight Arrow Connector 161"/>
            <p:cNvCxnSpPr/>
            <p:nvPr/>
          </p:nvCxnSpPr>
          <p:spPr>
            <a:xfrm flipV="1">
              <a:off x="5027874" y="5006042"/>
              <a:ext cx="0" cy="288000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H="1" flipV="1">
              <a:off x="4738616" y="5295436"/>
              <a:ext cx="288000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979234" y="5241166"/>
              <a:ext cx="108000" cy="108000"/>
            </a:xfrm>
            <a:prstGeom prst="ellipse">
              <a:avLst/>
            </a:prstGeom>
            <a:solidFill>
              <a:srgbClr val="0000FF"/>
            </a:solidFill>
            <a:ln w="76200">
              <a:noFill/>
              <a:headEnd w="med" len="sm"/>
              <a:tailEnd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97F01F2-C01A-46B9-A6FE-1DAD279331DE}"/>
              </a:ext>
            </a:extLst>
          </p:cNvPr>
          <p:cNvGrpSpPr/>
          <p:nvPr/>
        </p:nvGrpSpPr>
        <p:grpSpPr>
          <a:xfrm>
            <a:off x="9269344" y="865175"/>
            <a:ext cx="2627147" cy="946800"/>
            <a:chOff x="9269344" y="865175"/>
            <a:chExt cx="2627147" cy="946800"/>
          </a:xfrm>
        </p:grpSpPr>
        <p:sp>
          <p:nvSpPr>
            <p:cNvPr id="186" name="Rechteck 28"/>
            <p:cNvSpPr/>
            <p:nvPr/>
          </p:nvSpPr>
          <p:spPr>
            <a:xfrm>
              <a:off x="9269344" y="865175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5" name="Straight Connector 194"/>
            <p:cNvCxnSpPr>
              <a:endCxn id="186" idx="3"/>
            </p:cNvCxnSpPr>
            <p:nvPr/>
          </p:nvCxnSpPr>
          <p:spPr>
            <a:xfrm>
              <a:off x="11313650" y="1338575"/>
              <a:ext cx="582841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Connector 195"/>
            <p:cNvCxnSpPr>
              <a:stCxn id="186" idx="1"/>
            </p:cNvCxnSpPr>
            <p:nvPr/>
          </p:nvCxnSpPr>
          <p:spPr>
            <a:xfrm>
              <a:off x="9269344" y="1338575"/>
              <a:ext cx="62242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CD80C8F-EA44-4421-85CB-6FCE914D8B52}"/>
                </a:ext>
              </a:extLst>
            </p:cNvPr>
            <p:cNvGrpSpPr/>
            <p:nvPr/>
          </p:nvGrpSpPr>
          <p:grpSpPr>
            <a:xfrm>
              <a:off x="9917187" y="1005341"/>
              <a:ext cx="1411658" cy="666469"/>
              <a:chOff x="9917187" y="1005341"/>
              <a:chExt cx="1411658" cy="666469"/>
            </a:xfrm>
          </p:grpSpPr>
          <p:sp>
            <p:nvSpPr>
              <p:cNvPr id="197" name="Cube 196"/>
              <p:cNvSpPr/>
              <p:nvPr/>
            </p:nvSpPr>
            <p:spPr>
              <a:xfrm>
                <a:off x="9934540" y="1005341"/>
                <a:ext cx="1381491" cy="666469"/>
              </a:xfrm>
              <a:prstGeom prst="cube">
                <a:avLst>
                  <a:gd name="adj" fmla="val 33746"/>
                </a:avLst>
              </a:prstGeom>
              <a:solidFill>
                <a:srgbClr val="B4CAD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Parallelogram 197"/>
              <p:cNvSpPr/>
              <p:nvPr/>
            </p:nvSpPr>
            <p:spPr>
              <a:xfrm rot="5400000" flipV="1">
                <a:off x="10900201" y="1246223"/>
                <a:ext cx="603168" cy="186271"/>
              </a:xfrm>
              <a:prstGeom prst="parallelogram">
                <a:avLst>
                  <a:gd name="adj" fmla="val 100425"/>
                </a:avLst>
              </a:prstGeom>
              <a:solidFill>
                <a:srgbClr val="B4CAD7"/>
              </a:solidFill>
              <a:ln w="7620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Parallelogram 198"/>
              <p:cNvSpPr/>
              <p:nvPr/>
            </p:nvSpPr>
            <p:spPr>
              <a:xfrm rot="5400000" flipV="1">
                <a:off x="11083297" y="1311204"/>
                <a:ext cx="244102" cy="60960"/>
              </a:xfrm>
              <a:prstGeom prst="parallelogram">
                <a:avLst>
                  <a:gd name="adj" fmla="val 100425"/>
                </a:avLst>
              </a:prstGeom>
              <a:solidFill>
                <a:schemeClr val="bg1"/>
              </a:solidFill>
              <a:ln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0" name="Straight Connector 199"/>
              <p:cNvCxnSpPr/>
              <p:nvPr/>
            </p:nvCxnSpPr>
            <p:spPr>
              <a:xfrm>
                <a:off x="9962362" y="1193151"/>
                <a:ext cx="1195082" cy="0"/>
              </a:xfrm>
              <a:prstGeom prst="line">
                <a:avLst/>
              </a:prstGeom>
              <a:ln w="28575">
                <a:solidFill>
                  <a:srgbClr val="3460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Freeform: Shape 200"/>
              <p:cNvSpPr/>
              <p:nvPr/>
            </p:nvSpPr>
            <p:spPr>
              <a:xfrm>
                <a:off x="9931812" y="1032630"/>
                <a:ext cx="219838" cy="611265"/>
              </a:xfrm>
              <a:custGeom>
                <a:avLst/>
                <a:gdLst>
                  <a:gd name="connsiteX0" fmla="*/ 9525 w 233363"/>
                  <a:gd name="connsiteY0" fmla="*/ 676275 h 676275"/>
                  <a:gd name="connsiteX1" fmla="*/ 0 w 233363"/>
                  <a:gd name="connsiteY1" fmla="*/ 228600 h 676275"/>
                  <a:gd name="connsiteX2" fmla="*/ 233363 w 233363"/>
                  <a:gd name="connsiteY2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676275">
                    <a:moveTo>
                      <a:pt x="9525" y="676275"/>
                    </a:moveTo>
                    <a:lnTo>
                      <a:pt x="0" y="228600"/>
                    </a:lnTo>
                    <a:lnTo>
                      <a:pt x="233363" y="0"/>
                    </a:lnTo>
                  </a:path>
                </a:pathLst>
              </a:custGeom>
              <a:noFill/>
              <a:ln w="76200" cap="rnd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2" name="Straight Connector 201"/>
              <p:cNvCxnSpPr/>
              <p:nvPr/>
            </p:nvCxnSpPr>
            <p:spPr>
              <a:xfrm>
                <a:off x="9917187" y="1302664"/>
                <a:ext cx="1195082" cy="0"/>
              </a:xfrm>
              <a:prstGeom prst="line">
                <a:avLst/>
              </a:prstGeom>
              <a:ln w="28575">
                <a:solidFill>
                  <a:srgbClr val="3460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9917187" y="1611679"/>
                <a:ext cx="1195082" cy="0"/>
              </a:xfrm>
              <a:prstGeom prst="line">
                <a:avLst/>
              </a:prstGeom>
              <a:ln w="28575">
                <a:solidFill>
                  <a:srgbClr val="3460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10133763" y="1043077"/>
                <a:ext cx="1195082" cy="0"/>
              </a:xfrm>
              <a:prstGeom prst="line">
                <a:avLst/>
              </a:prstGeom>
              <a:ln w="28575">
                <a:solidFill>
                  <a:srgbClr val="3460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Arrow Connector 210"/>
            <p:cNvCxnSpPr/>
            <p:nvPr/>
          </p:nvCxnSpPr>
          <p:spPr>
            <a:xfrm flipV="1">
              <a:off x="11216565" y="1342993"/>
              <a:ext cx="39347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D9FCF4E-0186-42F9-9858-2D3A21B2D776}"/>
              </a:ext>
            </a:extLst>
          </p:cNvPr>
          <p:cNvGrpSpPr/>
          <p:nvPr/>
        </p:nvGrpSpPr>
        <p:grpSpPr>
          <a:xfrm>
            <a:off x="9292164" y="2906107"/>
            <a:ext cx="2627147" cy="2231932"/>
            <a:chOff x="9292164" y="2906107"/>
            <a:chExt cx="2627147" cy="2231932"/>
          </a:xfrm>
        </p:grpSpPr>
        <p:sp>
          <p:nvSpPr>
            <p:cNvPr id="188" name="Rechteck 28"/>
            <p:cNvSpPr/>
            <p:nvPr/>
          </p:nvSpPr>
          <p:spPr>
            <a:xfrm>
              <a:off x="9292164" y="2906107"/>
              <a:ext cx="2627147" cy="9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9" name="Straight Connector 188"/>
            <p:cNvCxnSpPr>
              <a:cxnSpLocks/>
              <a:endCxn id="188" idx="3"/>
            </p:cNvCxnSpPr>
            <p:nvPr/>
          </p:nvCxnSpPr>
          <p:spPr>
            <a:xfrm>
              <a:off x="11313650" y="3379507"/>
              <a:ext cx="605661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/>
            <p:cNvCxnSpPr>
              <a:cxnSpLocks/>
              <a:stCxn id="188" idx="1"/>
            </p:cNvCxnSpPr>
            <p:nvPr/>
          </p:nvCxnSpPr>
          <p:spPr>
            <a:xfrm>
              <a:off x="9292164" y="3379507"/>
              <a:ext cx="5996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878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1" name="Group 190"/>
            <p:cNvGrpSpPr>
              <a:grpSpLocks noChangeAspect="1"/>
            </p:cNvGrpSpPr>
            <p:nvPr/>
          </p:nvGrpSpPr>
          <p:grpSpPr>
            <a:xfrm>
              <a:off x="9536530" y="2978904"/>
              <a:ext cx="2092695" cy="2159135"/>
              <a:chOff x="7527907" y="3021539"/>
              <a:chExt cx="1729500" cy="1784409"/>
            </a:xfrm>
            <a:solidFill>
              <a:srgbClr val="B4CAD7"/>
            </a:solidFill>
          </p:grpSpPr>
          <p:sp>
            <p:nvSpPr>
              <p:cNvPr id="192" name="Block Arc 191"/>
              <p:cNvSpPr/>
              <p:nvPr/>
            </p:nvSpPr>
            <p:spPr>
              <a:xfrm>
                <a:off x="7527907" y="3021539"/>
                <a:ext cx="1729500" cy="1784409"/>
              </a:xfrm>
              <a:prstGeom prst="blockArc">
                <a:avLst>
                  <a:gd name="adj1" fmla="val 13785433"/>
                  <a:gd name="adj2" fmla="val 18479685"/>
                  <a:gd name="adj3" fmla="val 27515"/>
                </a:avLst>
              </a:prstGeom>
              <a:grpFill/>
              <a:ln w="28575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Arc 192"/>
              <p:cNvSpPr/>
              <p:nvPr/>
            </p:nvSpPr>
            <p:spPr>
              <a:xfrm>
                <a:off x="8116925" y="3163050"/>
                <a:ext cx="519223" cy="261362"/>
              </a:xfrm>
              <a:prstGeom prst="arc">
                <a:avLst>
                  <a:gd name="adj1" fmla="val 11311846"/>
                  <a:gd name="adj2" fmla="val 0"/>
                </a:avLst>
              </a:prstGeom>
              <a:grpFill/>
              <a:ln w="28575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solidFill>
                    <a:schemeClr val="l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9858355" y="3203478"/>
              <a:ext cx="416286" cy="539130"/>
              <a:chOff x="9832955" y="3203478"/>
              <a:chExt cx="416286" cy="539130"/>
            </a:xfrm>
            <a:solidFill>
              <a:srgbClr val="B4CAD7"/>
            </a:solidFill>
          </p:grpSpPr>
          <p:sp>
            <p:nvSpPr>
              <p:cNvPr id="206" name="Rectangle: Rounded Corners 205"/>
              <p:cNvSpPr/>
              <p:nvPr/>
            </p:nvSpPr>
            <p:spPr>
              <a:xfrm>
                <a:off x="9832955" y="3203478"/>
                <a:ext cx="416286" cy="539130"/>
              </a:xfrm>
              <a:prstGeom prst="roundRect">
                <a:avLst>
                  <a:gd name="adj" fmla="val 35562"/>
                </a:avLst>
              </a:prstGeom>
              <a:grpFill/>
              <a:ln w="5715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: Rounded Corners 206"/>
              <p:cNvSpPr>
                <a:spLocks noChangeAspect="1"/>
              </p:cNvSpPr>
              <p:nvPr/>
            </p:nvSpPr>
            <p:spPr>
              <a:xfrm>
                <a:off x="9952825" y="3368881"/>
                <a:ext cx="176546" cy="228644"/>
              </a:xfrm>
              <a:prstGeom prst="roundRect">
                <a:avLst>
                  <a:gd name="adj" fmla="val 26114"/>
                </a:avLst>
              </a:prstGeom>
              <a:solidFill>
                <a:schemeClr val="bg1"/>
              </a:solidFill>
              <a:ln w="5715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10877207" y="3203478"/>
              <a:ext cx="416286" cy="539130"/>
              <a:chOff x="10851807" y="3213638"/>
              <a:chExt cx="416286" cy="539130"/>
            </a:xfrm>
            <a:solidFill>
              <a:srgbClr val="B4CAD7"/>
            </a:solidFill>
          </p:grpSpPr>
          <p:sp>
            <p:nvSpPr>
              <p:cNvPr id="209" name="Rectangle: Rounded Corners 208"/>
              <p:cNvSpPr/>
              <p:nvPr/>
            </p:nvSpPr>
            <p:spPr>
              <a:xfrm>
                <a:off x="10851807" y="3213638"/>
                <a:ext cx="416286" cy="539130"/>
              </a:xfrm>
              <a:prstGeom prst="roundRect">
                <a:avLst>
                  <a:gd name="adj" fmla="val 35562"/>
                </a:avLst>
              </a:prstGeom>
              <a:grpFill/>
              <a:ln w="5715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Rectangle: Rounded Corners 209"/>
              <p:cNvSpPr>
                <a:spLocks noChangeAspect="1"/>
              </p:cNvSpPr>
              <p:nvPr/>
            </p:nvSpPr>
            <p:spPr>
              <a:xfrm>
                <a:off x="10971677" y="3368881"/>
                <a:ext cx="176546" cy="228644"/>
              </a:xfrm>
              <a:prstGeom prst="roundRect">
                <a:avLst>
                  <a:gd name="adj" fmla="val 26114"/>
                </a:avLst>
              </a:prstGeom>
              <a:solidFill>
                <a:schemeClr val="bg1"/>
              </a:solidFill>
              <a:ln w="57150">
                <a:solidFill>
                  <a:srgbClr val="346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12" name="Straight Arrow Connector 211"/>
            <p:cNvCxnSpPr/>
            <p:nvPr/>
          </p:nvCxnSpPr>
          <p:spPr>
            <a:xfrm>
              <a:off x="11122788" y="3498639"/>
              <a:ext cx="225839" cy="22489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echteck 28">
            <a:extLst>
              <a:ext uri="{FF2B5EF4-FFF2-40B4-BE49-F238E27FC236}">
                <a16:creationId xmlns:a16="http://schemas.microsoft.com/office/drawing/2014/main" id="{9B94ADCD-F50D-454B-9831-34A4E09CF1C2}"/>
              </a:ext>
            </a:extLst>
          </p:cNvPr>
          <p:cNvSpPr/>
          <p:nvPr/>
        </p:nvSpPr>
        <p:spPr>
          <a:xfrm>
            <a:off x="10631116" y="4844886"/>
            <a:ext cx="114235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AC20A00C-F7F4-4DD7-816D-611F6E6AE879}"/>
              </a:ext>
            </a:extLst>
          </p:cNvPr>
          <p:cNvSpPr/>
          <p:nvPr/>
        </p:nvSpPr>
        <p:spPr>
          <a:xfrm>
            <a:off x="11259479" y="4953541"/>
            <a:ext cx="303462" cy="682690"/>
          </a:xfrm>
          <a:custGeom>
            <a:avLst/>
            <a:gdLst>
              <a:gd name="connsiteX0" fmla="*/ 0 w 249278"/>
              <a:gd name="connsiteY0" fmla="*/ 0 h 560794"/>
              <a:gd name="connsiteX1" fmla="*/ 22605 w 249278"/>
              <a:gd name="connsiteY1" fmla="*/ 2279 h 560794"/>
              <a:gd name="connsiteX2" fmla="*/ 249278 w 249278"/>
              <a:gd name="connsiteY2" fmla="*/ 280397 h 560794"/>
              <a:gd name="connsiteX3" fmla="*/ 249277 w 249278"/>
              <a:gd name="connsiteY3" fmla="*/ 280397 h 560794"/>
              <a:gd name="connsiteX4" fmla="*/ 22604 w 249278"/>
              <a:gd name="connsiteY4" fmla="*/ 558516 h 560794"/>
              <a:gd name="connsiteX5" fmla="*/ 0 w 249278"/>
              <a:gd name="connsiteY5" fmla="*/ 560794 h 560794"/>
              <a:gd name="connsiteX6" fmla="*/ 0 w 249278"/>
              <a:gd name="connsiteY6" fmla="*/ 399172 h 560794"/>
              <a:gd name="connsiteX7" fmla="*/ 41605 w 249278"/>
              <a:gd name="connsiteY7" fmla="*/ 390773 h 560794"/>
              <a:gd name="connsiteX8" fmla="*/ 114767 w 249278"/>
              <a:gd name="connsiteY8" fmla="*/ 280396 h 560794"/>
              <a:gd name="connsiteX9" fmla="*/ 41605 w 249278"/>
              <a:gd name="connsiteY9" fmla="*/ 170020 h 560794"/>
              <a:gd name="connsiteX10" fmla="*/ 0 w 249278"/>
              <a:gd name="connsiteY10" fmla="*/ 161620 h 5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278" h="560794">
                <a:moveTo>
                  <a:pt x="0" y="0"/>
                </a:moveTo>
                <a:lnTo>
                  <a:pt x="22605" y="2279"/>
                </a:lnTo>
                <a:cubicBezTo>
                  <a:pt x="151967" y="28750"/>
                  <a:pt x="249278" y="143209"/>
                  <a:pt x="249278" y="280397"/>
                </a:cubicBezTo>
                <a:lnTo>
                  <a:pt x="249277" y="280397"/>
                </a:lnTo>
                <a:cubicBezTo>
                  <a:pt x="249277" y="417585"/>
                  <a:pt x="151966" y="532044"/>
                  <a:pt x="22604" y="558516"/>
                </a:cubicBezTo>
                <a:lnTo>
                  <a:pt x="0" y="560794"/>
                </a:lnTo>
                <a:lnTo>
                  <a:pt x="0" y="399172"/>
                </a:lnTo>
                <a:lnTo>
                  <a:pt x="41605" y="390773"/>
                </a:lnTo>
                <a:cubicBezTo>
                  <a:pt x="84599" y="372587"/>
                  <a:pt x="114767" y="330015"/>
                  <a:pt x="114767" y="280396"/>
                </a:cubicBezTo>
                <a:cubicBezTo>
                  <a:pt x="114767" y="230778"/>
                  <a:pt x="84599" y="188205"/>
                  <a:pt x="41605" y="170020"/>
                </a:cubicBezTo>
                <a:lnTo>
                  <a:pt x="0" y="161620"/>
                </a:lnTo>
                <a:close/>
              </a:path>
            </a:pathLst>
          </a:custGeom>
          <a:solidFill>
            <a:srgbClr val="B4CAD7"/>
          </a:solidFill>
          <a:ln w="76200">
            <a:solidFill>
              <a:srgbClr val="346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17D0D1C-549D-48A5-B88F-D4D79E163832}"/>
              </a:ext>
            </a:extLst>
          </p:cNvPr>
          <p:cNvCxnSpPr/>
          <p:nvPr/>
        </p:nvCxnSpPr>
        <p:spPr>
          <a:xfrm>
            <a:off x="10631115" y="5294886"/>
            <a:ext cx="612000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DD4B3D2-AE3F-45E8-8C66-2D7D48EF8770}"/>
              </a:ext>
            </a:extLst>
          </p:cNvPr>
          <p:cNvGrpSpPr/>
          <p:nvPr/>
        </p:nvGrpSpPr>
        <p:grpSpPr>
          <a:xfrm flipH="1">
            <a:off x="11109024" y="5006042"/>
            <a:ext cx="348618" cy="343124"/>
            <a:chOff x="4738616" y="5006042"/>
            <a:chExt cx="348618" cy="343124"/>
          </a:xfrm>
        </p:grpSpPr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0DA4D5C0-9BF3-40B2-99AC-7FD54D1B8ADD}"/>
                </a:ext>
              </a:extLst>
            </p:cNvPr>
            <p:cNvCxnSpPr/>
            <p:nvPr/>
          </p:nvCxnSpPr>
          <p:spPr>
            <a:xfrm flipV="1">
              <a:off x="5027874" y="5006042"/>
              <a:ext cx="0" cy="288000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1EC4A83-DFD0-4AA8-847B-1206EA731A5B}"/>
                </a:ext>
              </a:extLst>
            </p:cNvPr>
            <p:cNvCxnSpPr/>
            <p:nvPr/>
          </p:nvCxnSpPr>
          <p:spPr>
            <a:xfrm flipH="1" flipV="1">
              <a:off x="4738616" y="5295436"/>
              <a:ext cx="288000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D841BAA-F27E-4662-8686-BE26C802D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9234" y="5241166"/>
              <a:ext cx="108000" cy="108000"/>
            </a:xfrm>
            <a:prstGeom prst="ellipse">
              <a:avLst/>
            </a:prstGeom>
            <a:solidFill>
              <a:srgbClr val="0000FF"/>
            </a:solidFill>
            <a:ln w="76200">
              <a:noFill/>
              <a:headEnd w="med" len="sm"/>
              <a:tailEnd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054272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7B62C555-CD70-4EE5-8275-70287A7F6F1D}" vid="{C2E7C768-1CE4-4169-86EB-FCD5439530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Widescreen</PresentationFormat>
  <Paragraphs>0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Wingdings</vt:lpstr>
      <vt:lpstr>MW_Public_widescreen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MathWorks,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Miller</dc:creator>
  <cp:keywords>Version 17.0</cp:keywords>
  <cp:lastModifiedBy>Steve Miller</cp:lastModifiedBy>
  <cp:revision>110</cp:revision>
  <dcterms:created xsi:type="dcterms:W3CDTF">2017-05-27T20:12:44Z</dcterms:created>
  <dcterms:modified xsi:type="dcterms:W3CDTF">2018-07-04T12:38:40Z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