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3" r:id="rId2"/>
    <p:sldId id="274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  <a:srgbClr val="1B3049"/>
    <a:srgbClr val="5D3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3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2/15/2012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536" y="191"/>
            <a:ext cx="9145012" cy="687019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226408" y="6527628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2012 The MathWorks, Inc.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 smtClean="0"/>
              <a:t>Click to add b</a:t>
            </a:r>
            <a:r>
              <a:rPr lang="en-US" sz="1800" dirty="0" smtClean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600200"/>
            <a:ext cx="3810000" cy="838200"/>
          </a:xfrm>
        </p:spPr>
        <p:txBody>
          <a:bodyPr anchor="t"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add headline</a:t>
            </a:r>
            <a:r>
              <a:rPr lang="en-US" sz="2000" b="1" dirty="0" smtClean="0">
                <a:solidFill>
                  <a:prstClr val="black"/>
                </a:solidFill>
              </a:rPr>
              <a:t> providing value of feature</a:t>
            </a:r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 hasCustomPrompt="1"/>
          </p:nvPr>
        </p:nvSpPr>
        <p:spPr>
          <a:xfrm>
            <a:off x="457200" y="6172200"/>
            <a:ext cx="4572000" cy="533400"/>
          </a:xfrm>
        </p:spPr>
        <p:txBody>
          <a:bodyPr anchor="b" anchorCtr="0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 smtClean="0"/>
              <a:t>Click to add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1914525"/>
            <a:ext cx="7772400" cy="1362075"/>
          </a:xfrm>
        </p:spPr>
        <p:txBody>
          <a:bodyPr anchor="t"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Section Header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15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 3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sz="2400" baseline="0" dirty="0" smtClean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1313" lvl="0" indent="-341313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 userDrawn="1"/>
        </p:nvSpPr>
        <p:spPr bwMode="auto">
          <a:xfrm>
            <a:off x="455613" y="464695"/>
            <a:ext cx="80741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1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9" name="Picture 8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4704" y="47715"/>
            <a:ext cx="1562100" cy="424983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6870"/>
            <a:ext cx="7016865" cy="270628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686800" y="6484950"/>
            <a:ext cx="4572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‹Nr.›</a:t>
            </a:fld>
            <a:endParaRPr lang="en-US" sz="1200" b="1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6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57401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2051720" y="957401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12" y="1187106"/>
            <a:ext cx="1010991" cy="50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45" y="957401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eck 11"/>
          <p:cNvSpPr/>
          <p:nvPr/>
        </p:nvSpPr>
        <p:spPr>
          <a:xfrm>
            <a:off x="4172545" y="957401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6" y="1221416"/>
            <a:ext cx="1010991" cy="4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57401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hteck 15"/>
          <p:cNvSpPr/>
          <p:nvPr/>
        </p:nvSpPr>
        <p:spPr>
          <a:xfrm>
            <a:off x="6300192" y="957401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00" y="1101417"/>
            <a:ext cx="1046275" cy="59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09529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hteck 13"/>
          <p:cNvSpPr/>
          <p:nvPr/>
        </p:nvSpPr>
        <p:spPr>
          <a:xfrm>
            <a:off x="2051720" y="2109529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88" y="2262254"/>
            <a:ext cx="941862" cy="67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45" y="2455761"/>
            <a:ext cx="1247083" cy="41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45" y="2132473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hteck 19"/>
          <p:cNvSpPr/>
          <p:nvPr/>
        </p:nvSpPr>
        <p:spPr>
          <a:xfrm>
            <a:off x="4172545" y="2132473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562" y="2187962"/>
            <a:ext cx="1046275" cy="82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92" y="2455761"/>
            <a:ext cx="1247083" cy="41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132473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hteck 24"/>
          <p:cNvSpPr/>
          <p:nvPr/>
        </p:nvSpPr>
        <p:spPr>
          <a:xfrm>
            <a:off x="6300192" y="2132473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19" y="2225108"/>
            <a:ext cx="1016768" cy="748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33665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2051720" y="3333665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48" y="3619647"/>
            <a:ext cx="783518" cy="44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16579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hteck 28"/>
          <p:cNvSpPr/>
          <p:nvPr/>
        </p:nvSpPr>
        <p:spPr>
          <a:xfrm>
            <a:off x="2051720" y="4516579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164" y="4807545"/>
            <a:ext cx="945286" cy="43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45" y="3333664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hteck 33"/>
          <p:cNvSpPr/>
          <p:nvPr/>
        </p:nvSpPr>
        <p:spPr>
          <a:xfrm>
            <a:off x="4223045" y="3333664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62" y="3614684"/>
            <a:ext cx="820540" cy="43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44" y="4516579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Rechteck 35"/>
          <p:cNvSpPr/>
          <p:nvPr/>
        </p:nvSpPr>
        <p:spPr>
          <a:xfrm>
            <a:off x="4223044" y="4516579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92" y="3333663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hteck 37"/>
          <p:cNvSpPr/>
          <p:nvPr/>
        </p:nvSpPr>
        <p:spPr>
          <a:xfrm>
            <a:off x="6350692" y="3333663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137" y="3669211"/>
            <a:ext cx="913004" cy="350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92" y="4516579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hteck 43"/>
          <p:cNvSpPr/>
          <p:nvPr/>
        </p:nvSpPr>
        <p:spPr>
          <a:xfrm>
            <a:off x="6350692" y="4516579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08" y="4729601"/>
            <a:ext cx="872333" cy="5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92" y="5638013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Rechteck 47"/>
          <p:cNvSpPr/>
          <p:nvPr/>
        </p:nvSpPr>
        <p:spPr>
          <a:xfrm>
            <a:off x="6350692" y="5638013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250" y="5848042"/>
            <a:ext cx="884525" cy="53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73" y="4876800"/>
            <a:ext cx="1287120" cy="30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45" y="5644387"/>
            <a:ext cx="1598690" cy="107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echteck 48"/>
          <p:cNvSpPr/>
          <p:nvPr/>
        </p:nvSpPr>
        <p:spPr>
          <a:xfrm>
            <a:off x="4223044" y="5644387"/>
            <a:ext cx="1584176" cy="10786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46" y="6008950"/>
            <a:ext cx="913082" cy="33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713" y="5644387"/>
            <a:ext cx="1598690" cy="107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Rechteck 55"/>
          <p:cNvSpPr/>
          <p:nvPr/>
        </p:nvSpPr>
        <p:spPr>
          <a:xfrm>
            <a:off x="2047712" y="5644387"/>
            <a:ext cx="1584176" cy="10786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14" y="6008950"/>
            <a:ext cx="913082" cy="337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16832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eck 1"/>
          <p:cNvSpPr/>
          <p:nvPr/>
        </p:nvSpPr>
        <p:spPr>
          <a:xfrm>
            <a:off x="2051720" y="1916832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12" y="2146537"/>
            <a:ext cx="1010991" cy="5000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45" y="1916832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hteck 11"/>
          <p:cNvSpPr/>
          <p:nvPr/>
        </p:nvSpPr>
        <p:spPr>
          <a:xfrm>
            <a:off x="4172545" y="1916832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6" y="2180847"/>
            <a:ext cx="1010991" cy="42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916832"/>
            <a:ext cx="1584176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hteck 15"/>
          <p:cNvSpPr/>
          <p:nvPr/>
        </p:nvSpPr>
        <p:spPr>
          <a:xfrm>
            <a:off x="6300192" y="1916832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500" y="2060848"/>
            <a:ext cx="1046275" cy="596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91" y="5497233"/>
            <a:ext cx="1933277" cy="93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hteck 40"/>
          <p:cNvSpPr/>
          <p:nvPr/>
        </p:nvSpPr>
        <p:spPr>
          <a:xfrm>
            <a:off x="6350692" y="5507222"/>
            <a:ext cx="1933276" cy="928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869" y="5684808"/>
            <a:ext cx="796920" cy="604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39" y="5497233"/>
            <a:ext cx="1933277" cy="93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Rechteck 43"/>
          <p:cNvSpPr/>
          <p:nvPr/>
        </p:nvSpPr>
        <p:spPr>
          <a:xfrm>
            <a:off x="2012640" y="5507222"/>
            <a:ext cx="1933276" cy="928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136" y="5788325"/>
            <a:ext cx="761262" cy="36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4" y="4603362"/>
            <a:ext cx="1042888" cy="4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9" y="3822525"/>
            <a:ext cx="962432" cy="57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49" y="3162300"/>
            <a:ext cx="1499623" cy="123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Rechteck 53"/>
          <p:cNvSpPr/>
          <p:nvPr/>
        </p:nvSpPr>
        <p:spPr>
          <a:xfrm>
            <a:off x="4249566" y="3162300"/>
            <a:ext cx="1498206" cy="12349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D0D0D0"/>
              </a:clrFrom>
              <a:clrTo>
                <a:srgbClr val="D0D0D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38" y="3501949"/>
            <a:ext cx="1306890" cy="63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08" y="5558809"/>
            <a:ext cx="916938" cy="81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19" y="3022233"/>
            <a:ext cx="1235877" cy="95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hteck 27"/>
          <p:cNvSpPr/>
          <p:nvPr/>
        </p:nvSpPr>
        <p:spPr>
          <a:xfrm>
            <a:off x="2058919" y="3032894"/>
            <a:ext cx="1290384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703" y="3203864"/>
            <a:ext cx="684681" cy="61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37" y="3501949"/>
            <a:ext cx="1190345" cy="5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08" y="3162300"/>
            <a:ext cx="1499623" cy="123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hteck 29"/>
          <p:cNvSpPr/>
          <p:nvPr/>
        </p:nvSpPr>
        <p:spPr>
          <a:xfrm>
            <a:off x="6165525" y="3162300"/>
            <a:ext cx="1498206" cy="12349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696" y="3501949"/>
            <a:ext cx="1190345" cy="57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61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04864"/>
            <a:ext cx="792087" cy="10315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331640" y="2204864"/>
            <a:ext cx="792087" cy="10315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35" y="2204864"/>
            <a:ext cx="792087" cy="10315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8" name="Rechteck 7"/>
          <p:cNvSpPr/>
          <p:nvPr/>
        </p:nvSpPr>
        <p:spPr>
          <a:xfrm>
            <a:off x="2889135" y="2204864"/>
            <a:ext cx="792087" cy="10315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2667" y="2467142"/>
            <a:ext cx="612296" cy="50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35" y="2467142"/>
            <a:ext cx="638896" cy="52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167104"/>
            <a:ext cx="1185182" cy="113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57" y="3644220"/>
            <a:ext cx="1573237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hteck 12"/>
          <p:cNvSpPr/>
          <p:nvPr/>
        </p:nvSpPr>
        <p:spPr>
          <a:xfrm>
            <a:off x="1222857" y="3644219"/>
            <a:ext cx="1573237" cy="9350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999999"/>
              </a:clrFrom>
              <a:clrTo>
                <a:srgbClr val="9999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50" y="3693001"/>
            <a:ext cx="1020650" cy="83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hteck 14"/>
          <p:cNvSpPr/>
          <p:nvPr/>
        </p:nvSpPr>
        <p:spPr>
          <a:xfrm>
            <a:off x="3288815" y="5382924"/>
            <a:ext cx="1584176" cy="9594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78" y="1941763"/>
            <a:ext cx="1249610" cy="97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hteck 16"/>
          <p:cNvSpPr/>
          <p:nvPr/>
        </p:nvSpPr>
        <p:spPr>
          <a:xfrm>
            <a:off x="6770878" y="1952425"/>
            <a:ext cx="1235877" cy="9594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84" y="2231140"/>
            <a:ext cx="646397" cy="40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2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Office PowerPoint</Application>
  <PresentationFormat>Bildschirmpräsentation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Blank</vt:lpstr>
      <vt:lpstr>PowerPoint-Präsentation</vt:lpstr>
      <vt:lpstr>PowerPoint-Präsentation</vt:lpstr>
      <vt:lpstr>PowerPoint-Präsentation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Steve Miller</dc:creator>
  <cp:keywords>Version 12.0</cp:keywords>
  <cp:lastModifiedBy>Steve Miller</cp:lastModifiedBy>
  <cp:revision>39</cp:revision>
  <dcterms:created xsi:type="dcterms:W3CDTF">2012-01-23T20:29:23Z</dcterms:created>
  <dcterms:modified xsi:type="dcterms:W3CDTF">2012-02-15T17:10:13Z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