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6305" autoAdjust="0"/>
  </p:normalViewPr>
  <p:slideViewPr>
    <p:cSldViewPr snapToGrid="0">
      <p:cViewPr varScale="1">
        <p:scale>
          <a:sx n="103" d="100"/>
          <a:sy n="103" d="100"/>
        </p:scale>
        <p:origin x="108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2B7-8E33-45D5-9846-0EC70646565E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C74B-28AB-4060-B216-9B01B621D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50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2B7-8E33-45D5-9846-0EC70646565E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C74B-28AB-4060-B216-9B01B621D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82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2B7-8E33-45D5-9846-0EC70646565E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C74B-28AB-4060-B216-9B01B621D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03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2B7-8E33-45D5-9846-0EC70646565E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C74B-28AB-4060-B216-9B01B621D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16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2B7-8E33-45D5-9846-0EC70646565E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C74B-28AB-4060-B216-9B01B621D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89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2B7-8E33-45D5-9846-0EC70646565E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C74B-28AB-4060-B216-9B01B621D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85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2B7-8E33-45D5-9846-0EC70646565E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C74B-28AB-4060-B216-9B01B621D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84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2B7-8E33-45D5-9846-0EC70646565E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C74B-28AB-4060-B216-9B01B621D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77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2B7-8E33-45D5-9846-0EC70646565E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C74B-28AB-4060-B216-9B01B621D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56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2B7-8E33-45D5-9846-0EC70646565E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C74B-28AB-4060-B216-9B01B621D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26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2B7-8E33-45D5-9846-0EC70646565E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C74B-28AB-4060-B216-9B01B621D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42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D2B7-8E33-45D5-9846-0EC70646565E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2C74B-28AB-4060-B216-9B01B621D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64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8395855" y="526473"/>
            <a:ext cx="3352800" cy="53478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8395855" y="1283855"/>
            <a:ext cx="3352800" cy="46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8332730" y="2694735"/>
            <a:ext cx="3432866" cy="18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6709754" y="71357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dirty="0" err="1" smtClean="0">
                <a:effectLst/>
                <a:latin typeface="Consolas" panose="020B0609020204030204" pitchFamily="49" charset="0"/>
              </a:rPr>
              <a:t>readyState</a:t>
            </a:r>
            <a:endParaRPr lang="pt-B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467273" y="72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188712" y="1831170"/>
            <a:ext cx="2089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onreadystatechange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8414327" y="1510323"/>
            <a:ext cx="326967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 smtClean="0"/>
              <a:t>()=&gt;{ </a:t>
            </a:r>
          </a:p>
          <a:p>
            <a:r>
              <a:rPr lang="pt-BR" sz="1050" dirty="0" smtClean="0"/>
              <a:t>         </a:t>
            </a:r>
            <a:r>
              <a:rPr lang="pt-BR" sz="1050" dirty="0" err="1" smtClean="0"/>
              <a:t>if</a:t>
            </a:r>
            <a:r>
              <a:rPr lang="pt-BR" sz="1050" dirty="0" smtClean="0"/>
              <a:t>(</a:t>
            </a:r>
            <a:r>
              <a:rPr lang="pt-BR" sz="1050" dirty="0" err="1" smtClean="0"/>
              <a:t>ajax.readyState</a:t>
            </a:r>
            <a:r>
              <a:rPr lang="pt-BR" sz="1050" dirty="0" smtClean="0"/>
              <a:t> == 4){ </a:t>
            </a:r>
          </a:p>
          <a:p>
            <a:r>
              <a:rPr lang="pt-BR" sz="1050" dirty="0" smtClean="0"/>
              <a:t>               </a:t>
            </a:r>
            <a:r>
              <a:rPr lang="pt-BR" sz="1050" dirty="0" err="1" smtClean="0"/>
              <a:t>let</a:t>
            </a:r>
            <a:r>
              <a:rPr lang="pt-BR" sz="1050" dirty="0" smtClean="0"/>
              <a:t> </a:t>
            </a:r>
            <a:r>
              <a:rPr lang="pt-BR" sz="1050" dirty="0" err="1" smtClean="0"/>
              <a:t>resp</a:t>
            </a:r>
            <a:r>
              <a:rPr lang="pt-BR" sz="1050" dirty="0" smtClean="0"/>
              <a:t> = </a:t>
            </a:r>
            <a:r>
              <a:rPr lang="pt-BR" sz="1050" dirty="0" err="1" smtClean="0"/>
              <a:t>document.querySelector</a:t>
            </a:r>
            <a:r>
              <a:rPr lang="pt-BR" sz="1050" dirty="0" smtClean="0"/>
              <a:t>('#resposta'); </a:t>
            </a:r>
          </a:p>
          <a:p>
            <a:r>
              <a:rPr lang="pt-BR" sz="1050" dirty="0" smtClean="0"/>
              <a:t>                </a:t>
            </a:r>
            <a:r>
              <a:rPr lang="pt-BR" sz="1050" dirty="0" err="1" smtClean="0"/>
              <a:t>resp.innerHTML</a:t>
            </a:r>
            <a:r>
              <a:rPr lang="pt-BR" sz="1050" dirty="0" smtClean="0"/>
              <a:t> = </a:t>
            </a:r>
            <a:r>
              <a:rPr lang="pt-BR" sz="1050" dirty="0" err="1" smtClean="0"/>
              <a:t>ajax.responseText</a:t>
            </a:r>
            <a:r>
              <a:rPr lang="pt-BR" sz="1050" dirty="0" smtClean="0"/>
              <a:t>;</a:t>
            </a:r>
          </a:p>
          <a:p>
            <a:r>
              <a:rPr lang="pt-BR" sz="1050" dirty="0"/>
              <a:t> </a:t>
            </a:r>
            <a:r>
              <a:rPr lang="pt-BR" sz="1050" dirty="0" smtClean="0"/>
              <a:t>        } </a:t>
            </a:r>
          </a:p>
          <a:p>
            <a:r>
              <a:rPr lang="pt-BR" sz="1050" dirty="0" smtClean="0"/>
              <a:t>} </a:t>
            </a:r>
            <a:endParaRPr lang="pt-BR" sz="1050" dirty="0"/>
          </a:p>
        </p:txBody>
      </p:sp>
      <p:sp>
        <p:nvSpPr>
          <p:cNvPr id="17" name="Retângulo 16"/>
          <p:cNvSpPr/>
          <p:nvPr/>
        </p:nvSpPr>
        <p:spPr>
          <a:xfrm>
            <a:off x="7504284" y="3503137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status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7123602" y="2801402"/>
            <a:ext cx="112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statusText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6801422" y="4389538"/>
            <a:ext cx="1418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responseText</a:t>
            </a:r>
            <a:endParaRPr lang="pt-BR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8352735" y="3327489"/>
            <a:ext cx="3432866" cy="18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8315789" y="4047898"/>
            <a:ext cx="3432866" cy="18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9873469" y="5883686"/>
            <a:ext cx="55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ajax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36154" y="1646504"/>
            <a:ext cx="123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ajax.open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59397" y="2200502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ajax.send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635613" y="986413"/>
            <a:ext cx="3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let</a:t>
            </a:r>
            <a:r>
              <a:rPr lang="pt-BR" dirty="0" smtClean="0"/>
              <a:t> </a:t>
            </a:r>
            <a:r>
              <a:rPr lang="pt-BR" dirty="0" err="1" smtClean="0"/>
              <a:t>ajax</a:t>
            </a:r>
            <a:r>
              <a:rPr lang="pt-BR" dirty="0" smtClean="0"/>
              <a:t> = new </a:t>
            </a:r>
            <a:r>
              <a:rPr lang="pt-BR" dirty="0" err="1" smtClean="0"/>
              <a:t>XMLHttpRequest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6937604" y="5255403"/>
            <a:ext cx="139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responseXml</a:t>
            </a:r>
            <a:endParaRPr lang="pt-BR" dirty="0"/>
          </a:p>
        </p:txBody>
      </p:sp>
      <p:cxnSp>
        <p:nvCxnSpPr>
          <p:cNvPr id="27" name="Conector reto 26"/>
          <p:cNvCxnSpPr/>
          <p:nvPr/>
        </p:nvCxnSpPr>
        <p:spPr>
          <a:xfrm>
            <a:off x="8395855" y="4992596"/>
            <a:ext cx="3432866" cy="18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9467273" y="71113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X 1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9656861" y="72049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X 2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853225" y="72985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X 3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0038360" y="72985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X 4</a:t>
            </a:r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8507902" y="4047898"/>
            <a:ext cx="286836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 smtClean="0"/>
              <a:t>[</a:t>
            </a:r>
          </a:p>
          <a:p>
            <a:r>
              <a:rPr lang="pt-BR" sz="1050" dirty="0"/>
              <a:t>	</a:t>
            </a:r>
            <a:r>
              <a:rPr lang="pt-BR" sz="1050" dirty="0" smtClean="0"/>
              <a:t>{"nome":"Bruno","idade":26},</a:t>
            </a:r>
          </a:p>
          <a:p>
            <a:r>
              <a:rPr lang="pt-BR" sz="1050" dirty="0" smtClean="0"/>
              <a:t>	{"nome":"Aninha","idade":27},</a:t>
            </a:r>
          </a:p>
          <a:p>
            <a:r>
              <a:rPr lang="pt-BR" sz="1050" dirty="0" smtClean="0"/>
              <a:t>	{"nome":"MAria","idade":29}</a:t>
            </a:r>
          </a:p>
          <a:p>
            <a:r>
              <a:rPr lang="pt-BR" sz="1050" dirty="0" smtClean="0"/>
              <a:t>]</a:t>
            </a:r>
            <a:endParaRPr lang="pt-BR" sz="105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8507902" y="283568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ok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9924638" y="346843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Ou 404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555825" y="34834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200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908087" y="2816059"/>
            <a:ext cx="14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Ou </a:t>
            </a:r>
            <a:r>
              <a:rPr lang="pt-BR" dirty="0" err="1" smtClean="0">
                <a:solidFill>
                  <a:srgbClr val="FF0000"/>
                </a:solidFill>
              </a:rPr>
              <a:t>not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found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81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2" grpId="0"/>
      <p:bldP spid="13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2023975" y="233279"/>
            <a:ext cx="69352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‘[</a:t>
            </a:r>
            <a:endParaRPr lang="pt-BR" sz="2400" dirty="0" smtClean="0"/>
          </a:p>
          <a:p>
            <a:r>
              <a:rPr lang="pt-BR" sz="2400" dirty="0"/>
              <a:t>	</a:t>
            </a:r>
            <a:r>
              <a:rPr lang="pt-BR" sz="2400" dirty="0" smtClean="0"/>
              <a:t>{"nome":"Bruno","idade":26},</a:t>
            </a:r>
          </a:p>
          <a:p>
            <a:r>
              <a:rPr lang="pt-BR" sz="2400" dirty="0" smtClean="0"/>
              <a:t>	{"nome":"Aninha","idade":27},</a:t>
            </a:r>
          </a:p>
          <a:p>
            <a:r>
              <a:rPr lang="pt-BR" sz="2400" dirty="0" smtClean="0"/>
              <a:t>	{"nome":"</a:t>
            </a:r>
            <a:r>
              <a:rPr lang="pt-BR" sz="2400" dirty="0" smtClean="0"/>
              <a:t>Maria</a:t>
            </a:r>
            <a:r>
              <a:rPr lang="pt-BR" sz="2400" dirty="0" smtClean="0"/>
              <a:t>","idade":29}</a:t>
            </a:r>
          </a:p>
          <a:p>
            <a:r>
              <a:rPr lang="pt-BR" sz="2400" dirty="0" smtClean="0"/>
              <a:t>]’</a:t>
            </a:r>
            <a:endParaRPr lang="pt-BR" sz="2400" dirty="0"/>
          </a:p>
        </p:txBody>
      </p:sp>
      <p:sp>
        <p:nvSpPr>
          <p:cNvPr id="2" name="Retângulo 1"/>
          <p:cNvSpPr/>
          <p:nvPr/>
        </p:nvSpPr>
        <p:spPr>
          <a:xfrm>
            <a:off x="3500582" y="2604656"/>
            <a:ext cx="3177310" cy="3934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>
            <a:off x="3500582" y="3759200"/>
            <a:ext cx="3177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3500582" y="5273964"/>
            <a:ext cx="32604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796145" y="2757055"/>
            <a:ext cx="2586184" cy="569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14" idx="0"/>
            <a:endCxn id="14" idx="2"/>
          </p:cNvCxnSpPr>
          <p:nvPr/>
        </p:nvCxnSpPr>
        <p:spPr>
          <a:xfrm>
            <a:off x="5089237" y="2757055"/>
            <a:ext cx="0" cy="569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4078649" y="3294548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371742" y="3317702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idade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4051398" y="2839198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Bruno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5490091" y="285726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26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2952323" y="3023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3796145" y="4001072"/>
            <a:ext cx="2586184" cy="569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4078649" y="4538565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5371742" y="4561719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idade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4051398" y="4083215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Aninha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5490091" y="410128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27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952323" y="4267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3796145" y="5360202"/>
            <a:ext cx="2586184" cy="569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4078649" y="5897695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5371742" y="5920849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idade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4051398" y="544234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Maria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5490091" y="546041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29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2952323" y="5627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47" name="Conector reto 46"/>
          <p:cNvCxnSpPr/>
          <p:nvPr/>
        </p:nvCxnSpPr>
        <p:spPr>
          <a:xfrm>
            <a:off x="5089238" y="3968805"/>
            <a:ext cx="0" cy="569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5153893" y="5360202"/>
            <a:ext cx="0" cy="569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>
          <a:xfrm>
            <a:off x="2101005" y="233278"/>
            <a:ext cx="4974050" cy="1902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6841188" y="428595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7242900" y="1018109"/>
            <a:ext cx="98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cxnSp>
        <p:nvCxnSpPr>
          <p:cNvPr id="55" name="Conector de seta reta 54"/>
          <p:cNvCxnSpPr/>
          <p:nvPr/>
        </p:nvCxnSpPr>
        <p:spPr>
          <a:xfrm flipH="1">
            <a:off x="4978400" y="2143116"/>
            <a:ext cx="9236" cy="4124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162267" y="2182571"/>
            <a:ext cx="335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let</a:t>
            </a:r>
            <a:r>
              <a:rPr lang="pt-BR" dirty="0" smtClean="0"/>
              <a:t> alunos = </a:t>
            </a:r>
            <a:r>
              <a:rPr lang="pt-BR" dirty="0" err="1" smtClean="0"/>
              <a:t>JSON.parse</a:t>
            </a:r>
            <a:r>
              <a:rPr lang="pt-BR" dirty="0" smtClean="0"/>
              <a:t>(resposta)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563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  <p:bldP spid="14" grpId="0" animBg="1"/>
      <p:bldP spid="29" grpId="0"/>
      <p:bldP spid="30" grpId="0"/>
      <p:bldP spid="31" grpId="0"/>
      <p:bldP spid="32" grpId="0"/>
      <p:bldP spid="33" grpId="0"/>
      <p:bldP spid="35" grpId="0" animBg="1"/>
      <p:bldP spid="36" grpId="0"/>
      <p:bldP spid="37" grpId="0"/>
      <p:bldP spid="38" grpId="0"/>
      <p:bldP spid="39" grpId="0"/>
      <p:bldP spid="40" grpId="0"/>
      <p:bldP spid="41" grpId="0" animBg="1"/>
      <p:bldP spid="42" grpId="0"/>
      <p:bldP spid="43" grpId="0"/>
      <p:bldP spid="44" grpId="0"/>
      <p:bldP spid="45" grpId="0"/>
      <p:bldP spid="46" grpId="0"/>
      <p:bldP spid="49" grpId="0" animBg="1"/>
      <p:bldP spid="50" grpId="0"/>
      <p:bldP spid="51" grpId="0"/>
      <p:bldP spid="57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79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7</cp:revision>
  <dcterms:created xsi:type="dcterms:W3CDTF">2022-12-08T20:31:55Z</dcterms:created>
  <dcterms:modified xsi:type="dcterms:W3CDTF">2022-12-08T21:24:22Z</dcterms:modified>
</cp:coreProperties>
</file>