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Quantico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ntico-bold.fntdata"/><Relationship Id="rId25" Type="http://schemas.openxmlformats.org/officeDocument/2006/relationships/font" Target="fonts/Quantico-regular.fntdata"/><Relationship Id="rId28" Type="http://schemas.openxmlformats.org/officeDocument/2006/relationships/font" Target="fonts/Quantico-boldItalic.fntdata"/><Relationship Id="rId27" Type="http://schemas.openxmlformats.org/officeDocument/2006/relationships/font" Target="fonts/Quantic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9a05aa0a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59a05aa0a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9a05aa0a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59a05aa0a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9a05aa0a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9a05aa0a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9a05aa0a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59a05aa0a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9a05aa0a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59a05aa0a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9a05aa0a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59a05aa0a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9a05aa0a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59a05aa0a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9a05aa0a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59a05aa0a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9a05aa0a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59a05aa0a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9a05aa0a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59a05aa0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9a05aa0a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59a05aa0a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9a05aa0a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59a05aa0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9a05aa0a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59a05aa0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9a05aa0a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59a05aa0a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9a05aa0a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59a05aa0a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9a05aa0a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59a05aa0a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9a05aa0a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9a05aa0a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9a05aa0a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59a05aa0a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2" type="title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2" name="Google Shape;2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7" name="Google Shape;27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0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mathzpereira/c213-control-pid/" TargetMode="External"/><Relationship Id="rId4" Type="http://schemas.openxmlformats.org/officeDocument/2006/relationships/hyperlink" Target="https://c213-control-pid.vercel.ap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3" name="Google Shape;73;p13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76" name="Google Shape;76;p13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3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b="0" i="0" sz="3600" u="none" cap="none" strike="noStrike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b="0" i="0" sz="36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0" name="Google Shape;80;p13"/>
          <p:cNvSpPr txBox="1"/>
          <p:nvPr>
            <p:ph type="ctrTitle"/>
          </p:nvPr>
        </p:nvSpPr>
        <p:spPr>
          <a:xfrm>
            <a:off x="2062200" y="1783675"/>
            <a:ext cx="50196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PID - C213 - Sistemas Embarcados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Matheus Lima Pereira - GEC - 1833</a:t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3" name="Google Shape;83;p13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3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87" name="Google Shape;87;p13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rect b="b" l="l" r="r" t="t"/>
                <a:pathLst>
                  <a:path extrusionOk="0" h="3170" w="317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rect b="b" l="l" r="r" t="t"/>
                <a:pathLst>
                  <a:path extrusionOk="0" h="234" w="1141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rect b="b" l="l" r="r" t="t"/>
                <a:pathLst>
                  <a:path extrusionOk="0" h="235" w="734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p13"/>
            <p:cNvGrpSpPr/>
            <p:nvPr/>
          </p:nvGrpSpPr>
          <p:grpSpPr>
            <a:xfrm>
              <a:off x="1892128" y="3177685"/>
              <a:ext cx="361832" cy="86930"/>
              <a:chOff x="2513203" y="3027163"/>
              <a:chExt cx="361832" cy="86930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rect b="b" l="l" r="r" t="t"/>
                <a:pathLst>
                  <a:path extrusionOk="0" h="2236" w="2269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rect b="b" l="l" r="r" t="t"/>
                <a:pathLst>
                  <a:path extrusionOk="0" h="2236" w="227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rect b="b" l="l" r="r" t="t"/>
                <a:pathLst>
                  <a:path extrusionOk="0" h="2236" w="2269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Aproximação de Padé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13" y="1739800"/>
            <a:ext cx="7124774" cy="25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Sintonia PID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25" y="1552575"/>
            <a:ext cx="28479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325" y="1157800"/>
            <a:ext cx="5555701" cy="357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Sintonia PID - Métodos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145875" y="1644550"/>
            <a:ext cx="1608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IMC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4294967295" type="body"/>
          </p:nvPr>
        </p:nvSpPr>
        <p:spPr>
          <a:xfrm>
            <a:off x="4352375" y="1613075"/>
            <a:ext cx="25566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ITAE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75" y="2464025"/>
            <a:ext cx="4116799" cy="12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375" y="2514075"/>
            <a:ext cx="4685026" cy="1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Sintonia PID - Parâmetros IMC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600" y="1228600"/>
            <a:ext cx="2241441" cy="37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Sintonia PID - Gráfico IMC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13" y="1236450"/>
            <a:ext cx="8734764" cy="3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Sintonia PID - Parâmetros ITAE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800" y="1267900"/>
            <a:ext cx="2211581" cy="3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Sintonia PID - Gráfico ITAE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75" y="1267900"/>
            <a:ext cx="8544052" cy="37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 sz="3000"/>
              <a:t>Sintonia PID - Parâmetros customizados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275" y="1197125"/>
            <a:ext cx="2217439" cy="3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 sz="3000"/>
              <a:t>Sintonia PID - Gráfico customizado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25" y="1212850"/>
            <a:ext cx="8511740" cy="3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 sz="3000"/>
              <a:t>Interface Completa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38" y="1220725"/>
            <a:ext cx="7719927" cy="37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Importação do Dataset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150" y="1454950"/>
            <a:ext cx="5775574" cy="315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50" y="1958750"/>
            <a:ext cx="2650350" cy="122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 sz="3000"/>
              <a:t>OBRIGADO!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32"/>
          <p:cNvSpPr txBox="1"/>
          <p:nvPr>
            <p:ph idx="4294967295" type="body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Link do 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https://github.com/mathzpereira/c213-control-pid/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Link do Projeto (Deploy):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https://c213-control-pid.vercel.app/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Tratamento dos Dados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50" y="1181375"/>
            <a:ext cx="5099892" cy="3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Erro Quadrático Médio (EQM)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25" y="1598200"/>
            <a:ext cx="27051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975" y="1228575"/>
            <a:ext cx="5440849" cy="3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Erro Quadrático Médio (EQM)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25" y="1598200"/>
            <a:ext cx="27051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425" y="1598200"/>
            <a:ext cx="5698574" cy="260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Identificação do Modelo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00" y="1440925"/>
            <a:ext cx="28098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700" y="1440925"/>
            <a:ext cx="5656726" cy="25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Identificação do Modelo - Função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75" y="1252175"/>
            <a:ext cx="4842892" cy="37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100" y="1252175"/>
            <a:ext cx="2714875" cy="13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Identificação do Modelo - Parâmetros</a:t>
            </a:r>
            <a:endParaRPr/>
          </a:p>
        </p:txBody>
      </p: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720000" y="1652400"/>
            <a:ext cx="1608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Smith: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428650"/>
            <a:ext cx="27717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5559800" y="1652400"/>
            <a:ext cx="25566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Sundaresan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638" y="2475375"/>
            <a:ext cx="2580925" cy="93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0000" y="539500"/>
            <a:ext cx="800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Comparação de Resposta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75" y="1546075"/>
            <a:ext cx="7510075" cy="3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