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9E48-FD6D-47A6-86F0-591225C0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0F145-0205-42A2-89D2-54C42AC2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6138-55FD-45F4-A5D2-A092180C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A95-FDC8-424E-A56A-91B04954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4F0D-C0FA-4657-BE27-E3CAAF2C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9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71A-1633-408E-B4AD-1E1324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C427-47CE-494B-9318-E59865F2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CEF9-F061-413E-99A7-709FACC0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2892-DC73-4F61-A719-947E3737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F412-1D0C-481B-9AD0-3A4634BC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2A88-D24E-4BA3-91D5-DDD68AAD1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5606-4928-4FCB-BFCB-61AF59CD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52E1-FE29-4F46-8B45-16DFA6F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F6909-4800-4A7A-A1BC-081A62D8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686-C0B4-480B-8953-97F4906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20F-CCFA-4F36-9B10-F375AD5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31BD-B8F6-43C9-AB60-2B1B8C15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523A1-26E2-491B-832C-1E6D35AC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B3CF-31FA-44E4-8767-A1C0AE65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92B0-55C6-4D62-BB7D-135398D5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A8D7-0002-4098-8EAC-B0905E1C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D704-A97C-4C88-9951-BCE26D09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14E2-3C6D-426E-88E5-53CFA3DA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EFD5-D087-4DAB-BFCE-1520DF75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20D5-FA2D-4E29-9252-E8838852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AB92-A5F7-40C8-936C-4CCD93DB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9FDB-8768-409D-B2F4-988B590D5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2534-1098-4371-BDE6-EAD96303C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06725-0F45-4809-9E29-18750AE7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2A8E-C085-409F-A25A-D692F1A0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EC58-CFF2-421D-9306-7AD9FDD2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002-9D17-49A7-9CEE-89C29C0C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DA23-6063-4436-9DCF-AA57653B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11FD4-B015-4240-8936-B266CDBB4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96E6-D97E-4CC1-8675-BCF75526F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6F956-BE5C-42BE-BDF7-30A1F9548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B553D-180D-4E8D-BFEE-39367A26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4D2BF-494C-483F-BD2B-9EF827CD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6E8F6-D129-4929-A4C3-EBB0EDAB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EF79-4295-4AD2-A721-6374A4B8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F3E10-93A1-437C-8A31-F236942C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8D861-73C5-4E30-94D9-02FF2DD6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1B646-384C-49CE-889A-41825005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8837A-B9A9-4ED7-81E3-6F1348B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2A813-425F-48CA-ACFC-2D1834B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4506-F97C-467A-BE65-12B16403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2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0757-5479-490C-A396-08EE3EEE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246B-34BB-4A1F-8F2B-18C331DA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E881-3A5F-4349-B701-86D08DE3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B08C-D2EF-4B74-87F8-C873E730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3FE86-9B6A-4EEF-AED3-EBB73C26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6B03-6853-4495-A689-5D40063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462A-AF89-4C88-A17D-345F2B40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B536B-B17C-495C-AC45-14B5A6B35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A350-8651-4C0C-9F3D-B464A66B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74763-387A-4C79-8498-305F2CCD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1B58-A10B-4F8A-A640-9FDFF9EB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E3BA-5BE2-4909-A681-F86F52F3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694C0-26E5-4DE8-B4B7-D73A1DA3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063F-F9C4-4D1A-8878-7219E89D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E1569-94BA-471C-B2B5-699C7A354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A3DB-5133-48E0-8A1D-00B06AA6881D}" type="datetimeFigureOut">
              <a:rPr lang="en-US" smtClean="0"/>
              <a:t>18/03/2025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D6DD-D566-47F7-AECC-5ECD3F4C3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A870-3E92-4454-9079-7E1B9414B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C2C4-7D34-448F-A7C6-56F31C42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94A1-C502-4F29-937E-6A4D14F40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C285-5F48-41F6-9B0E-58F60293D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Marita </a:t>
            </a:r>
            <a:r>
              <a:rPr lang="en-US" dirty="0" err="1"/>
              <a:t>Tannoury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F2D9-2D3C-4B8E-AB85-174D20E5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Fashion advice website. (</a:t>
            </a:r>
            <a:r>
              <a:rPr lang="en-GB" dirty="0"/>
              <a:t>Outfit Picker Based on Aesthetic &amp; </a:t>
            </a:r>
            <a:r>
              <a:rPr lang="en-GB" dirty="0" err="1"/>
              <a:t>Color</a:t>
            </a:r>
            <a:r>
              <a:rPr lang="en-GB" dirty="0"/>
              <a:t> Palette,</a:t>
            </a:r>
            <a:r>
              <a:rPr lang="en-US" dirty="0"/>
              <a:t> Fashion Advice, Quiz-Based Styling…..)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Inspiration: dress to impress + </a:t>
            </a:r>
            <a:r>
              <a:rPr lang="en-US" dirty="0" err="1"/>
              <a:t>pinterest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Aesthetic: Y2K, vintage</a:t>
            </a:r>
          </a:p>
        </p:txBody>
      </p:sp>
    </p:spTree>
    <p:extLst>
      <p:ext uri="{BB962C8B-B14F-4D97-AF65-F5344CB8AC3E}">
        <p14:creationId xmlns:p14="http://schemas.microsoft.com/office/powerpoint/2010/main" val="158889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Web design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project</dc:title>
  <dc:creator>Marita TANNOURY</dc:creator>
  <cp:lastModifiedBy>Marita TANNOURY</cp:lastModifiedBy>
  <cp:revision>1</cp:revision>
  <dcterms:created xsi:type="dcterms:W3CDTF">2025-03-18T16:50:02Z</dcterms:created>
  <dcterms:modified xsi:type="dcterms:W3CDTF">2025-03-18T16:50:02Z</dcterms:modified>
</cp:coreProperties>
</file>