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6B8AB-CB94-49A7-8837-F24B018C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E416E-C850-47A9-83D6-492D4C01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07535-B65E-4FD7-AEB0-0443641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6976D-568B-4920-964E-7DAA26F9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DBF50-E73A-4EDB-AF21-98ADEB32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26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670C-4CFE-4219-923F-156B4328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9E24B-2F43-476D-ABBE-EDD9C399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DCE8-9081-4693-84E8-8BCEA9A0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BB0FA-B3A1-41B4-9254-E437268F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A1F53-4056-436E-AFF4-CB0F2EA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7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A1A0D-1035-49BF-BC48-23976E0B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317B5-14C1-43E3-AD1B-F414264E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7484-A2B8-4E2A-B4C9-87F1E244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3DAD0-1BAD-4636-B4AF-6F728390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5475-29D1-44E6-A183-4FF6D619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18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81CB8-D693-4097-A83E-7054E725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9C6-8377-43D0-8638-291326DF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C2205-59CF-430B-8CD9-FD6DB17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9F1D1-C2E6-4C7C-BDBB-22A9732E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EEA9E-E60E-4D6C-AEF6-01B4BB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00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95529-B6C2-48E7-8D18-E76F8054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FBFF7-02AA-4A53-8592-864625F8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E993-7093-469C-A08E-1C9E69F8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9BD6A-F819-481C-9FCF-EBBB3F58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668B-A928-4D31-A6F0-3439053C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6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7AE26-A64C-4F68-8BAC-AAE010D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B660-EA22-4F3B-8D59-DBE83AAB4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2F349-BD57-405C-AAC3-3C3A3392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42971-6776-4010-88FB-C8AF1885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487C2-83D8-4469-991B-45FD79C5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3BD4A-128E-44BC-8E88-14F328E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0B86-6F00-45A0-960E-D73327D4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43A2D-62AB-47D4-8D0B-8812D726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2370A-B59B-4FE2-8E4D-2E9706E9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2C7F5-A8A4-4FCA-9FCD-8F25CA1B0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38904-53A3-4654-A368-C54319E4F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5AE94-893C-437F-BBBF-F4A952C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C5A56-AFA6-4B00-8E24-1DF0AAC3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13F8F-4952-4378-80DD-3F01D5C0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7203-4717-4266-A13D-66DFD06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9F789A-1631-4F72-9974-A43F1D9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204AC-8519-40B2-9D81-9A98B21E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80005-1BDE-48B2-AD3B-EC1DFAF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6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4B6AD0-313E-4D9C-9343-AD4A1AFA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E583E-0688-4F7C-BFB4-18F077FA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9F733-F9F3-4580-949D-C15904A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9CF15-A189-4C1A-8A2F-EFC3278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4541B-93BD-4FB9-9FD2-79303ADE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2BF7B-4EC5-4FEA-91E0-B76C5D2F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C78AF-69EB-4386-940E-79473041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DF252-FA62-482A-AE4E-A886D53F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89514-C0D4-484A-A3D7-5709EB2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3D80-61E7-4DF7-88A6-ED30B88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15DCD-518F-4683-ABB5-F73C7D892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4C4ED-EBF9-4064-A402-A31910A62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66452-A487-4B85-A88C-5B043F05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40370-4F5E-4AD5-83C2-388A0A83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DC363-6E08-421C-B913-6E5E2813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F85D7-0AA0-403B-86A7-40B6FD3B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E9480-5096-43A8-8DF5-A55E3F40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9EA12-1C66-4CDC-ACE9-4412CC1A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9C48-AD99-4C1B-B424-9CD291708CDB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7DC80-7D3E-420C-9E2B-86167071C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B6A4-A19D-44FA-A316-44BDD7F78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65AE-66E3-42C0-BA98-82906B53F3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3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BAE47B-0AF3-426D-9CFF-18ED64E7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227263"/>
            <a:ext cx="5257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7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8C39BC-A981-4264-B647-A67F065D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2243138"/>
            <a:ext cx="5314950" cy="2371725"/>
          </a:xfrm>
        </p:spPr>
      </p:pic>
    </p:spTree>
    <p:extLst>
      <p:ext uri="{BB962C8B-B14F-4D97-AF65-F5344CB8AC3E}">
        <p14:creationId xmlns:p14="http://schemas.microsoft.com/office/powerpoint/2010/main" val="25157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C5C83A-3268-46B1-86E6-747FF67C4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271713"/>
            <a:ext cx="5238750" cy="2314575"/>
          </a:xfrm>
        </p:spPr>
      </p:pic>
    </p:spTree>
    <p:extLst>
      <p:ext uri="{BB962C8B-B14F-4D97-AF65-F5344CB8AC3E}">
        <p14:creationId xmlns:p14="http://schemas.microsoft.com/office/powerpoint/2010/main" val="87081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4D8AE5-A6D7-4003-AB4B-DE65BC37C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271713"/>
            <a:ext cx="5238750" cy="2314575"/>
          </a:xfrm>
        </p:spPr>
      </p:pic>
    </p:spTree>
    <p:extLst>
      <p:ext uri="{BB962C8B-B14F-4D97-AF65-F5344CB8AC3E}">
        <p14:creationId xmlns:p14="http://schemas.microsoft.com/office/powerpoint/2010/main" val="84439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86B37C-67D8-42DF-BF5D-B3E0E772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87" y="2276475"/>
            <a:ext cx="5229225" cy="2305050"/>
          </a:xfrm>
        </p:spPr>
      </p:pic>
    </p:spTree>
    <p:extLst>
      <p:ext uri="{BB962C8B-B14F-4D97-AF65-F5344CB8AC3E}">
        <p14:creationId xmlns:p14="http://schemas.microsoft.com/office/powerpoint/2010/main" val="104027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79F3C5-F757-4C25-944A-366480030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2262188"/>
            <a:ext cx="5267325" cy="2333625"/>
          </a:xfrm>
        </p:spPr>
      </p:pic>
    </p:spTree>
    <p:extLst>
      <p:ext uri="{BB962C8B-B14F-4D97-AF65-F5344CB8AC3E}">
        <p14:creationId xmlns:p14="http://schemas.microsoft.com/office/powerpoint/2010/main" val="287412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E90C44-5EDB-4D42-A0FC-C0001A20E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187" y="2257425"/>
            <a:ext cx="5381625" cy="2343150"/>
          </a:xfrm>
        </p:spPr>
      </p:pic>
    </p:spTree>
    <p:extLst>
      <p:ext uri="{BB962C8B-B14F-4D97-AF65-F5344CB8AC3E}">
        <p14:creationId xmlns:p14="http://schemas.microsoft.com/office/powerpoint/2010/main" val="362588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E265ED-C0F2-4B01-804D-03AE774B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2024063"/>
            <a:ext cx="5372100" cy="2809875"/>
          </a:xfrm>
        </p:spPr>
      </p:pic>
    </p:spTree>
    <p:extLst>
      <p:ext uri="{BB962C8B-B14F-4D97-AF65-F5344CB8AC3E}">
        <p14:creationId xmlns:p14="http://schemas.microsoft.com/office/powerpoint/2010/main" val="203902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52675F4-76CE-48D1-8902-00F6079B8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7" y="2252663"/>
            <a:ext cx="5305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ABD76-688E-443E-B872-DF9669EFD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2247900"/>
            <a:ext cx="5267325" cy="2362200"/>
          </a:xfrm>
        </p:spPr>
      </p:pic>
    </p:spTree>
    <p:extLst>
      <p:ext uri="{BB962C8B-B14F-4D97-AF65-F5344CB8AC3E}">
        <p14:creationId xmlns:p14="http://schemas.microsoft.com/office/powerpoint/2010/main" val="24452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C02516-74B6-45B4-8CE7-C84C95F7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2262188"/>
            <a:ext cx="5295900" cy="2333625"/>
          </a:xfrm>
        </p:spPr>
      </p:pic>
    </p:spTree>
    <p:extLst>
      <p:ext uri="{BB962C8B-B14F-4D97-AF65-F5344CB8AC3E}">
        <p14:creationId xmlns:p14="http://schemas.microsoft.com/office/powerpoint/2010/main" val="357366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BDDDD0-638C-4F91-9C8D-C45EDB7D5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262188"/>
            <a:ext cx="5191125" cy="2333625"/>
          </a:xfrm>
        </p:spPr>
      </p:pic>
    </p:spTree>
    <p:extLst>
      <p:ext uri="{BB962C8B-B14F-4D97-AF65-F5344CB8AC3E}">
        <p14:creationId xmlns:p14="http://schemas.microsoft.com/office/powerpoint/2010/main" val="224266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AE0B31-3A90-4FBE-9139-5D7CE2B6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57425"/>
            <a:ext cx="5219700" cy="2343150"/>
          </a:xfrm>
        </p:spPr>
      </p:pic>
    </p:spTree>
    <p:extLst>
      <p:ext uri="{BB962C8B-B14F-4D97-AF65-F5344CB8AC3E}">
        <p14:creationId xmlns:p14="http://schemas.microsoft.com/office/powerpoint/2010/main" val="361966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3F0FFF-8996-4E9A-96C2-540DAD48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257425"/>
            <a:ext cx="5257800" cy="2343150"/>
          </a:xfrm>
        </p:spPr>
      </p:pic>
    </p:spTree>
    <p:extLst>
      <p:ext uri="{BB962C8B-B14F-4D97-AF65-F5344CB8AC3E}">
        <p14:creationId xmlns:p14="http://schemas.microsoft.com/office/powerpoint/2010/main" val="162763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701107-6B83-46D1-A5AE-1BFEB1256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257425"/>
            <a:ext cx="5276850" cy="2343150"/>
          </a:xfrm>
        </p:spPr>
      </p:pic>
    </p:spTree>
    <p:extLst>
      <p:ext uri="{BB962C8B-B14F-4D97-AF65-F5344CB8AC3E}">
        <p14:creationId xmlns:p14="http://schemas.microsoft.com/office/powerpoint/2010/main" val="96097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6BCE71-A447-406F-B72C-DF8B7AB62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12" y="2247900"/>
            <a:ext cx="5210175" cy="2362200"/>
          </a:xfrm>
        </p:spPr>
      </p:pic>
    </p:spTree>
    <p:extLst>
      <p:ext uri="{BB962C8B-B14F-4D97-AF65-F5344CB8AC3E}">
        <p14:creationId xmlns:p14="http://schemas.microsoft.com/office/powerpoint/2010/main" val="86827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Tianning</dc:creator>
  <cp:lastModifiedBy>Ma Tianning</cp:lastModifiedBy>
  <cp:revision>1</cp:revision>
  <dcterms:created xsi:type="dcterms:W3CDTF">2020-10-18T15:48:50Z</dcterms:created>
  <dcterms:modified xsi:type="dcterms:W3CDTF">2020-10-18T15:55:17Z</dcterms:modified>
</cp:coreProperties>
</file>